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308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2"/>
    <p:restoredTop sz="94602"/>
  </p:normalViewPr>
  <p:slideViewPr>
    <p:cSldViewPr snapToGrid="0" snapToObjects="1">
      <p:cViewPr>
        <p:scale>
          <a:sx n="76" d="100"/>
          <a:sy n="76" d="100"/>
        </p:scale>
        <p:origin x="-480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475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667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305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6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12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6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514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8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1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8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01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59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208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31682" y="4880058"/>
            <a:ext cx="1903956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2012             2013            2014</a:t>
            </a:r>
            <a:endParaRPr lang="ru-RU" sz="105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38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0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83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2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27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47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52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48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2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Изображение 10" descr="02__0000_0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49" y="1106651"/>
            <a:ext cx="1792671" cy="1195114"/>
          </a:xfrm>
          <a:prstGeom prst="rect">
            <a:avLst/>
          </a:prstGeom>
        </p:spPr>
      </p:pic>
      <p:pic>
        <p:nvPicPr>
          <p:cNvPr id="12" name="Изображение 11" descr="02__0001_0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168" y="2684736"/>
            <a:ext cx="1884791" cy="1263431"/>
          </a:xfrm>
          <a:prstGeom prst="rect">
            <a:avLst/>
          </a:prstGeom>
        </p:spPr>
      </p:pic>
      <p:pic>
        <p:nvPicPr>
          <p:cNvPr id="13" name="Изображение 12" descr="02__0002_0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173" y="1172134"/>
            <a:ext cx="1723923" cy="1151526"/>
          </a:xfrm>
          <a:prstGeom prst="rect">
            <a:avLst/>
          </a:prstGeom>
        </p:spPr>
      </p:pic>
      <p:pic>
        <p:nvPicPr>
          <p:cNvPr id="14" name="Изображение 13" descr="02__0003_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422" y="225407"/>
            <a:ext cx="1907847" cy="109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6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93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4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5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Изображение 14" descr="05_0002_Устранение-цифрового-неравенства-(200-000-км-оптики)---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455" y="1815151"/>
            <a:ext cx="9709745" cy="2829371"/>
          </a:xfrm>
          <a:prstGeom prst="rect">
            <a:avLst/>
          </a:prstGeom>
        </p:spPr>
      </p:pic>
      <p:pic>
        <p:nvPicPr>
          <p:cNvPr id="13" name="Изображение 12" descr="05_0000_shadow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818" y="3916550"/>
            <a:ext cx="6473163" cy="1992232"/>
          </a:xfrm>
          <a:prstGeom prst="rect">
            <a:avLst/>
          </a:prstGeom>
        </p:spPr>
      </p:pic>
      <p:pic>
        <p:nvPicPr>
          <p:cNvPr id="14" name="Изображение 13" descr="05_0001_4-000-км-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45" y="2019574"/>
            <a:ext cx="290681" cy="4088486"/>
          </a:xfrm>
          <a:prstGeom prst="rect">
            <a:avLst/>
          </a:prstGeom>
        </p:spPr>
      </p:pic>
      <p:pic>
        <p:nvPicPr>
          <p:cNvPr id="16" name="Изображение 15" descr="05_0003_10-000-км-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426" y="6380475"/>
            <a:ext cx="9953147" cy="292365"/>
          </a:xfrm>
          <a:prstGeom prst="rect">
            <a:avLst/>
          </a:prstGeom>
        </p:spPr>
      </p:pic>
      <p:pic>
        <p:nvPicPr>
          <p:cNvPr id="17" name="Изображение 16" descr="05_0004_Vector-Smart-Objec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7" y="6256078"/>
            <a:ext cx="535721" cy="529563"/>
          </a:xfrm>
          <a:prstGeom prst="rect">
            <a:avLst/>
          </a:prstGeom>
        </p:spPr>
      </p:pic>
      <p:pic>
        <p:nvPicPr>
          <p:cNvPr id="18" name="Изображение 17" descr="05_0005_Подводная-линия-Сахалин-Магадан-Камчатка--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080" y="2683997"/>
            <a:ext cx="6725532" cy="3477189"/>
          </a:xfrm>
          <a:prstGeom prst="rect">
            <a:avLst/>
          </a:prstGeom>
        </p:spPr>
      </p:pic>
      <p:pic>
        <p:nvPicPr>
          <p:cNvPr id="19" name="Изображение 18" descr="05_0006_Будет-пройдено-оптикой-к-2016-году---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04" y="1084828"/>
            <a:ext cx="10841234" cy="76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7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64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7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Изображение 1" descr="07_0001_Ellipse-2-co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2907568"/>
            <a:ext cx="433537" cy="433537"/>
          </a:xfrm>
          <a:prstGeom prst="rect">
            <a:avLst/>
          </a:prstGeom>
        </p:spPr>
      </p:pic>
      <p:pic>
        <p:nvPicPr>
          <p:cNvPr id="4" name="Изображение 3" descr="07_0002_Ellipse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2293768"/>
            <a:ext cx="433537" cy="433537"/>
          </a:xfrm>
          <a:prstGeom prst="rect">
            <a:avLst/>
          </a:prstGeom>
        </p:spPr>
      </p:pic>
      <p:pic>
        <p:nvPicPr>
          <p:cNvPr id="5" name="Изображение 4" descr="07_0001_Ellipse-2-co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3514790"/>
            <a:ext cx="433537" cy="43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96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97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91</TotalTime>
  <Words>3</Words>
  <Application>Microsoft Office PowerPoint</Application>
  <PresentationFormat>Произвольный</PresentationFormat>
  <Paragraphs>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work</cp:lastModifiedBy>
  <cp:revision>20</cp:revision>
  <dcterms:created xsi:type="dcterms:W3CDTF">2015-04-05T22:08:35Z</dcterms:created>
  <dcterms:modified xsi:type="dcterms:W3CDTF">2015-04-07T04:59:53Z</dcterms:modified>
</cp:coreProperties>
</file>