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334" r:id="rId3"/>
    <p:sldId id="335" r:id="rId4"/>
    <p:sldId id="336" r:id="rId5"/>
    <p:sldId id="337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7" r:id="rId35"/>
    <p:sldId id="368" r:id="rId36"/>
    <p:sldId id="369" r:id="rId37"/>
    <p:sldId id="370" r:id="rId38"/>
    <p:sldId id="371" r:id="rId39"/>
    <p:sldId id="372" r:id="rId40"/>
    <p:sldId id="373" r:id="rId41"/>
    <p:sldId id="374" r:id="rId42"/>
    <p:sldId id="375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/>
    <p:restoredTop sz="94577"/>
  </p:normalViewPr>
  <p:slideViewPr>
    <p:cSldViewPr snapToGrid="0" snapToObjects="1">
      <p:cViewPr>
        <p:scale>
          <a:sx n="76" d="100"/>
          <a:sy n="76" d="100"/>
        </p:scale>
        <p:origin x="-480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475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667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05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6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12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6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514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8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1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8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01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5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 descr="001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0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1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1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4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4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13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4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2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5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0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8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7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8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1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19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6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48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9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21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63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2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0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23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23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24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25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0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27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4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28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24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29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03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30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3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3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6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3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4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33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1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34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56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35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4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36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4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37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19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3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3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39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63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04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03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40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245" y="5236484"/>
            <a:ext cx="1611009" cy="121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6" t="22213" r="24025" b="37814"/>
          <a:stretch/>
        </p:blipFill>
        <p:spPr>
          <a:xfrm>
            <a:off x="4190696" y="5212036"/>
            <a:ext cx="1248011" cy="1257840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5" t="6295" r="6295" b="6295"/>
          <a:stretch/>
        </p:blipFill>
        <p:spPr bwMode="auto">
          <a:xfrm>
            <a:off x="6604270" y="5203217"/>
            <a:ext cx="1472394" cy="125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5" t="6685" r="6685" b="6685"/>
          <a:stretch/>
        </p:blipFill>
        <p:spPr bwMode="auto">
          <a:xfrm>
            <a:off x="9158977" y="5177676"/>
            <a:ext cx="1632999" cy="1367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46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41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4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valeriy.kostyuchenko\Downloads\fonstola.ru-7549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 b="15020"/>
          <a:stretch/>
        </p:blipFill>
        <p:spPr bwMode="auto">
          <a:xfrm>
            <a:off x="19" y="1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9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05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2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7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07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9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08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63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09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5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142</TotalTime>
  <Words>0</Words>
  <Application>Microsoft Office PowerPoint</Application>
  <PresentationFormat>Произвольный</PresentationFormat>
  <Paragraphs>0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work</cp:lastModifiedBy>
  <cp:revision>32</cp:revision>
  <dcterms:created xsi:type="dcterms:W3CDTF">2015-04-05T22:08:35Z</dcterms:created>
  <dcterms:modified xsi:type="dcterms:W3CDTF">2015-04-07T04:39:11Z</dcterms:modified>
</cp:coreProperties>
</file>