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gif" ContentType="image/gif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charts/chart1.xml" ContentType="application/vnd.openxmlformats-officedocument.drawingml.chart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02.xml" ContentType="application/vnd.openxmlformats-officedocument.presentationml.tags+xml"/>
  <Override PartName="/ppt/tags/tag403.xml" ContentType="application/vnd.openxmlformats-officedocument.presentationml.tags+xml"/>
  <Override PartName="/ppt/tags/tag404.xml" ContentType="application/vnd.openxmlformats-officedocument.presentationml.tags+xml"/>
  <Override PartName="/ppt/tags/tag405.xml" ContentType="application/vnd.openxmlformats-officedocument.presentationml.tags+xml"/>
  <Override PartName="/ppt/tags/tag406.xml" ContentType="application/vnd.openxmlformats-officedocument.presentationml.tags+xml"/>
  <Override PartName="/ppt/tags/tag407.xml" ContentType="application/vnd.openxmlformats-officedocument.presentationml.tags+xml"/>
  <Override PartName="/ppt/tags/tag408.xml" ContentType="application/vnd.openxmlformats-officedocument.presentationml.tags+xml"/>
  <Override PartName="/ppt/tags/tag409.xml" ContentType="application/vnd.openxmlformats-officedocument.presentationml.tags+xml"/>
  <Override PartName="/ppt/tags/tag410.xml" ContentType="application/vnd.openxmlformats-officedocument.presentationml.tags+xml"/>
  <Override PartName="/ppt/tags/tag411.xml" ContentType="application/vnd.openxmlformats-officedocument.presentationml.tags+xml"/>
  <Override PartName="/ppt/tags/tag412.xml" ContentType="application/vnd.openxmlformats-officedocument.presentationml.tags+xml"/>
  <Override PartName="/ppt/tags/tag413.xml" ContentType="application/vnd.openxmlformats-officedocument.presentationml.tags+xml"/>
  <Override PartName="/ppt/tags/tag414.xml" ContentType="application/vnd.openxmlformats-officedocument.presentationml.tags+xml"/>
  <Override PartName="/ppt/tags/tag415.xml" ContentType="application/vnd.openxmlformats-officedocument.presentationml.tags+xml"/>
  <Override PartName="/ppt/tags/tag416.xml" ContentType="application/vnd.openxmlformats-officedocument.presentationml.tags+xml"/>
  <Override PartName="/ppt/tags/tag417.xml" ContentType="application/vnd.openxmlformats-officedocument.presentationml.tags+xml"/>
  <Override PartName="/ppt/tags/tag418.xml" ContentType="application/vnd.openxmlformats-officedocument.presentationml.tags+xml"/>
  <Override PartName="/ppt/tags/tag419.xml" ContentType="application/vnd.openxmlformats-officedocument.presentationml.tags+xml"/>
  <Override PartName="/ppt/tags/tag420.xml" ContentType="application/vnd.openxmlformats-officedocument.presentationml.tags+xml"/>
  <Override PartName="/ppt/tags/tag421.xml" ContentType="application/vnd.openxmlformats-officedocument.presentationml.tags+xml"/>
  <Override PartName="/ppt/tags/tag422.xml" ContentType="application/vnd.openxmlformats-officedocument.presentationml.tags+xml"/>
  <Override PartName="/ppt/tags/tag423.xml" ContentType="application/vnd.openxmlformats-officedocument.presentationml.tags+xml"/>
  <Override PartName="/ppt/tags/tag424.xml" ContentType="application/vnd.openxmlformats-officedocument.presentationml.tags+xml"/>
  <Override PartName="/ppt/tags/tag425.xml" ContentType="application/vnd.openxmlformats-officedocument.presentationml.tags+xml"/>
  <Override PartName="/ppt/tags/tag426.xml" ContentType="application/vnd.openxmlformats-officedocument.presentationml.tags+xml"/>
  <Override PartName="/ppt/tags/tag427.xml" ContentType="application/vnd.openxmlformats-officedocument.presentationml.tags+xml"/>
  <Override PartName="/ppt/tags/tag428.xml" ContentType="application/vnd.openxmlformats-officedocument.presentationml.tags+xml"/>
  <Override PartName="/ppt/tags/tag429.xml" ContentType="application/vnd.openxmlformats-officedocument.presentationml.tags+xml"/>
  <Override PartName="/ppt/tags/tag430.xml" ContentType="application/vnd.openxmlformats-officedocument.presentationml.tags+xml"/>
  <Override PartName="/ppt/tags/tag431.xml" ContentType="application/vnd.openxmlformats-officedocument.presentationml.tags+xml"/>
  <Override PartName="/ppt/tags/tag432.xml" ContentType="application/vnd.openxmlformats-officedocument.presentationml.tags+xml"/>
  <Override PartName="/ppt/tags/tag433.xml" ContentType="application/vnd.openxmlformats-officedocument.presentationml.tags+xml"/>
  <Override PartName="/ppt/tags/tag434.xml" ContentType="application/vnd.openxmlformats-officedocument.presentationml.tags+xml"/>
  <Override PartName="/ppt/tags/tag435.xml" ContentType="application/vnd.openxmlformats-officedocument.presentationml.tags+xml"/>
  <Override PartName="/ppt/tags/tag436.xml" ContentType="application/vnd.openxmlformats-officedocument.presentationml.tags+xml"/>
  <Override PartName="/ppt/tags/tag437.xml" ContentType="application/vnd.openxmlformats-officedocument.presentationml.tags+xml"/>
  <Override PartName="/ppt/tags/tag438.xml" ContentType="application/vnd.openxmlformats-officedocument.presentationml.tags+xml"/>
  <Override PartName="/ppt/tags/tag439.xml" ContentType="application/vnd.openxmlformats-officedocument.presentationml.tags+xml"/>
  <Override PartName="/ppt/tags/tag440.xml" ContentType="application/vnd.openxmlformats-officedocument.presentationml.tags+xml"/>
  <Override PartName="/ppt/tags/tag441.xml" ContentType="application/vnd.openxmlformats-officedocument.presentationml.tags+xml"/>
  <Override PartName="/ppt/tags/tag442.xml" ContentType="application/vnd.openxmlformats-officedocument.presentationml.tags+xml"/>
  <Override PartName="/ppt/tags/tag443.xml" ContentType="application/vnd.openxmlformats-officedocument.presentationml.tags+xml"/>
  <Override PartName="/ppt/tags/tag444.xml" ContentType="application/vnd.openxmlformats-officedocument.presentationml.tags+xml"/>
  <Override PartName="/ppt/tags/tag445.xml" ContentType="application/vnd.openxmlformats-officedocument.presentationml.tags+xml"/>
  <Override PartName="/ppt/tags/tag446.xml" ContentType="application/vnd.openxmlformats-officedocument.presentationml.tags+xml"/>
  <Override PartName="/ppt/tags/tag447.xml" ContentType="application/vnd.openxmlformats-officedocument.presentationml.tags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4" r:id="rId1"/>
  </p:sldMasterIdLst>
  <p:notesMasterIdLst>
    <p:notesMasterId r:id="rId13"/>
  </p:notesMasterIdLst>
  <p:handoutMasterIdLst>
    <p:handoutMasterId r:id="rId14"/>
  </p:handoutMasterIdLst>
  <p:sldIdLst>
    <p:sldId id="801" r:id="rId2"/>
    <p:sldId id="809" r:id="rId3"/>
    <p:sldId id="811" r:id="rId4"/>
    <p:sldId id="823" r:id="rId5"/>
    <p:sldId id="814" r:id="rId6"/>
    <p:sldId id="802" r:id="rId7"/>
    <p:sldId id="818" r:id="rId8"/>
    <p:sldId id="813" r:id="rId9"/>
    <p:sldId id="820" r:id="rId10"/>
    <p:sldId id="822" r:id="rId11"/>
    <p:sldId id="810" r:id="rId12"/>
  </p:sldIdLst>
  <p:sldSz cx="9144000" cy="6858000" type="screen4x3"/>
  <p:notesSz cx="6662738" cy="9926638"/>
  <p:custDataLst>
    <p:tags r:id="rId15"/>
  </p:custData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B59F6925-F864-4A78-9790-D63FAFF8FF7D}">
          <p14:sldIdLst>
            <p14:sldId id="801"/>
            <p14:sldId id="809"/>
            <p14:sldId id="811"/>
            <p14:sldId id="823"/>
            <p14:sldId id="814"/>
            <p14:sldId id="802"/>
            <p14:sldId id="818"/>
            <p14:sldId id="813"/>
            <p14:sldId id="820"/>
            <p14:sldId id="822"/>
            <p14:sldId id="810"/>
          </p14:sldIdLst>
        </p14:section>
        <p14:section name="Backup" id="{6B0248B5-94D2-4D65-9460-AEA7E07D2FFD}">
          <p14:sldIdLst/>
        </p14:section>
      </p14:section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Sinoptik" initials="S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3300"/>
    <a:srgbClr val="FAC090"/>
    <a:srgbClr val="F79646"/>
    <a:srgbClr val="FDBC5F"/>
    <a:srgbClr val="4BACC6"/>
    <a:srgbClr val="F15A22"/>
    <a:srgbClr val="CCFFCC"/>
    <a:srgbClr val="FFFFFF"/>
    <a:srgbClr val="F99D33"/>
    <a:srgbClr val="00305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B4B98B0-60AC-42C2-AFA5-B58CD77FA1E5}" styleName="Светлый стиль 1 - акцент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21E4AEA4-8DFA-4A89-87EB-49C32662AFE0}" styleName="Средний стиль 2 -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Средний стиль 2 -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93296810-A885-4BE3-A3E7-6D5BEEA58F35}" styleName="Средний стиль 2 -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7DF18680-E054-41AD-8BC1-D1AEF772440D}" styleName="Средний стиль 2 -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FD0F851-EC5A-4D38-B0AD-8093EC10F338}" styleName="Светлый стиль 1 - акцент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08FB837D-C827-4EFA-A057-4D05807E0F7C}" styleName="Стиль из темы 1 - акцент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69CF1AB2-1976-4502-BF36-3FF5EA218861}" styleName="Средний стиль 4 -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10A1B5D5-9B99-4C35-A422-299274C87663}" styleName="Средний стиль 1 - акцент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68D230F3-CF80-4859-8CE7-A43EE81993B5}" styleName="Светлый стиль 1 - акцент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E8B1032C-EA38-4F05-BA0D-38AFFFC7BED3}" styleName="Светлый стиль 3 - акцент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912C8C85-51F0-491E-9774-3900AFEF0FD7}" styleName="Светлый стиль 2 - акцент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  <a:tblStyle styleId="{B301B821-A1FF-4177-AEE7-76D212191A09}" styleName="Средний стиль 1 -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69012ECD-51FC-41F1-AA8D-1B2483CD663E}" styleName="Светлый стиль 2 - акцент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0809" autoAdjust="0"/>
    <p:restoredTop sz="98579" autoAdjust="0"/>
  </p:normalViewPr>
  <p:slideViewPr>
    <p:cSldViewPr showGuides="1">
      <p:cViewPr>
        <p:scale>
          <a:sx n="113" d="100"/>
          <a:sy n="113" d="100"/>
        </p:scale>
        <p:origin x="-120" y="12"/>
      </p:cViewPr>
      <p:guideLst>
        <p:guide orient="horz" pos="1434"/>
        <p:guide orient="horz" pos="3702"/>
        <p:guide orient="horz" pos="2160"/>
        <p:guide orient="horz" pos="799"/>
        <p:guide orient="horz" pos="2069"/>
        <p:guide orient="horz" pos="2251"/>
        <p:guide orient="horz" pos="845"/>
        <p:guide pos="5602"/>
        <p:guide pos="2699"/>
        <p:guide pos="2880"/>
        <p:guide pos="3061"/>
        <p:guide pos="158"/>
        <p:guide pos="4059"/>
        <p:guide pos="1973"/>
        <p:guide pos="2154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commentAuthors" Target="commentAuthors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gs" Target="tags/tag1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handoutMaster" Target="handoutMasters/handoutMaster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3.3808630125118005E-2"/>
          <c:y val="0"/>
          <c:w val="0.8476657388293094"/>
          <c:h val="1"/>
        </c:manualLayout>
      </c:layout>
      <c:pieChart>
        <c:varyColors val="1"/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DE91E6C-58A4-444D-A5F5-0A0E330120CF}" type="doc">
      <dgm:prSet loTypeId="urn:microsoft.com/office/officeart/2005/8/layout/arrow2" loCatId="process" qsTypeId="urn:microsoft.com/office/officeart/2005/8/quickstyle/3d4" qsCatId="3D" csTypeId="urn:microsoft.com/office/officeart/2005/8/colors/accent1_2" csCatId="accent1" phldr="1"/>
      <dgm:spPr/>
    </dgm:pt>
    <dgm:pt modelId="{3DEEFE0D-0E8B-4263-A169-0495E3975D1D}">
      <dgm:prSet phldrT="[Текст]"/>
      <dgm:spPr/>
      <dgm:t>
        <a:bodyPr/>
        <a:lstStyle/>
        <a:p>
          <a:r>
            <a:rPr lang="ru-RU" b="1" dirty="0" smtClean="0"/>
            <a:t>1.12.2012</a:t>
          </a:r>
        </a:p>
        <a:p>
          <a:r>
            <a:rPr lang="ru-RU" b="1" dirty="0" smtClean="0"/>
            <a:t>2 246 </a:t>
          </a:r>
          <a:r>
            <a:rPr lang="ru-RU" dirty="0" smtClean="0"/>
            <a:t>БС</a:t>
          </a:r>
          <a:endParaRPr lang="ru-RU" dirty="0"/>
        </a:p>
      </dgm:t>
    </dgm:pt>
    <dgm:pt modelId="{DFAA941F-CC99-4BB5-891D-22198685723D}" type="parTrans" cxnId="{57E0564E-5938-443D-AF52-4A8B6C7181B4}">
      <dgm:prSet/>
      <dgm:spPr/>
      <dgm:t>
        <a:bodyPr/>
        <a:lstStyle/>
        <a:p>
          <a:endParaRPr lang="ru-RU"/>
        </a:p>
      </dgm:t>
    </dgm:pt>
    <dgm:pt modelId="{261670FC-D7F3-4FD5-A700-A00B4A8ADD61}" type="sibTrans" cxnId="{57E0564E-5938-443D-AF52-4A8B6C7181B4}">
      <dgm:prSet/>
      <dgm:spPr/>
      <dgm:t>
        <a:bodyPr/>
        <a:lstStyle/>
        <a:p>
          <a:endParaRPr lang="ru-RU"/>
        </a:p>
      </dgm:t>
    </dgm:pt>
    <dgm:pt modelId="{5B367D3D-DDFA-45B3-BBCB-3CAA04B39D1E}">
      <dgm:prSet phldrT="[Текст]"/>
      <dgm:spPr/>
      <dgm:t>
        <a:bodyPr/>
        <a:lstStyle/>
        <a:p>
          <a:r>
            <a:rPr lang="ru-RU" dirty="0" smtClean="0"/>
            <a:t>+700 БС</a:t>
          </a:r>
          <a:r>
            <a:rPr lang="en-US" dirty="0" smtClean="0"/>
            <a:t>/ </a:t>
          </a:r>
          <a:r>
            <a:rPr lang="ru-RU" dirty="0" smtClean="0"/>
            <a:t>в месяц</a:t>
          </a:r>
          <a:endParaRPr lang="ru-RU" dirty="0"/>
        </a:p>
      </dgm:t>
    </dgm:pt>
    <dgm:pt modelId="{72B34D6A-A718-4D5C-9493-0C614A369197}" type="parTrans" cxnId="{4C96B599-B5C0-4794-84FB-CA280E514614}">
      <dgm:prSet/>
      <dgm:spPr/>
      <dgm:t>
        <a:bodyPr/>
        <a:lstStyle/>
        <a:p>
          <a:endParaRPr lang="ru-RU"/>
        </a:p>
      </dgm:t>
    </dgm:pt>
    <dgm:pt modelId="{42012FE4-608D-4433-9512-0F5309A9254D}" type="sibTrans" cxnId="{4C96B599-B5C0-4794-84FB-CA280E514614}">
      <dgm:prSet/>
      <dgm:spPr/>
      <dgm:t>
        <a:bodyPr/>
        <a:lstStyle/>
        <a:p>
          <a:endParaRPr lang="ru-RU"/>
        </a:p>
      </dgm:t>
    </dgm:pt>
    <dgm:pt modelId="{1D06531F-0277-4D5F-9279-9876B76F8FAC}">
      <dgm:prSet phldrT="[Текст]"/>
      <dgm:spPr/>
      <dgm:t>
        <a:bodyPr/>
        <a:lstStyle/>
        <a:p>
          <a:r>
            <a:rPr lang="ru-RU" b="1" dirty="0" smtClean="0"/>
            <a:t>2013 год</a:t>
          </a:r>
        </a:p>
        <a:p>
          <a:r>
            <a:rPr lang="ru-RU" b="1" dirty="0" smtClean="0"/>
            <a:t>6 000+ </a:t>
          </a:r>
          <a:r>
            <a:rPr lang="ru-RU" dirty="0" smtClean="0"/>
            <a:t>БС</a:t>
          </a:r>
          <a:r>
            <a:rPr lang="en-US" dirty="0" smtClean="0"/>
            <a:t> UMTS</a:t>
          </a:r>
          <a:endParaRPr lang="ru-RU" dirty="0"/>
        </a:p>
      </dgm:t>
    </dgm:pt>
    <dgm:pt modelId="{C2E266D3-0933-41D0-A146-99AD682DDDB5}" type="parTrans" cxnId="{89BE8B8B-A877-4E52-B51A-88100322C0C7}">
      <dgm:prSet/>
      <dgm:spPr/>
      <dgm:t>
        <a:bodyPr/>
        <a:lstStyle/>
        <a:p>
          <a:endParaRPr lang="ru-RU"/>
        </a:p>
      </dgm:t>
    </dgm:pt>
    <dgm:pt modelId="{46265B9A-990C-44C0-951B-2F66C2921F7F}" type="sibTrans" cxnId="{89BE8B8B-A877-4E52-B51A-88100322C0C7}">
      <dgm:prSet/>
      <dgm:spPr/>
      <dgm:t>
        <a:bodyPr/>
        <a:lstStyle/>
        <a:p>
          <a:endParaRPr lang="ru-RU"/>
        </a:p>
      </dgm:t>
    </dgm:pt>
    <dgm:pt modelId="{D9CE7899-0A7F-4FD1-B0D1-63B60C576956}" type="pres">
      <dgm:prSet presAssocID="{DDE91E6C-58A4-444D-A5F5-0A0E330120CF}" presName="arrowDiagram" presStyleCnt="0">
        <dgm:presLayoutVars>
          <dgm:chMax val="5"/>
          <dgm:dir/>
          <dgm:resizeHandles val="exact"/>
        </dgm:presLayoutVars>
      </dgm:prSet>
      <dgm:spPr/>
    </dgm:pt>
    <dgm:pt modelId="{71FAD7E5-60D9-4CE4-A35A-BE90CA292776}" type="pres">
      <dgm:prSet presAssocID="{DDE91E6C-58A4-444D-A5F5-0A0E330120CF}" presName="arrow" presStyleLbl="bgShp" presStyleIdx="0" presStyleCnt="1" custLinFactNeighborX="267" custLinFactNeighborY="4808"/>
      <dgm:spPr>
        <a:solidFill>
          <a:srgbClr val="FF0000"/>
        </a:solidFill>
      </dgm:spPr>
    </dgm:pt>
    <dgm:pt modelId="{16755398-EC1B-47C3-A10F-3CE279179140}" type="pres">
      <dgm:prSet presAssocID="{DDE91E6C-58A4-444D-A5F5-0A0E330120CF}" presName="arrowDiagram3" presStyleCnt="0"/>
      <dgm:spPr/>
    </dgm:pt>
    <dgm:pt modelId="{1DCE0814-C77E-4B9E-80A9-5CDD1AB9E116}" type="pres">
      <dgm:prSet presAssocID="{3DEEFE0D-0E8B-4263-A169-0495E3975D1D}" presName="bullet3a" presStyleLbl="node1" presStyleIdx="0" presStyleCnt="3"/>
      <dgm:spPr>
        <a:solidFill>
          <a:schemeClr val="tx2">
            <a:lumMod val="50000"/>
          </a:schemeClr>
        </a:solidFill>
      </dgm:spPr>
    </dgm:pt>
    <dgm:pt modelId="{DA530707-3F6F-466C-84B2-28F0E4114397}" type="pres">
      <dgm:prSet presAssocID="{3DEEFE0D-0E8B-4263-A169-0495E3975D1D}" presName="textBox3a" presStyleLbl="revTx" presStyleIdx="0" presStyleCnt="3" custLinFactNeighborX="20637" custLinFactNeighborY="2609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9F4361A-2727-4257-92EA-0C43686937E3}" type="pres">
      <dgm:prSet presAssocID="{5B367D3D-DDFA-45B3-BBCB-3CAA04B39D1E}" presName="bullet3b" presStyleLbl="node1" presStyleIdx="1" presStyleCnt="3"/>
      <dgm:spPr>
        <a:solidFill>
          <a:schemeClr val="tx2">
            <a:lumMod val="50000"/>
          </a:schemeClr>
        </a:solidFill>
      </dgm:spPr>
    </dgm:pt>
    <dgm:pt modelId="{5EB26475-E3FC-429D-8AA7-2246877312A9}" type="pres">
      <dgm:prSet presAssocID="{5B367D3D-DDFA-45B3-BBCB-3CAA04B39D1E}" presName="textBox3b" presStyleLbl="revTx" presStyleIdx="1" presStyleCnt="3" custScaleY="42153" custLinFactNeighborX="16870" custLinFactNeighborY="-960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26C9195-FF51-4209-8A42-1DA135FD6201}" type="pres">
      <dgm:prSet presAssocID="{1D06531F-0277-4D5F-9279-9876B76F8FAC}" presName="bullet3c" presStyleLbl="node1" presStyleIdx="2" presStyleCnt="3"/>
      <dgm:spPr>
        <a:solidFill>
          <a:schemeClr val="tx2">
            <a:lumMod val="50000"/>
          </a:schemeClr>
        </a:solidFill>
      </dgm:spPr>
    </dgm:pt>
    <dgm:pt modelId="{2DA27575-747B-46FC-9121-1D7DBEB55983}" type="pres">
      <dgm:prSet presAssocID="{1D06531F-0277-4D5F-9279-9876B76F8FAC}" presName="textBox3c" presStyleLbl="revTx" presStyleIdx="2" presStyleCnt="3" custScaleY="51242" custLinFactNeighborX="12857" custLinFactNeighborY="56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8BCA930C-1E6C-46D1-B063-D13AC191DE3E}" type="presOf" srcId="{5B367D3D-DDFA-45B3-BBCB-3CAA04B39D1E}" destId="{5EB26475-E3FC-429D-8AA7-2246877312A9}" srcOrd="0" destOrd="0" presId="urn:microsoft.com/office/officeart/2005/8/layout/arrow2"/>
    <dgm:cxn modelId="{89BE8B8B-A877-4E52-B51A-88100322C0C7}" srcId="{DDE91E6C-58A4-444D-A5F5-0A0E330120CF}" destId="{1D06531F-0277-4D5F-9279-9876B76F8FAC}" srcOrd="2" destOrd="0" parTransId="{C2E266D3-0933-41D0-A146-99AD682DDDB5}" sibTransId="{46265B9A-990C-44C0-951B-2F66C2921F7F}"/>
    <dgm:cxn modelId="{AECEE6D4-67DE-47D7-BD36-956A48AD2E8C}" type="presOf" srcId="{DDE91E6C-58A4-444D-A5F5-0A0E330120CF}" destId="{D9CE7899-0A7F-4FD1-B0D1-63B60C576956}" srcOrd="0" destOrd="0" presId="urn:microsoft.com/office/officeart/2005/8/layout/arrow2"/>
    <dgm:cxn modelId="{E8D48DCC-24BA-4240-ADEC-94D39AD13CBD}" type="presOf" srcId="{3DEEFE0D-0E8B-4263-A169-0495E3975D1D}" destId="{DA530707-3F6F-466C-84B2-28F0E4114397}" srcOrd="0" destOrd="0" presId="urn:microsoft.com/office/officeart/2005/8/layout/arrow2"/>
    <dgm:cxn modelId="{A0871D37-E835-4258-ACC6-6F86C7A9A853}" type="presOf" srcId="{1D06531F-0277-4D5F-9279-9876B76F8FAC}" destId="{2DA27575-747B-46FC-9121-1D7DBEB55983}" srcOrd="0" destOrd="0" presId="urn:microsoft.com/office/officeart/2005/8/layout/arrow2"/>
    <dgm:cxn modelId="{4C96B599-B5C0-4794-84FB-CA280E514614}" srcId="{DDE91E6C-58A4-444D-A5F5-0A0E330120CF}" destId="{5B367D3D-DDFA-45B3-BBCB-3CAA04B39D1E}" srcOrd="1" destOrd="0" parTransId="{72B34D6A-A718-4D5C-9493-0C614A369197}" sibTransId="{42012FE4-608D-4433-9512-0F5309A9254D}"/>
    <dgm:cxn modelId="{57E0564E-5938-443D-AF52-4A8B6C7181B4}" srcId="{DDE91E6C-58A4-444D-A5F5-0A0E330120CF}" destId="{3DEEFE0D-0E8B-4263-A169-0495E3975D1D}" srcOrd="0" destOrd="0" parTransId="{DFAA941F-CC99-4BB5-891D-22198685723D}" sibTransId="{261670FC-D7F3-4FD5-A700-A00B4A8ADD61}"/>
    <dgm:cxn modelId="{67078AD6-6639-4CCE-8126-F93EFBB0511A}" type="presParOf" srcId="{D9CE7899-0A7F-4FD1-B0D1-63B60C576956}" destId="{71FAD7E5-60D9-4CE4-A35A-BE90CA292776}" srcOrd="0" destOrd="0" presId="urn:microsoft.com/office/officeart/2005/8/layout/arrow2"/>
    <dgm:cxn modelId="{4E7EE5CD-3391-4621-949C-929829B7681F}" type="presParOf" srcId="{D9CE7899-0A7F-4FD1-B0D1-63B60C576956}" destId="{16755398-EC1B-47C3-A10F-3CE279179140}" srcOrd="1" destOrd="0" presId="urn:microsoft.com/office/officeart/2005/8/layout/arrow2"/>
    <dgm:cxn modelId="{636EF9AE-411B-4E24-83A7-5AB8229819EF}" type="presParOf" srcId="{16755398-EC1B-47C3-A10F-3CE279179140}" destId="{1DCE0814-C77E-4B9E-80A9-5CDD1AB9E116}" srcOrd="0" destOrd="0" presId="urn:microsoft.com/office/officeart/2005/8/layout/arrow2"/>
    <dgm:cxn modelId="{1D026D9D-E8F9-4340-88E9-6A331507B52F}" type="presParOf" srcId="{16755398-EC1B-47C3-A10F-3CE279179140}" destId="{DA530707-3F6F-466C-84B2-28F0E4114397}" srcOrd="1" destOrd="0" presId="urn:microsoft.com/office/officeart/2005/8/layout/arrow2"/>
    <dgm:cxn modelId="{F751BAC2-926C-4EBD-B32A-5EC27DC3B1FC}" type="presParOf" srcId="{16755398-EC1B-47C3-A10F-3CE279179140}" destId="{D9F4361A-2727-4257-92EA-0C43686937E3}" srcOrd="2" destOrd="0" presId="urn:microsoft.com/office/officeart/2005/8/layout/arrow2"/>
    <dgm:cxn modelId="{71128C75-519C-4394-A522-AEA5F4FB7DE2}" type="presParOf" srcId="{16755398-EC1B-47C3-A10F-3CE279179140}" destId="{5EB26475-E3FC-429D-8AA7-2246877312A9}" srcOrd="3" destOrd="0" presId="urn:microsoft.com/office/officeart/2005/8/layout/arrow2"/>
    <dgm:cxn modelId="{562F8895-A2E6-48BC-ABCC-DA87D2F72E62}" type="presParOf" srcId="{16755398-EC1B-47C3-A10F-3CE279179140}" destId="{D26C9195-FF51-4209-8A42-1DA135FD6201}" srcOrd="4" destOrd="0" presId="urn:microsoft.com/office/officeart/2005/8/layout/arrow2"/>
    <dgm:cxn modelId="{E6FA7DC2-00D5-4273-B36E-B7DB76B67DCD}" type="presParOf" srcId="{16755398-EC1B-47C3-A10F-3CE279179140}" destId="{2DA27575-747B-46FC-9121-1D7DBEB55983}" srcOrd="5" destOrd="0" presId="urn:microsoft.com/office/officeart/2005/8/layout/arrow2"/>
  </dgm:cxnLst>
  <dgm:bg>
    <a:solidFill>
      <a:schemeClr val="bg1">
        <a:alpha val="47000"/>
      </a:schemeClr>
    </a:solidFill>
  </dgm:bg>
  <dgm:whole>
    <a:ln>
      <a:noFill/>
    </a:ln>
  </dgm:whole>
  <dgm:extLst>
    <a:ext uri="http://schemas.microsoft.com/office/drawing/2008/diagram">
      <dsp:dataModelExt xmlns:dsp="http://schemas.microsoft.com/office/drawing/2008/diagram" relId="rId13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1FAD7E5-60D9-4CE4-A35A-BE90CA292776}">
      <dsp:nvSpPr>
        <dsp:cNvPr id="0" name=""/>
        <dsp:cNvSpPr/>
      </dsp:nvSpPr>
      <dsp:spPr>
        <a:xfrm>
          <a:off x="124311" y="0"/>
          <a:ext cx="4493299" cy="2808312"/>
        </a:xfrm>
        <a:prstGeom prst="swooshArrow">
          <a:avLst>
            <a:gd name="adj1" fmla="val 25000"/>
            <a:gd name="adj2" fmla="val 25000"/>
          </a:avLst>
        </a:prstGeom>
        <a:solidFill>
          <a:srgbClr val="FF0000"/>
        </a:solidFill>
        <a:ln>
          <a:noFill/>
        </a:ln>
        <a:effectLst/>
        <a:scene3d>
          <a:camera prst="orthographicFront"/>
          <a:lightRig rig="chilly" dir="t"/>
        </a:scene3d>
        <a:sp3d z="-12700" extrusionH="1700" prstMaterial="translucentPowder">
          <a:bevelT w="25400" h="6350" prst="softRound"/>
          <a:bevelB w="0" h="0" prst="convex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DCE0814-C77E-4B9E-80A9-5CDD1AB9E116}">
      <dsp:nvSpPr>
        <dsp:cNvPr id="0" name=""/>
        <dsp:cNvSpPr/>
      </dsp:nvSpPr>
      <dsp:spPr>
        <a:xfrm>
          <a:off x="682963" y="1938296"/>
          <a:ext cx="116825" cy="116825"/>
        </a:xfrm>
        <a:prstGeom prst="ellipse">
          <a:avLst/>
        </a:prstGeom>
        <a:solidFill>
          <a:schemeClr val="tx2">
            <a:lumMod val="5000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A530707-3F6F-466C-84B2-28F0E4114397}">
      <dsp:nvSpPr>
        <dsp:cNvPr id="0" name=""/>
        <dsp:cNvSpPr/>
      </dsp:nvSpPr>
      <dsp:spPr>
        <a:xfrm>
          <a:off x="957433" y="1996709"/>
          <a:ext cx="1046938" cy="81160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1904" tIns="0" rIns="0" bIns="0" numCol="1" spcCol="1270" anchor="t" anchorCtr="0">
          <a:noAutofit/>
        </a:bodyPr>
        <a:lstStyle/>
        <a:p>
          <a:pPr lvl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700" b="1" kern="1200" dirty="0" smtClean="0"/>
            <a:t>1.12.2012</a:t>
          </a:r>
        </a:p>
        <a:p>
          <a:pPr lvl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700" b="1" kern="1200" dirty="0" smtClean="0"/>
            <a:t>2 246 </a:t>
          </a:r>
          <a:r>
            <a:rPr lang="ru-RU" sz="1700" kern="1200" dirty="0" smtClean="0"/>
            <a:t>БС</a:t>
          </a:r>
          <a:endParaRPr lang="ru-RU" sz="1700" kern="1200" dirty="0"/>
        </a:p>
      </dsp:txBody>
      <dsp:txXfrm>
        <a:off x="957433" y="1996709"/>
        <a:ext cx="1046938" cy="811602"/>
      </dsp:txXfrm>
    </dsp:sp>
    <dsp:sp modelId="{D9F4361A-2727-4257-92EA-0C43686937E3}">
      <dsp:nvSpPr>
        <dsp:cNvPr id="0" name=""/>
        <dsp:cNvSpPr/>
      </dsp:nvSpPr>
      <dsp:spPr>
        <a:xfrm>
          <a:off x="1714175" y="1174997"/>
          <a:ext cx="211185" cy="211185"/>
        </a:xfrm>
        <a:prstGeom prst="ellipse">
          <a:avLst/>
        </a:prstGeom>
        <a:solidFill>
          <a:schemeClr val="tx2">
            <a:lumMod val="5000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EB26475-E3FC-429D-8AA7-2246877312A9}">
      <dsp:nvSpPr>
        <dsp:cNvPr id="0" name=""/>
        <dsp:cNvSpPr/>
      </dsp:nvSpPr>
      <dsp:spPr>
        <a:xfrm>
          <a:off x="2001692" y="1575738"/>
          <a:ext cx="1078391" cy="64398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1903" tIns="0" rIns="0" bIns="0" numCol="1" spcCol="1270" anchor="t" anchorCtr="0">
          <a:noAutofit/>
        </a:bodyPr>
        <a:lstStyle/>
        <a:p>
          <a:pPr lvl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700" kern="1200" dirty="0" smtClean="0"/>
            <a:t>+700 БС</a:t>
          </a:r>
          <a:r>
            <a:rPr lang="en-US" sz="1700" kern="1200" dirty="0" smtClean="0"/>
            <a:t>/ </a:t>
          </a:r>
          <a:r>
            <a:rPr lang="ru-RU" sz="1700" kern="1200" dirty="0" smtClean="0"/>
            <a:t>в месяц</a:t>
          </a:r>
          <a:endParaRPr lang="ru-RU" sz="1700" kern="1200" dirty="0"/>
        </a:p>
      </dsp:txBody>
      <dsp:txXfrm>
        <a:off x="2001692" y="1575738"/>
        <a:ext cx="1078391" cy="643980"/>
      </dsp:txXfrm>
    </dsp:sp>
    <dsp:sp modelId="{D26C9195-FF51-4209-8A42-1DA135FD6201}">
      <dsp:nvSpPr>
        <dsp:cNvPr id="0" name=""/>
        <dsp:cNvSpPr/>
      </dsp:nvSpPr>
      <dsp:spPr>
        <a:xfrm>
          <a:off x="2954326" y="710502"/>
          <a:ext cx="292064" cy="292064"/>
        </a:xfrm>
        <a:prstGeom prst="ellipse">
          <a:avLst/>
        </a:prstGeom>
        <a:solidFill>
          <a:schemeClr val="tx2">
            <a:lumMod val="5000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DA27575-747B-46FC-9121-1D7DBEB55983}">
      <dsp:nvSpPr>
        <dsp:cNvPr id="0" name=""/>
        <dsp:cNvSpPr/>
      </dsp:nvSpPr>
      <dsp:spPr>
        <a:xfrm>
          <a:off x="3239007" y="1343347"/>
          <a:ext cx="1078391" cy="100012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4759" tIns="0" rIns="0" bIns="0" numCol="1" spcCol="1270" anchor="t" anchorCtr="0">
          <a:noAutofit/>
        </a:bodyPr>
        <a:lstStyle/>
        <a:p>
          <a:pPr lvl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700" b="1" kern="1200" dirty="0" smtClean="0"/>
            <a:t>2013 год</a:t>
          </a:r>
        </a:p>
        <a:p>
          <a:pPr lvl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700" b="1" kern="1200" dirty="0" smtClean="0"/>
            <a:t>6 000+ </a:t>
          </a:r>
          <a:r>
            <a:rPr lang="ru-RU" sz="1700" kern="1200" dirty="0" smtClean="0"/>
            <a:t>БС</a:t>
          </a:r>
          <a:r>
            <a:rPr lang="en-US" sz="1700" kern="1200" dirty="0" smtClean="0"/>
            <a:t> UMTS</a:t>
          </a:r>
          <a:endParaRPr lang="ru-RU" sz="1700" kern="1200" dirty="0"/>
        </a:p>
      </dsp:txBody>
      <dsp:txXfrm>
        <a:off x="3239007" y="1343347"/>
        <a:ext cx="1078391" cy="100012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arrow2">
  <dgm:title val=""/>
  <dgm:desc val=""/>
  <dgm:catLst>
    <dgm:cat type="process" pri="2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arrowDiagram">
    <dgm:varLst>
      <dgm:chMax val="5"/>
      <dgm:dir/>
      <dgm:resizeHandles val="exact"/>
    </dgm:varLst>
    <dgm:alg type="composite">
      <dgm:param type="ar" val="1.6"/>
    </dgm:alg>
    <dgm:shape xmlns:r="http://schemas.openxmlformats.org/officeDocument/2006/relationships" r:blip="">
      <dgm:adjLst/>
    </dgm:shape>
    <dgm:presOf/>
    <dgm:constrLst>
      <dgm:constr type="l" for="ch" forName="arrow"/>
      <dgm:constr type="t" for="ch" forName="arrow"/>
      <dgm:constr type="w" for="ch" forName="arrow" refType="w"/>
      <dgm:constr type="h" for="ch" forName="arrow" refType="h"/>
      <dgm:constr type="ctrX" for="ch" forName="arrowDiagram1" refType="w" fact="0.5"/>
      <dgm:constr type="ctrY" for="ch" forName="arrowDiagram1" refType="h" fact="0.5"/>
      <dgm:constr type="w" for="ch" forName="arrowDiagram1" refType="w"/>
      <dgm:constr type="h" for="ch" forName="arrowDiagram1" refType="h"/>
      <dgm:constr type="ctrX" for="ch" forName="arrowDiagram2" refType="w" fact="0.5"/>
      <dgm:constr type="ctrY" for="ch" forName="arrowDiagram2" refType="h" fact="0.5"/>
      <dgm:constr type="w" for="ch" forName="arrowDiagram2" refType="w"/>
      <dgm:constr type="h" for="ch" forName="arrowDiagram2" refType="h"/>
      <dgm:constr type="ctrX" for="ch" forName="arrowDiagram3" refType="w" fact="0.5"/>
      <dgm:constr type="ctrY" for="ch" forName="arrowDiagram3" refType="h" fact="0.5"/>
      <dgm:constr type="w" for="ch" forName="arrowDiagram3" refType="w"/>
      <dgm:constr type="h" for="ch" forName="arrowDiagram3" refType="h"/>
      <dgm:constr type="ctrX" for="ch" forName="arrowDiagram4" refType="w" fact="0.5"/>
      <dgm:constr type="ctrY" for="ch" forName="arrowDiagram4" refType="h" fact="0.5"/>
      <dgm:constr type="w" for="ch" forName="arrowDiagram4" refType="w"/>
      <dgm:constr type="h" for="ch" forName="arrowDiagram4" refType="h"/>
      <dgm:constr type="ctrX" for="ch" forName="arrowDiagram5" refType="w" fact="0.5"/>
      <dgm:constr type="ctrY" for="ch" forName="arrowDiagram5" refType="h" fact="0.5"/>
      <dgm:constr type="w" for="ch" forName="arrowDiagram5" refType="w"/>
      <dgm:constr type="h" for="ch" forName="arrowDiagram5" refType="h"/>
    </dgm:constrLst>
    <dgm:ruleLst/>
    <dgm:choose name="Name0">
      <dgm:if name="Name1" axis="ch" ptType="node" func="cnt" op="gte" val="1">
        <dgm:layoutNode name="arrow" styleLbl="bgShp">
          <dgm:alg type="sp"/>
          <dgm:shape xmlns:r="http://schemas.openxmlformats.org/officeDocument/2006/relationships" type="swooshArrow" r:blip="">
            <dgm:adjLst>
              <dgm:adj idx="2" val="0.25"/>
            </dgm:adjLst>
          </dgm:shape>
          <dgm:presOf/>
          <dgm:constrLst/>
          <dgm:ruleLst/>
        </dgm:layoutNode>
        <dgm:choose name="Name2">
          <dgm:if name="Name3" axis="ch" ptType="node" func="cnt" op="lt" val="1"/>
          <dgm:if name="Name4" axis="ch" ptType="node" func="cnt" op="equ" val="1">
            <dgm:layoutNode name="arrowDiagram1">
              <dgm:varLst>
                <dgm:bulletEnabled val="1"/>
              </dgm:varLst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ctrX" for="ch" forName="bullet1" refType="w" fact="0.8"/>
                <dgm:constr type="ctrY" for="ch" forName="bullet1" refType="h" fact="0.262"/>
                <dgm:constr type="w" for="ch" forName="bullet1" refType="w" fact="0.074"/>
                <dgm:constr type="h" for="ch" forName="bullet1" refType="w" refFor="ch" refForName="bullet1"/>
                <dgm:constr type="r" for="ch" forName="textBox1" refType="ctrX" refFor="ch" refForName="bullet1"/>
                <dgm:constr type="t" for="ch" forName="textBox1" refType="ctrY" refFor="ch" refForName="bullet1"/>
                <dgm:constr type="w" for="ch" forName="textBox1" refType="w" fact="0.4"/>
                <dgm:constr type="h" for="ch" forName="textBox1" refType="h" fact="0.738"/>
                <dgm:constr type="userA" refType="h" refFor="ch" refForName="bullet1" fact="0.53"/>
                <dgm:constr type="rMarg" for="ch" forName="textBox1" refType="userA" fact="2.834"/>
                <dgm:constr type="primFontSz" for="ch" ptType="node" op="equ" val="65"/>
              </dgm:constrLst>
              <dgm:ruleLst/>
              <dgm:forEach name="Name5" axis="ch" ptType="node" cnt="1">
                <dgm:layoutNode name="bullet1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1" styleLbl="revTx">
                  <dgm:varLst>
                    <dgm:bulletEnabled val="1"/>
                  </dgm:varLst>
                  <dgm:alg type="tx">
                    <dgm:param type="txAnchorVert" val="t"/>
                    <dgm:param type="parTxLTRAlign" val="r"/>
                    <dgm:param type="parTxRTLAlign" val="r"/>
                  </dgm:alg>
                  <dgm:shape xmlns:r="http://schemas.openxmlformats.org/officeDocument/2006/relationships" type="round2DiagRect" r:blip="">
                    <dgm:adjLst/>
                  </dgm:shape>
                  <dgm:presOf axis="desOrSelf" ptType="node"/>
                  <dgm:constrLst>
                    <dgm:constr type="lMarg"/>
                    <dgm:constr type="tMarg"/>
                    <dgm:constr type="bMarg"/>
                  </dgm:constrLst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6" axis="ch" ptType="node" func="cnt" op="equ" val="2">
            <dgm:layoutNode name="arrowDiagram2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7">
                <dgm:if name="Name8" func="var" arg="dir" op="equ" val="norm">
                  <dgm:constrLst>
                    <dgm:constr type="ctrX" for="ch" forName="bullet2a" refType="w" fact="0.25"/>
                    <dgm:constr type="ctrY" for="ch" forName="bullet2a" refType="h" fact="0.573"/>
                    <dgm:constr type="w" for="ch" forName="bullet2a" refType="w" fact="0.035"/>
                    <dgm:constr type="h" for="ch" forName="bullet2a" refType="w" refFor="ch" refForName="bullet2a"/>
                    <dgm:constr type="l" for="ch" forName="textBox2a" refType="ctrX" refFor="ch" refForName="bullet2a"/>
                    <dgm:constr type="t" for="ch" forName="textBox2a" refType="ctrY" refFor="ch" refForName="bullet2a"/>
                    <dgm:constr type="w" for="ch" forName="textBox2a" refType="w" fact="0.325"/>
                    <dgm:constr type="h" for="ch" forName="textBox2a" refType="h" fact="0.427"/>
                    <dgm:constr type="userA" refType="h" refFor="ch" refForName="bullet2a" fact="0.53"/>
                    <dgm:constr type="lMarg" for="ch" forName="textBox2a" refType="userA" fact="2.834"/>
                    <dgm:constr type="ctrX" for="ch" forName="bullet2b" refType="w" fact="0.585"/>
                    <dgm:constr type="ctrY" for="ch" forName="bullet2b" refType="h" fact="0.338"/>
                    <dgm:constr type="w" for="ch" forName="bullet2b" refType="w" fact="0.06"/>
                    <dgm:constr type="h" for="ch" forName="bullet2b" refType="w" refFor="ch" refForName="bullet2b"/>
                    <dgm:constr type="l" for="ch" forName="textBox2b" refType="ctrX" refFor="ch" refForName="bullet2b"/>
                    <dgm:constr type="t" for="ch" forName="textBox2b" refType="ctrY" refFor="ch" refForName="bullet2b"/>
                    <dgm:constr type="w" for="ch" forName="textBox2b" refType="w" fact="0.325"/>
                    <dgm:constr type="h" for="ch" forName="textBox2b" refType="h" fact="0.662"/>
                    <dgm:constr type="userB" refType="h" refFor="ch" refForName="bullet2b" fact="0.53"/>
                    <dgm:constr type="lMarg" for="ch" forName="textBox2b" refType="userB" fact="2.834"/>
                    <dgm:constr type="primFontSz" for="ch" ptType="node" op="equ" val="65"/>
                  </dgm:constrLst>
                </dgm:if>
                <dgm:else name="Name9">
                  <dgm:constrLst>
                    <dgm:constr type="ctrX" for="ch" forName="bullet2a" refType="w" fact="0.25"/>
                    <dgm:constr type="ctrY" for="ch" forName="bullet2a" refType="h" fact="0.573"/>
                    <dgm:constr type="w" for="ch" forName="bullet2a" refType="w" fact="0.035"/>
                    <dgm:constr type="h" for="ch" forName="bullet2a" refType="w" refFor="ch" refForName="bullet2a"/>
                    <dgm:constr type="r" for="ch" forName="textBox2a" refType="ctrX" refFor="ch" refForName="bullet2a"/>
                    <dgm:constr type="b" for="ch" forName="textBox2a" refType="ctrY" refFor="ch" refForName="bullet2a"/>
                    <dgm:constr type="w" for="ch" forName="textBox2a" refType="w" fact="0.25"/>
                    <dgm:constr type="h" for="ch" forName="textBox2a" refType="h" fact="0.573"/>
                    <dgm:constr type="userA" refType="h" refFor="ch" refForName="bullet2a" fact="0.53"/>
                    <dgm:constr type="rMarg" for="ch" forName="textBox2a" refType="userA" fact="2.834"/>
                    <dgm:constr type="ctrX" for="ch" forName="bullet2b" refType="w" fact="0.585"/>
                    <dgm:constr type="ctrY" for="ch" forName="bullet2b" refType="h" fact="0.338"/>
                    <dgm:constr type="w" for="ch" forName="bullet2b" refType="w" fact="0.06"/>
                    <dgm:constr type="h" for="ch" forName="bullet2b" refType="w" refFor="ch" refForName="bullet2b"/>
                    <dgm:constr type="r" for="ch" forName="textBox2b" refType="ctrX" refFor="ch" refForName="bullet2b"/>
                    <dgm:constr type="b" for="ch" forName="textBox2b" refType="ctrY" refFor="ch" refForName="bullet2b"/>
                    <dgm:constr type="w" for="ch" forName="textBox2b" refType="w" fact="0.28"/>
                    <dgm:constr type="h" for="ch" forName="textBox2b" refType="h" fact="0.338"/>
                    <dgm:constr type="userB" refType="h" refFor="ch" refForName="bullet2b" fact="0.53"/>
                    <dgm:constr type="rMarg" for="ch" forName="textBox2b" refType="userB" fact="2.834"/>
                    <dgm:constr type="primFontSz" for="ch" ptType="node" op="equ" val="65"/>
                  </dgm:constrLst>
                </dgm:else>
              </dgm:choose>
              <dgm:ruleLst/>
              <dgm:forEach name="Name10" axis="ch" ptType="node" cnt="1">
                <dgm:layoutNode name="bullet2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2a" styleLbl="revTx">
                  <dgm:varLst>
                    <dgm:bulletEnabled val="1"/>
                  </dgm:varLst>
                  <dgm:choose name="Name11">
                    <dgm:if name="Name12" func="var" arg="dir" op="equ" val="norm">
                      <dgm:choose name="Name13">
                        <dgm:if name="Name14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5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6">
                      <dgm:choose name="Name17">
                        <dgm:if name="Name18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9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20">
                    <dgm:if name="Name21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22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23" axis="ch" ptType="node" st="2" cnt="1">
                <dgm:layoutNode name="bullet2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2b" styleLbl="revTx">
                  <dgm:varLst>
                    <dgm:bulletEnabled val="1"/>
                  </dgm:varLst>
                  <dgm:choose name="Name24">
                    <dgm:if name="Name25" func="var" arg="dir" op="equ" val="norm">
                      <dgm:choose name="Name26">
                        <dgm:if name="Name2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2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29">
                      <dgm:choose name="Name30">
                        <dgm:if name="Name3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3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33">
                    <dgm:if name="Name3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3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36" axis="ch" ptType="node" func="cnt" op="equ" val="3">
            <dgm:layoutNode name="arrowDiagram3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37">
                <dgm:if name="Name38" func="var" arg="dir" op="equ" val="norm">
                  <dgm:constrLst>
                    <dgm:constr type="ctrX" for="ch" forName="bullet3a" refType="w" fact="0.14"/>
                    <dgm:constr type="ctrY" for="ch" forName="bullet3a" refType="h" fact="0.711"/>
                    <dgm:constr type="w" for="ch" forName="bullet3a" refType="w" fact="0.026"/>
                    <dgm:constr type="h" for="ch" forName="bullet3a" refType="w" refFor="ch" refForName="bullet3a"/>
                    <dgm:constr type="l" for="ch" forName="textBox3a" refType="ctrX" refFor="ch" refForName="bullet3a"/>
                    <dgm:constr type="t" for="ch" forName="textBox3a" refType="ctrY" refFor="ch" refForName="bullet3a"/>
                    <dgm:constr type="w" for="ch" forName="textBox3a" refType="w" fact="0.233"/>
                    <dgm:constr type="h" for="ch" forName="textBox3a" refType="h" fact="0.289"/>
                    <dgm:constr type="userA" refType="h" refFor="ch" refForName="bullet3a" fact="0.53"/>
                    <dgm:constr type="lMarg" for="ch" forName="textBox3a" refType="userA" fact="2.834"/>
                    <dgm:constr type="ctrX" for="ch" forName="bullet3b" refType="w" fact="0.38"/>
                    <dgm:constr type="ctrY" for="ch" forName="bullet3b" refType="h" fact="0.456"/>
                    <dgm:constr type="w" for="ch" forName="bullet3b" refType="w" fact="0.047"/>
                    <dgm:constr type="h" for="ch" forName="bullet3b" refType="w" refFor="ch" refForName="bullet3b"/>
                    <dgm:constr type="l" for="ch" forName="textBox3b" refType="ctrX" refFor="ch" refForName="bullet3b"/>
                    <dgm:constr type="t" for="ch" forName="textBox3b" refType="ctrY" refFor="ch" refForName="bullet3b"/>
                    <dgm:constr type="w" for="ch" forName="textBox3b" refType="w" fact="0.24"/>
                    <dgm:constr type="h" for="ch" forName="textBox3b" refType="h" fact="0.544"/>
                    <dgm:constr type="userB" refType="h" refFor="ch" refForName="bullet3b" fact="0.53"/>
                    <dgm:constr type="lMarg" for="ch" forName="textBox3b" refType="userB" fact="2.834"/>
                    <dgm:constr type="ctrX" for="ch" forName="bullet3c" refType="w" fact="0.665"/>
                    <dgm:constr type="ctrY" for="ch" forName="bullet3c" refType="h" fact="0.305"/>
                    <dgm:constr type="w" for="ch" forName="bullet3c" refType="w" fact="0.065"/>
                    <dgm:constr type="h" for="ch" forName="bullet3c" refType="w" refFor="ch" refForName="bullet3c"/>
                    <dgm:constr type="l" for="ch" forName="textBox3c" refType="ctrX" refFor="ch" refForName="bullet3c"/>
                    <dgm:constr type="t" for="ch" forName="textBox3c" refType="ctrY" refFor="ch" refForName="bullet3c"/>
                    <dgm:constr type="w" for="ch" forName="textBox3c" refType="w" fact="0.24"/>
                    <dgm:constr type="h" for="ch" forName="textBox3c" refType="h" fact="0.695"/>
                    <dgm:constr type="userC" refType="h" refFor="ch" refForName="bullet3c" fact="0.53"/>
                    <dgm:constr type="lMarg" for="ch" forName="textBox3c" refType="userC" fact="2.834"/>
                    <dgm:constr type="primFontSz" for="ch" ptType="node" op="equ" val="65"/>
                  </dgm:constrLst>
                </dgm:if>
                <dgm:else name="Name39">
                  <dgm:constrLst>
                    <dgm:constr type="ctrX" for="ch" forName="bullet3a" refType="w" fact="0.14"/>
                    <dgm:constr type="ctrY" for="ch" forName="bullet3a" refType="h" fact="0.711"/>
                    <dgm:constr type="w" for="ch" forName="bullet3a" refType="w" fact="0.026"/>
                    <dgm:constr type="h" for="ch" forName="bullet3a" refType="w" refFor="ch" refForName="bullet3a"/>
                    <dgm:constr type="r" for="ch" forName="textBox3a" refType="ctrX" refFor="ch" refForName="bullet3a"/>
                    <dgm:constr type="b" for="ch" forName="textBox3a" refType="ctrY" refFor="ch" refForName="bullet3a"/>
                    <dgm:constr type="w" for="ch" forName="textBox3a" refType="w" fact="0.14"/>
                    <dgm:constr type="h" for="ch" forName="textBox3a" refType="h" fact="0.711"/>
                    <dgm:constr type="userA" refType="h" refFor="ch" refForName="bullet3a" fact="0.53"/>
                    <dgm:constr type="rMarg" for="ch" forName="textBox3a" refType="userA" fact="2.834"/>
                    <dgm:constr type="ctrX" for="ch" forName="bullet3b" refType="w" fact="0.38"/>
                    <dgm:constr type="ctrY" for="ch" forName="bullet3b" refType="h" fact="0.456"/>
                    <dgm:constr type="w" for="ch" forName="bullet3b" refType="w" fact="0.047"/>
                    <dgm:constr type="h" for="ch" forName="bullet3b" refType="w" refFor="ch" refForName="bullet3b"/>
                    <dgm:constr type="r" for="ch" forName="textBox3b" refType="ctrX" refFor="ch" refForName="bullet3b"/>
                    <dgm:constr type="b" for="ch" forName="textBox3b" refType="ctrY" refFor="ch" refForName="bullet3b"/>
                    <dgm:constr type="w" for="ch" forName="textBox3b" refType="w" fact="0.24"/>
                    <dgm:constr type="h" for="ch" forName="textBox3b" refType="h" fact="0.456"/>
                    <dgm:constr type="userB" refType="h" refFor="ch" refForName="bullet3b" fact="0.53"/>
                    <dgm:constr type="rMarg" for="ch" forName="textBox3b" refType="userB" fact="2.834"/>
                    <dgm:constr type="ctrX" for="ch" forName="bullet3c" refType="w" fact="0.665"/>
                    <dgm:constr type="ctrY" for="ch" forName="bullet3c" refType="h" fact="0.305"/>
                    <dgm:constr type="w" for="ch" forName="bullet3c" refType="w" fact="0.065"/>
                    <dgm:constr type="h" for="ch" forName="bullet3c" refType="w" refFor="ch" refForName="bullet3c"/>
                    <dgm:constr type="r" for="ch" forName="textBox3c" refType="ctrX" refFor="ch" refForName="bullet3c"/>
                    <dgm:constr type="b" for="ch" forName="textBox3c" refType="ctrY" refFor="ch" refForName="bullet3c"/>
                    <dgm:constr type="w" for="ch" forName="textBox3c" refType="w" fact="0.24"/>
                    <dgm:constr type="h" for="ch" forName="textBox3c" refType="h" fact="0.305"/>
                    <dgm:constr type="userC" refType="h" refFor="ch" refForName="bullet3c" fact="0.53"/>
                    <dgm:constr type="rMarg" for="ch" forName="textBox3c" refType="userC" fact="2.834"/>
                    <dgm:constr type="primFontSz" for="ch" ptType="node" op="equ" val="65"/>
                  </dgm:constrLst>
                </dgm:else>
              </dgm:choose>
              <dgm:ruleLst/>
              <dgm:forEach name="Name40" axis="ch" ptType="node" cnt="1">
                <dgm:layoutNode name="bullet3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a" styleLbl="revTx">
                  <dgm:varLst>
                    <dgm:bulletEnabled val="1"/>
                  </dgm:varLst>
                  <dgm:choose name="Name41">
                    <dgm:if name="Name42" func="var" arg="dir" op="equ" val="norm">
                      <dgm:choose name="Name43">
                        <dgm:if name="Name44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45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46">
                      <dgm:choose name="Name47">
                        <dgm:if name="Name48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49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50">
                    <dgm:if name="Name51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52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53" axis="ch" ptType="node" st="2" cnt="1">
                <dgm:layoutNode name="bullet3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b" styleLbl="revTx">
                  <dgm:varLst>
                    <dgm:bulletEnabled val="1"/>
                  </dgm:varLst>
                  <dgm:choose name="Name54">
                    <dgm:if name="Name55" func="var" arg="dir" op="equ" val="norm">
                      <dgm:choose name="Name56">
                        <dgm:if name="Name5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5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59">
                      <dgm:choose name="Name60">
                        <dgm:if name="Name6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6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63">
                    <dgm:if name="Name6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6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66" axis="ch" ptType="node" st="3" cnt="1">
                <dgm:layoutNode name="bullet3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c" styleLbl="revTx">
                  <dgm:varLst>
                    <dgm:bulletEnabled val="1"/>
                  </dgm:varLst>
                  <dgm:choose name="Name67">
                    <dgm:if name="Name68" func="var" arg="dir" op="equ" val="norm">
                      <dgm:choose name="Name69">
                        <dgm:if name="Name70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71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72">
                      <dgm:choose name="Name73">
                        <dgm:if name="Name74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75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76">
                    <dgm:if name="Name77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78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79" axis="ch" ptType="node" func="cnt" op="equ" val="4">
            <dgm:layoutNode name="arrowDiagram4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80">
                <dgm:if name="Name81" func="var" arg="dir" op="equ" val="norm">
                  <dgm:constrLst>
                    <dgm:constr type="ctrX" for="ch" forName="bullet4a" refType="w" fact="0.11"/>
                    <dgm:constr type="ctrY" for="ch" forName="bullet4a" refType="h" fact="0.762"/>
                    <dgm:constr type="w" for="ch" forName="bullet4a" refType="w" fact="0.023"/>
                    <dgm:constr type="h" for="ch" forName="bullet4a" refType="w" refFor="ch" refForName="bullet4a"/>
                    <dgm:constr type="l" for="ch" forName="textBox4a" refType="ctrX" refFor="ch" refForName="bullet4a"/>
                    <dgm:constr type="t" for="ch" forName="textBox4a" refType="ctrY" refFor="ch" refForName="bullet4a"/>
                    <dgm:constr type="w" for="ch" forName="textBox4a" refType="w" fact="0.171"/>
                    <dgm:constr type="h" for="ch" forName="textBox4a" refType="h" fact="0.238"/>
                    <dgm:constr type="userA" refType="h" refFor="ch" refForName="bullet4a" fact="0.53"/>
                    <dgm:constr type="lMarg" for="ch" forName="textBox4a" refType="userA" fact="2.834"/>
                    <dgm:constr type="ctrX" for="ch" forName="bullet4b" refType="w" fact="0.281"/>
                    <dgm:constr type="ctrY" for="ch" forName="bullet4b" refType="h" fact="0.543"/>
                    <dgm:constr type="w" for="ch" forName="bullet4b" refType="w" fact="0.04"/>
                    <dgm:constr type="h" for="ch" forName="bullet4b" refType="w" refFor="ch" refForName="bullet4b"/>
                    <dgm:constr type="l" for="ch" forName="textBox4b" refType="ctrX" refFor="ch" refForName="bullet4b"/>
                    <dgm:constr type="t" for="ch" forName="textBox4b" refType="ctrY" refFor="ch" refForName="bullet4b"/>
                    <dgm:constr type="w" for="ch" forName="textBox4b" refType="w" fact="0.21"/>
                    <dgm:constr type="h" for="ch" forName="textBox4b" refType="h" fact="0.457"/>
                    <dgm:constr type="userB" refType="h" refFor="ch" refForName="bullet4b" fact="0.53"/>
                    <dgm:constr type="lMarg" for="ch" forName="textBox4b" refType="userB" fact="2.834"/>
                    <dgm:constr type="ctrX" for="ch" forName="bullet4c" refType="w" fact="0.495"/>
                    <dgm:constr type="ctrY" for="ch" forName="bullet4c" refType="h" fact="0.382"/>
                    <dgm:constr type="w" for="ch" forName="bullet4c" refType="w" fact="0.053"/>
                    <dgm:constr type="h" for="ch" forName="bullet4c" refType="w" refFor="ch" refForName="bullet4c"/>
                    <dgm:constr type="l" for="ch" forName="textBox4c" refType="ctrX" refFor="ch" refForName="bullet4c"/>
                    <dgm:constr type="t" for="ch" forName="textBox4c" refType="ctrY" refFor="ch" refForName="bullet4c"/>
                    <dgm:constr type="w" for="ch" forName="textBox4c" refType="w" fact="0.21"/>
                    <dgm:constr type="h" for="ch" forName="textBox4c" refType="h" fact="0.618"/>
                    <dgm:constr type="userC" refType="h" refFor="ch" refForName="bullet4c" fact="0.53"/>
                    <dgm:constr type="lMarg" for="ch" forName="textBox4c" refType="userC" fact="2.834"/>
                    <dgm:constr type="ctrX" for="ch" forName="bullet4d" refType="w" fact="0.73"/>
                    <dgm:constr type="ctrY" for="ch" forName="bullet4d" refType="h" fact="0.283"/>
                    <dgm:constr type="w" for="ch" forName="bullet4d" refType="w" fact="0.071"/>
                    <dgm:constr type="h" for="ch" forName="bullet4d" refType="w" refFor="ch" refForName="bullet4d"/>
                    <dgm:constr type="l" for="ch" forName="textBox4d" refType="ctrX" refFor="ch" refForName="bullet4d"/>
                    <dgm:constr type="t" for="ch" forName="textBox4d" refType="ctrY" refFor="ch" refForName="bullet4d"/>
                    <dgm:constr type="w" for="ch" forName="textBox4d" refType="w" fact="0.21"/>
                    <dgm:constr type="h" for="ch" forName="textBox4d" refType="h" fact="0.717"/>
                    <dgm:constr type="userD" refType="h" refFor="ch" refForName="bullet4d" fact="0.53"/>
                    <dgm:constr type="lMarg" for="ch" forName="textBox4d" refType="userD" fact="2.834"/>
                    <dgm:constr type="primFontSz" for="ch" ptType="node" op="equ" val="65"/>
                  </dgm:constrLst>
                </dgm:if>
                <dgm:else name="Name82">
                  <dgm:constrLst>
                    <dgm:constr type="ctrX" for="ch" forName="bullet4a" refType="w" fact="0.11"/>
                    <dgm:constr type="ctrY" for="ch" forName="bullet4a" refType="h" fact="0.762"/>
                    <dgm:constr type="w" for="ch" forName="bullet4a" refType="w" fact="0.023"/>
                    <dgm:constr type="h" for="ch" forName="bullet4a" refType="w" refFor="ch" refForName="bullet4a"/>
                    <dgm:constr type="r" for="ch" forName="textBox4a" refType="ctrX" refFor="ch" refForName="bullet4a"/>
                    <dgm:constr type="b" for="ch" forName="textBox4a" refType="ctrY" refFor="ch" refForName="bullet4a"/>
                    <dgm:constr type="w" for="ch" forName="textBox4a" refType="w" fact="0.11"/>
                    <dgm:constr type="h" for="ch" forName="textBox4a" refType="h" fact="0.762"/>
                    <dgm:constr type="userA" refType="h" refFor="ch" refForName="bullet4a" fact="0.53"/>
                    <dgm:constr type="rMarg" for="ch" forName="textBox4a" refType="userA" fact="2.834"/>
                    <dgm:constr type="ctrX" for="ch" forName="bullet4b" refType="w" fact="0.281"/>
                    <dgm:constr type="ctrY" for="ch" forName="bullet4b" refType="h" fact="0.543"/>
                    <dgm:constr type="w" for="ch" forName="bullet4b" refType="w" fact="0.04"/>
                    <dgm:constr type="h" for="ch" forName="bullet4b" refType="w" refFor="ch" refForName="bullet4b"/>
                    <dgm:constr type="r" for="ch" forName="textBox4b" refType="ctrX" refFor="ch" refForName="bullet4b"/>
                    <dgm:constr type="b" for="ch" forName="textBox4b" refType="ctrY" refFor="ch" refForName="bullet4b"/>
                    <dgm:constr type="w" for="ch" forName="textBox4b" refType="w" fact="0.171"/>
                    <dgm:constr type="h" for="ch" forName="textBox4b" refType="h" fact="0.543"/>
                    <dgm:constr type="userB" refType="h" refFor="ch" refForName="bullet4b" fact="0.53"/>
                    <dgm:constr type="rMarg" for="ch" forName="textBox4b" refType="userB" fact="2.834"/>
                    <dgm:constr type="ctrX" for="ch" forName="bullet4c" refType="w" fact="0.495"/>
                    <dgm:constr type="ctrY" for="ch" forName="bullet4c" refType="h" fact="0.382"/>
                    <dgm:constr type="w" for="ch" forName="bullet4c" refType="w" fact="0.053"/>
                    <dgm:constr type="h" for="ch" forName="bullet4c" refType="w" refFor="ch" refForName="bullet4c"/>
                    <dgm:constr type="r" for="ch" forName="textBox4c" refType="ctrX" refFor="ch" refForName="bullet4c"/>
                    <dgm:constr type="b" for="ch" forName="textBox4c" refType="ctrY" refFor="ch" refForName="bullet4c"/>
                    <dgm:constr type="w" for="ch" forName="textBox4c" refType="w" fact="0.21"/>
                    <dgm:constr type="h" for="ch" forName="textBox4c" refType="h" fact="0.382"/>
                    <dgm:constr type="userC" refType="h" refFor="ch" refForName="bullet4c" fact="0.53"/>
                    <dgm:constr type="rMarg" for="ch" forName="textBox4c" refType="userC" fact="2.834"/>
                    <dgm:constr type="ctrX" for="ch" forName="bullet4d" refType="w" fact="0.73"/>
                    <dgm:constr type="ctrY" for="ch" forName="bullet4d" refType="h" fact="0.283"/>
                    <dgm:constr type="w" for="ch" forName="bullet4d" refType="w" fact="0.071"/>
                    <dgm:constr type="h" for="ch" forName="bullet4d" refType="w" refFor="ch" refForName="bullet4d"/>
                    <dgm:constr type="r" for="ch" forName="textBox4d" refType="ctrX" refFor="ch" refForName="bullet4d"/>
                    <dgm:constr type="b" for="ch" forName="textBox4d" refType="ctrY" refFor="ch" refForName="bullet4d"/>
                    <dgm:constr type="w" for="ch" forName="textBox4d" refType="w" fact="0.21"/>
                    <dgm:constr type="h" for="ch" forName="textBox4d" refType="h" fact="0.283"/>
                    <dgm:constr type="userD" refType="h" refFor="ch" refForName="bullet4d" fact="0.53"/>
                    <dgm:constr type="rMarg" for="ch" forName="textBox4d" refType="userD" fact="2.834"/>
                    <dgm:constr type="primFontSz" for="ch" ptType="node" op="equ" val="65"/>
                  </dgm:constrLst>
                </dgm:else>
              </dgm:choose>
              <dgm:ruleLst/>
              <dgm:forEach name="Name83" axis="ch" ptType="node" cnt="1">
                <dgm:layoutNode name="bullet4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a" styleLbl="revTx">
                  <dgm:varLst>
                    <dgm:bulletEnabled val="1"/>
                  </dgm:varLst>
                  <dgm:choose name="Name84">
                    <dgm:if name="Name85" func="var" arg="dir" op="equ" val="norm">
                      <dgm:choose name="Name86">
                        <dgm:if name="Name8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8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89">
                      <dgm:choose name="Name90">
                        <dgm:if name="Name9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9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93">
                    <dgm:if name="Name9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9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96" axis="ch" ptType="node" st="2" cnt="1">
                <dgm:layoutNode name="bullet4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b" styleLbl="revTx">
                  <dgm:varLst>
                    <dgm:bulletEnabled val="1"/>
                  </dgm:varLst>
                  <dgm:choose name="Name97">
                    <dgm:if name="Name98" func="var" arg="dir" op="equ" val="norm">
                      <dgm:choose name="Name99">
                        <dgm:if name="Name100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01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02">
                      <dgm:choose name="Name103">
                        <dgm:if name="Name104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05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06">
                    <dgm:if name="Name107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08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09" axis="ch" ptType="node" st="3" cnt="1">
                <dgm:layoutNode name="bullet4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c" styleLbl="revTx">
                  <dgm:varLst>
                    <dgm:bulletEnabled val="1"/>
                  </dgm:varLst>
                  <dgm:choose name="Name110">
                    <dgm:if name="Name111" func="var" arg="dir" op="equ" val="norm">
                      <dgm:choose name="Name112">
                        <dgm:if name="Name113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14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15">
                      <dgm:choose name="Name116">
                        <dgm:if name="Name117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18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19">
                    <dgm:if name="Name120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21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22" axis="ch" ptType="node" st="4" cnt="1">
                <dgm:layoutNode name="bullet4d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d" styleLbl="revTx">
                  <dgm:varLst>
                    <dgm:bulletEnabled val="1"/>
                  </dgm:varLst>
                  <dgm:choose name="Name123">
                    <dgm:if name="Name124" func="var" arg="dir" op="equ" val="norm">
                      <dgm:choose name="Name125">
                        <dgm:if name="Name126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27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28">
                      <dgm:choose name="Name129">
                        <dgm:if name="Name130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31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32">
                    <dgm:if name="Name133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34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else name="Name135">
            <dgm:layoutNode name="arrowDiagram5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136">
                <dgm:if name="Name137" func="var" arg="dir" op="equ" val="norm">
                  <dgm:constrLst>
                    <dgm:constr type="ctrX" for="ch" forName="bullet5a" refType="w" fact="0.11"/>
                    <dgm:constr type="ctrY" for="ch" forName="bullet5a" refType="h" fact="0.762"/>
                    <dgm:constr type="w" for="ch" forName="bullet5a" refType="w" fact="0.023"/>
                    <dgm:constr type="h" for="ch" forName="bullet5a" refType="w" refFor="ch" refForName="bullet5a"/>
                    <dgm:constr type="l" for="ch" forName="textBox5a" refType="ctrX" refFor="ch" refForName="bullet5a"/>
                    <dgm:constr type="t" for="ch" forName="textBox5a" refType="ctrY" refFor="ch" refForName="bullet5a"/>
                    <dgm:constr type="w" for="ch" forName="textBox5a" refType="w" fact="0.131"/>
                    <dgm:constr type="h" for="ch" forName="textBox5a" refType="h" fact="0.238"/>
                    <dgm:constr type="userA" refType="h" refFor="ch" refForName="bullet5a" fact="0.53"/>
                    <dgm:constr type="lMarg" for="ch" forName="textBox5a" refType="userA" fact="2.834"/>
                    <dgm:constr type="ctrX" for="ch" forName="bullet5b" refType="w" fact="0.241"/>
                    <dgm:constr type="ctrY" for="ch" forName="bullet5b" refType="h" fact="0.581"/>
                    <dgm:constr type="w" for="ch" forName="bullet5b" refType="w" fact="0.036"/>
                    <dgm:constr type="h" for="ch" forName="bullet5b" refType="w" refFor="ch" refForName="bullet5b"/>
                    <dgm:constr type="l" for="ch" forName="textBox5b" refType="ctrX" refFor="ch" refForName="bullet5b"/>
                    <dgm:constr type="t" for="ch" forName="textBox5b" refType="ctrY" refFor="ch" refForName="bullet5b"/>
                    <dgm:constr type="w" for="ch" forName="textBox5b" refType="w" fact="0.166"/>
                    <dgm:constr type="h" for="ch" forName="textBox5b" refType="h" fact="0.419"/>
                    <dgm:constr type="userB" refType="h" refFor="ch" refForName="bullet5b" fact="0.53"/>
                    <dgm:constr type="lMarg" for="ch" forName="textBox5b" refType="userB" fact="2.834"/>
                    <dgm:constr type="ctrX" for="ch" forName="bullet5c" refType="w" fact="0.407"/>
                    <dgm:constr type="ctrY" for="ch" forName="bullet5c" refType="h" fact="0.438"/>
                    <dgm:constr type="w" for="ch" forName="bullet5c" refType="w" fact="0.048"/>
                    <dgm:constr type="h" for="ch" forName="bullet5c" refType="w" refFor="ch" refForName="bullet5c"/>
                    <dgm:constr type="l" for="ch" forName="textBox5c" refType="ctrX" refFor="ch" refForName="bullet5c"/>
                    <dgm:constr type="t" for="ch" forName="textBox5c" refType="ctrY" refFor="ch" refForName="bullet5c"/>
                    <dgm:constr type="w" for="ch" forName="textBox5c" refType="w" fact="0.193"/>
                    <dgm:constr type="h" for="ch" forName="textBox5c" refType="h" fact="0.562"/>
                    <dgm:constr type="userC" refType="h" refFor="ch" refForName="bullet5c" fact="0.53"/>
                    <dgm:constr type="lMarg" for="ch" forName="textBox5c" refType="userC" fact="2.834"/>
                    <dgm:constr type="ctrX" for="ch" forName="bullet5d" refType="w" fact="0.6"/>
                    <dgm:constr type="ctrY" for="ch" forName="bullet5d" refType="h" fact="0.33"/>
                    <dgm:constr type="w" for="ch" forName="bullet5d" refType="w" fact="0.062"/>
                    <dgm:constr type="h" for="ch" forName="bullet5d" refType="w" refFor="ch" refForName="bullet5d"/>
                    <dgm:constr type="l" for="ch" forName="textBox5d" refType="ctrX" refFor="ch" refForName="bullet5d"/>
                    <dgm:constr type="t" for="ch" forName="textBox5d" refType="ctrY" refFor="ch" refForName="bullet5d"/>
                    <dgm:constr type="w" for="ch" forName="textBox5d" refType="w" fact="0.2"/>
                    <dgm:constr type="h" for="ch" forName="textBox5d" refType="h" fact="0.67"/>
                    <dgm:constr type="userD" refType="h" refFor="ch" refForName="bullet5d" fact="0.53"/>
                    <dgm:constr type="lMarg" for="ch" forName="textBox5d" refType="userD" fact="2.834"/>
                    <dgm:constr type="ctrX" for="ch" forName="bullet5e" refType="w" fact="0.8"/>
                    <dgm:constr type="ctrY" for="ch" forName="bullet5e" refType="h" fact="0.264"/>
                    <dgm:constr type="w" for="ch" forName="bullet5e" refType="w" fact="0.079"/>
                    <dgm:constr type="h" for="ch" forName="bullet5e" refType="w" refFor="ch" refForName="bullet5e"/>
                    <dgm:constr type="l" for="ch" forName="textBox5e" refType="ctrX" refFor="ch" refForName="bullet5e"/>
                    <dgm:constr type="t" for="ch" forName="textBox5e" refType="ctrY" refFor="ch" refForName="bullet5e"/>
                    <dgm:constr type="w" for="ch" forName="textBox5e" refType="w" fact="0.2"/>
                    <dgm:constr type="h" for="ch" forName="textBox5e" refType="h" fact="0.736"/>
                    <dgm:constr type="userE" refType="h" refFor="ch" refForName="bullet5e" fact="0.53"/>
                    <dgm:constr type="lMarg" for="ch" forName="textBox5e" refType="userE" fact="2.834"/>
                    <dgm:constr type="primFontSz" for="ch" ptType="node" op="equ" val="65"/>
                  </dgm:constrLst>
                </dgm:if>
                <dgm:else name="Name138">
                  <dgm:constrLst>
                    <dgm:constr type="ctrX" for="ch" forName="bullet5a" refType="w" fact="0.11"/>
                    <dgm:constr type="ctrY" for="ch" forName="bullet5a" refType="h" fact="0.762"/>
                    <dgm:constr type="w" for="ch" forName="bullet5a" refType="w" fact="0.023"/>
                    <dgm:constr type="h" for="ch" forName="bullet5a" refType="w" refFor="ch" refForName="bullet5a"/>
                    <dgm:constr type="r" for="ch" forName="textBox5a" refType="ctrX" refFor="ch" refForName="bullet5a"/>
                    <dgm:constr type="b" for="ch" forName="textBox5a" refType="ctrY" refFor="ch" refForName="bullet5a"/>
                    <dgm:constr type="w" for="ch" forName="textBox5a" refType="w" fact="0.11"/>
                    <dgm:constr type="h" for="ch" forName="textBox5a" refType="h" fact="0.762"/>
                    <dgm:constr type="userA" refType="h" refFor="ch" refForName="bullet5a" fact="0.53"/>
                    <dgm:constr type="rMarg" for="ch" forName="textBox5a" refType="userA" fact="2.834"/>
                    <dgm:constr type="ctrX" for="ch" forName="bullet5b" refType="w" fact="0.241"/>
                    <dgm:constr type="ctrY" for="ch" forName="bullet5b" refType="h" fact="0.581"/>
                    <dgm:constr type="w" for="ch" forName="bullet5b" refType="w" fact="0.036"/>
                    <dgm:constr type="h" for="ch" forName="bullet5b" refType="w" refFor="ch" refForName="bullet5b"/>
                    <dgm:constr type="r" for="ch" forName="textBox5b" refType="ctrX" refFor="ch" refForName="bullet5b"/>
                    <dgm:constr type="b" for="ch" forName="textBox5b" refType="ctrY" refFor="ch" refForName="bullet5b"/>
                    <dgm:constr type="w" for="ch" forName="textBox5b" refType="w" fact="0.131"/>
                    <dgm:constr type="h" for="ch" forName="textBox5b" refType="h" fact="0.581"/>
                    <dgm:constr type="userB" refType="h" refFor="ch" refForName="bullet5b" fact="0.53"/>
                    <dgm:constr type="rMarg" for="ch" forName="textBox5b" refType="userB" fact="2.834"/>
                    <dgm:constr type="ctrX" for="ch" forName="bullet5c" refType="w" fact="0.407"/>
                    <dgm:constr type="ctrY" for="ch" forName="bullet5c" refType="h" fact="0.438"/>
                    <dgm:constr type="w" for="ch" forName="bullet5c" refType="w" fact="0.048"/>
                    <dgm:constr type="h" for="ch" forName="bullet5c" refType="w" refFor="ch" refForName="bullet5c"/>
                    <dgm:constr type="r" for="ch" forName="textBox5c" refType="ctrX" refFor="ch" refForName="bullet5c"/>
                    <dgm:constr type="b" for="ch" forName="textBox5c" refType="ctrY" refFor="ch" refForName="bullet5c"/>
                    <dgm:constr type="w" for="ch" forName="textBox5c" refType="w" fact="0.166"/>
                    <dgm:constr type="h" for="ch" forName="textBox5c" refType="h" fact="0.438"/>
                    <dgm:constr type="userC" refType="h" refFor="ch" refForName="bullet5c" fact="0.53"/>
                    <dgm:constr type="rMarg" for="ch" forName="textBox5c" refType="userC" fact="2.834"/>
                    <dgm:constr type="ctrX" for="ch" forName="bullet5d" refType="w" fact="0.6"/>
                    <dgm:constr type="ctrY" for="ch" forName="bullet5d" refType="h" fact="0.33"/>
                    <dgm:constr type="w" for="ch" forName="bullet5d" refType="w" fact="0.062"/>
                    <dgm:constr type="h" for="ch" forName="bullet5d" refType="w" refFor="ch" refForName="bullet5d"/>
                    <dgm:constr type="r" for="ch" forName="textBox5d" refType="ctrX" refFor="ch" refForName="bullet5d"/>
                    <dgm:constr type="b" for="ch" forName="textBox5d" refType="ctrY" refFor="ch" refForName="bullet5d"/>
                    <dgm:constr type="w" for="ch" forName="textBox5d" refType="w" fact="0.193"/>
                    <dgm:constr type="h" for="ch" forName="textBox5d" refType="h" fact="0.33"/>
                    <dgm:constr type="userD" refType="h" refFor="ch" refForName="bullet5d" fact="0.53"/>
                    <dgm:constr type="rMarg" for="ch" forName="textBox5d" refType="userD" fact="2.834"/>
                    <dgm:constr type="ctrX" for="ch" forName="bullet5e" refType="w" fact="0.8"/>
                    <dgm:constr type="ctrY" for="ch" forName="bullet5e" refType="h" fact="0.264"/>
                    <dgm:constr type="w" for="ch" forName="bullet5e" refType="w" fact="0.079"/>
                    <dgm:constr type="h" for="ch" forName="bullet5e" refType="w" refFor="ch" refForName="bullet5e"/>
                    <dgm:constr type="r" for="ch" forName="textBox5e" refType="ctrX" refFor="ch" refForName="bullet5e"/>
                    <dgm:constr type="b" for="ch" forName="textBox5e" refType="ctrY" refFor="ch" refForName="bullet5e"/>
                    <dgm:constr type="w" for="ch" forName="textBox5e" refType="w" fact="0.2"/>
                    <dgm:constr type="h" for="ch" forName="textBox5e" refType="h" fact="0.264"/>
                    <dgm:constr type="userE" refType="h" refFor="ch" refForName="bullet5e" fact="0.53"/>
                    <dgm:constr type="rMarg" for="ch" forName="textBox5e" refType="userE" fact="2.834"/>
                    <dgm:constr type="primFontSz" for="ch" ptType="node" op="equ" val="65"/>
                  </dgm:constrLst>
                </dgm:else>
              </dgm:choose>
              <dgm:ruleLst/>
              <dgm:forEach name="Name139" axis="ch" ptType="node" cnt="1">
                <dgm:layoutNode name="bullet5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a" styleLbl="revTx">
                  <dgm:varLst>
                    <dgm:bulletEnabled val="1"/>
                  </dgm:varLst>
                  <dgm:choose name="Name140">
                    <dgm:if name="Name141" func="var" arg="dir" op="equ" val="norm">
                      <dgm:choose name="Name142">
                        <dgm:if name="Name143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44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45">
                      <dgm:choose name="Name146">
                        <dgm:if name="Name147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48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49">
                    <dgm:if name="Name150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51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52" axis="ch" ptType="node" st="2" cnt="1">
                <dgm:layoutNode name="bullet5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b" styleLbl="revTx">
                  <dgm:varLst>
                    <dgm:bulletEnabled val="1"/>
                  </dgm:varLst>
                  <dgm:choose name="Name153">
                    <dgm:if name="Name154" func="var" arg="dir" op="equ" val="norm">
                      <dgm:choose name="Name155">
                        <dgm:if name="Name156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57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58">
                      <dgm:choose name="Name159">
                        <dgm:if name="Name160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61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62">
                    <dgm:if name="Name163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64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65" axis="ch" ptType="node" st="3" cnt="1">
                <dgm:layoutNode name="bullet5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c" styleLbl="revTx">
                  <dgm:varLst>
                    <dgm:bulletEnabled val="1"/>
                  </dgm:varLst>
                  <dgm:choose name="Name166">
                    <dgm:if name="Name167" func="var" arg="dir" op="equ" val="norm">
                      <dgm:choose name="Name168">
                        <dgm:if name="Name169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70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71">
                      <dgm:choose name="Name172">
                        <dgm:if name="Name173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74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75">
                    <dgm:if name="Name176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77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78" axis="ch" ptType="node" st="4" cnt="1">
                <dgm:layoutNode name="bullet5d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d" styleLbl="revTx">
                  <dgm:varLst>
                    <dgm:bulletEnabled val="1"/>
                  </dgm:varLst>
                  <dgm:choose name="Name179">
                    <dgm:if name="Name180" func="var" arg="dir" op="equ" val="norm">
                      <dgm:choose name="Name181">
                        <dgm:if name="Name182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83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84">
                      <dgm:choose name="Name185">
                        <dgm:if name="Name186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87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88">
                    <dgm:if name="Name189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90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91" axis="ch" ptType="node" st="5" cnt="1">
                <dgm:layoutNode name="bullet5e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e" styleLbl="revTx">
                  <dgm:varLst>
                    <dgm:bulletEnabled val="1"/>
                  </dgm:varLst>
                  <dgm:choose name="Name192">
                    <dgm:if name="Name193" func="var" arg="dir" op="equ" val="norm">
                      <dgm:choose name="Name194">
                        <dgm:if name="Name195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96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97">
                      <dgm:choose name="Name198">
                        <dgm:if name="Name199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200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201">
                    <dgm:if name="Name202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203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else>
        </dgm:choose>
      </dgm:if>
      <dgm:else name="Name204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4">
  <dgm:title val=""/>
  <dgm:desc val=""/>
  <dgm:catLst>
    <dgm:cat type="3D" pri="11400"/>
  </dgm:catLst>
  <dgm:scene3d>
    <a:camera prst="orthographicFront"/>
    <a:lightRig rig="threePt" dir="t"/>
  </dgm:scene3d>
  <dgm:styleLbl name="node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chilly" dir="t"/>
    </dgm:scene3d>
    <dgm:sp3d z="12700" extrusionH="12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ImgPlace1">
    <dgm:scene3d>
      <a:camera prst="orthographicFront"/>
      <a:lightRig rig="chilly" dir="t"/>
    </dgm:scene3d>
    <dgm:sp3d z="-257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chilly" dir="t"/>
    </dgm:scene3d>
    <dgm:sp3d z="-700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chilly" dir="t"/>
    </dgm:scene3d>
    <dgm:sp3d z="-25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chilly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chilly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chilly" dir="t"/>
    </dgm:scene3d>
    <dgm:sp3d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chilly" dir="t"/>
    </dgm:scene3d>
    <dgm:sp3d prstMaterial="dkEdge">
      <a:bevelT w="1270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chilly" dir="t"/>
    </dgm:scene3d>
    <dgm:sp3d z="-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chilly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emf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22.emf"/><Relationship Id="rId2" Type="http://schemas.openxmlformats.org/officeDocument/2006/relationships/image" Target="../media/image21.emf"/><Relationship Id="rId1" Type="http://schemas.openxmlformats.org/officeDocument/2006/relationships/image" Target="../media/image5.emf"/><Relationship Id="rId4" Type="http://schemas.openxmlformats.org/officeDocument/2006/relationships/image" Target="../media/image23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emf"/></Relationships>
</file>

<file path=ppt/drawings/_rels/vmlDrawing5.vml.rels><?xml version="1.0" encoding="UTF-8" standalone="yes"?>
<Relationships xmlns="http://schemas.openxmlformats.org/package/2006/relationships"><Relationship Id="rId3" Type="http://schemas.openxmlformats.org/officeDocument/2006/relationships/image" Target="../media/image29.emf"/><Relationship Id="rId2" Type="http://schemas.openxmlformats.org/officeDocument/2006/relationships/image" Target="../media/image28.emf"/><Relationship Id="rId1" Type="http://schemas.openxmlformats.org/officeDocument/2006/relationships/image" Target="../media/image5.emf"/></Relationships>
</file>

<file path=ppt/drawings/_rels/vmlDrawing6.vml.rels><?xml version="1.0" encoding="UTF-8" standalone="yes"?>
<Relationships xmlns="http://schemas.openxmlformats.org/package/2006/relationships"><Relationship Id="rId8" Type="http://schemas.openxmlformats.org/officeDocument/2006/relationships/image" Target="../media/image36.emf"/><Relationship Id="rId3" Type="http://schemas.openxmlformats.org/officeDocument/2006/relationships/image" Target="../media/image31.emf"/><Relationship Id="rId7" Type="http://schemas.openxmlformats.org/officeDocument/2006/relationships/image" Target="../media/image35.emf"/><Relationship Id="rId2" Type="http://schemas.openxmlformats.org/officeDocument/2006/relationships/image" Target="../media/image30.emf"/><Relationship Id="rId1" Type="http://schemas.openxmlformats.org/officeDocument/2006/relationships/image" Target="../media/image5.emf"/><Relationship Id="rId6" Type="http://schemas.openxmlformats.org/officeDocument/2006/relationships/image" Target="../media/image34.emf"/><Relationship Id="rId5" Type="http://schemas.openxmlformats.org/officeDocument/2006/relationships/image" Target="../media/image33.emf"/><Relationship Id="rId10" Type="http://schemas.openxmlformats.org/officeDocument/2006/relationships/image" Target="../media/image38.emf"/><Relationship Id="rId4" Type="http://schemas.openxmlformats.org/officeDocument/2006/relationships/image" Target="../media/image32.emf"/><Relationship Id="rId9" Type="http://schemas.openxmlformats.org/officeDocument/2006/relationships/image" Target="../media/image37.emf"/></Relationships>
</file>

<file path=ppt/drawings/_rels/vmlDrawing7.vml.rels><?xml version="1.0" encoding="UTF-8" standalone="yes"?>
<Relationships xmlns="http://schemas.openxmlformats.org/package/2006/relationships"><Relationship Id="rId3" Type="http://schemas.openxmlformats.org/officeDocument/2006/relationships/image" Target="../media/image40.emf"/><Relationship Id="rId2" Type="http://schemas.openxmlformats.org/officeDocument/2006/relationships/image" Target="../media/image39.emf"/><Relationship Id="rId1" Type="http://schemas.openxmlformats.org/officeDocument/2006/relationships/image" Target="../media/image5.e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e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887913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773270" y="1"/>
            <a:ext cx="2887913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B10F069-010A-42B8-B4C4-C32F01962F2E}" type="datetimeFigureOut">
              <a:rPr lang="ru-RU" smtClean="0"/>
              <a:t>03.12.2012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9428711"/>
            <a:ext cx="2887913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773270" y="9428711"/>
            <a:ext cx="2887913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830BD1F-2666-4251-A58D-F70AEC935F54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87948404"/>
      </p:ext>
    </p:extLst>
  </p:cSld>
  <p:clrMap bg1="lt1" tx1="dk1" bg2="lt2" tx2="dk2" accent1="accent1" accent2="accent2" accent3="accent3" accent4="accent4" accent5="accent5" accent6="accent6" hlink="hlink" folHlink="folHlink"/>
  <p:hf hdr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1"/>
            <a:ext cx="2887186" cy="49633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774011" y="1"/>
            <a:ext cx="2887186" cy="49633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B562274-454C-4AB3-AC45-8E9B40AA4428}" type="datetimeFigureOut">
              <a:rPr lang="ru-RU" smtClean="0"/>
              <a:pPr/>
              <a:t>03.12.2012</a:t>
            </a:fld>
            <a:endParaRPr lang="ru-RU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849313" y="742950"/>
            <a:ext cx="4964112" cy="37242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66274" y="4715153"/>
            <a:ext cx="5330190" cy="44669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1" y="9428585"/>
            <a:ext cx="2887186" cy="49633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774011" y="9428585"/>
            <a:ext cx="2887186" cy="49633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16BD1EF-FA7D-49B2-8D04-49E845A8C84B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59517304"/>
      </p:ext>
    </p:extLst>
  </p:cSld>
  <p:clrMap bg1="lt1" tx1="dk1" bg2="lt2" tx2="dk2" accent1="accent1" accent2="accent2" accent3="accent3" accent4="accent4" accent5="accent5" accent6="accent6" hlink="hlink" folHlink="folHlink"/>
  <p:hf hdr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4" name="Picture 6" descr="K:\TNC\Ростелеком\PPT Shablon\work\DIMA_ROS_PP-01.pn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5851" y="0"/>
            <a:ext cx="4358149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6"/>
          <p:cNvSpPr/>
          <p:nvPr userDrawn="1"/>
        </p:nvSpPr>
        <p:spPr>
          <a:xfrm>
            <a:off x="0" y="5373216"/>
            <a:ext cx="2627784" cy="148478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11560" y="3068960"/>
            <a:ext cx="4608512" cy="1152128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3200" cap="all" baseline="0"/>
            </a:lvl1pPr>
          </a:lstStyle>
          <a:p>
            <a:r>
              <a:rPr lang="en-US" dirty="0" smtClean="0"/>
              <a:t>Click to edit Master title style</a:t>
            </a:r>
            <a:endParaRPr lang="ru-RU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11560" y="4340696"/>
            <a:ext cx="4608512" cy="1032520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 algn="l">
              <a:buNone/>
              <a:defRPr sz="12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ru-RU" dirty="0"/>
          </a:p>
        </p:txBody>
      </p:sp>
      <p:pic>
        <p:nvPicPr>
          <p:cNvPr id="2052" name="Picture 4" descr="K:\TNC\Ростелеком\PPT Shablon\work\ROS-logo-diskr-color-goriz-RU.png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8032" y="0"/>
            <a:ext cx="2957659" cy="1619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3341975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1560" y="274638"/>
            <a:ext cx="8075240" cy="850106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11560" y="1196752"/>
            <a:ext cx="8075240" cy="4608513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92075" indent="-92075">
              <a:spcAft>
                <a:spcPts val="600"/>
              </a:spcAft>
              <a:defRPr sz="1300"/>
            </a:lvl1pPr>
            <a:lvl2pPr marL="360363" indent="-92075">
              <a:spcAft>
                <a:spcPts val="600"/>
              </a:spcAft>
              <a:buFont typeface="Arial" pitchFamily="34" charset="0"/>
              <a:buChar char="•"/>
              <a:defRPr sz="1200"/>
            </a:lvl2pPr>
            <a:lvl3pPr marL="628650" indent="-92075">
              <a:spcAft>
                <a:spcPts val="600"/>
              </a:spcAft>
              <a:buFont typeface="Arial" pitchFamily="34" charset="0"/>
              <a:buChar char="•"/>
              <a:defRPr sz="1200"/>
            </a:lvl3pPr>
            <a:lvl4pPr marL="628650" indent="-92075">
              <a:spcAft>
                <a:spcPts val="600"/>
              </a:spcAft>
              <a:buFont typeface="Arial" pitchFamily="34" charset="0"/>
              <a:buChar char="•"/>
              <a:defRPr sz="1200"/>
            </a:lvl4pPr>
            <a:lvl5pPr marL="628650" indent="-92075">
              <a:spcAft>
                <a:spcPts val="600"/>
              </a:spcAft>
              <a:buFont typeface="Arial" pitchFamily="34" charset="0"/>
              <a:buChar char="•"/>
              <a:defRPr sz="12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BF2E87-D958-450C-B8CE-6001BA754807}" type="slidenum">
              <a:rPr lang="ru-RU" smtClean="0">
                <a:solidFill>
                  <a:prstClr val="black"/>
                </a:solidFill>
              </a:rPr>
              <a:pPr/>
              <a:t>‹#›</a:t>
            </a:fld>
            <a:endParaRPr lang="ru-RU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9446192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K:\TNC\Ростелеком\PPT Shablon\work\DIMA_ROS_PP-03.jp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0"/>
            <a:ext cx="457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6024" y="2204864"/>
            <a:ext cx="3883968" cy="1512169"/>
          </a:xfrm>
          <a:prstGeom prst="rect">
            <a:avLst/>
          </a:prstGeom>
        </p:spPr>
        <p:txBody>
          <a:bodyPr anchor="b" anchorCtr="0">
            <a:normAutofit/>
          </a:bodyPr>
          <a:lstStyle>
            <a:lvl1pPr algn="l">
              <a:defRPr sz="2800" b="0" cap="all"/>
            </a:lvl1pPr>
          </a:lstStyle>
          <a:p>
            <a:r>
              <a:rPr lang="en-US" dirty="0" smtClean="0"/>
              <a:t>Click to edit Master title style</a:t>
            </a:r>
            <a:endParaRPr lang="ru-RU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16024" y="3873029"/>
            <a:ext cx="1435696" cy="348059"/>
          </a:xfrm>
          <a:prstGeom prst="rect">
            <a:avLst/>
          </a:prstGeom>
          <a:gradFill>
            <a:gsLst>
              <a:gs pos="0">
                <a:srgbClr val="F15A22"/>
              </a:gs>
              <a:gs pos="100000">
                <a:srgbClr val="F99D33"/>
              </a:gs>
            </a:gsLst>
            <a:lin ang="0" scaled="0"/>
          </a:gradFill>
        </p:spPr>
        <p:txBody>
          <a:bodyPr lIns="0" tIns="0" rIns="0" bIns="0" anchor="ctr" anchorCtr="0">
            <a:normAutofit/>
          </a:bodyPr>
          <a:lstStyle>
            <a:lvl1pPr marL="0" indent="0" algn="ctr">
              <a:buNone/>
              <a:defRPr sz="1600" b="1">
                <a:solidFill>
                  <a:schemeClr val="bg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BF2E87-D958-450C-B8CE-6001BA754807}" type="slidenum">
              <a:rPr lang="ru-RU" smtClean="0">
                <a:solidFill>
                  <a:prstClr val="black"/>
                </a:solidFill>
              </a:rPr>
              <a:pPr/>
              <a:t>‹#›</a:t>
            </a:fld>
            <a:endParaRPr lang="ru-RU" dirty="0">
              <a:solidFill>
                <a:prstClr val="black"/>
              </a:solidFill>
            </a:endParaRPr>
          </a:p>
        </p:txBody>
      </p:sp>
      <p:pic>
        <p:nvPicPr>
          <p:cNvPr id="8" name="Picture 4" descr="K:\TNC\Ростелеком\PPT Shablon\work\ROS-logo-diskr-color-goriz-RU.png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8032" y="0"/>
            <a:ext cx="2957659" cy="1619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9" name="Straight Connector 8"/>
          <p:cNvCxnSpPr/>
          <p:nvPr userDrawn="1"/>
        </p:nvCxnSpPr>
        <p:spPr>
          <a:xfrm>
            <a:off x="1070372" y="6153399"/>
            <a:ext cx="0" cy="466477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 userDrawn="1"/>
        </p:nvSpPr>
        <p:spPr>
          <a:xfrm>
            <a:off x="1310208" y="6237312"/>
            <a:ext cx="1728192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b="1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www.rt.ru</a:t>
            </a:r>
            <a:endParaRPr lang="ru-RU" b="1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1477855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1560" y="274638"/>
            <a:ext cx="8075240" cy="1282154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u-RU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BF2E87-D958-450C-B8CE-6001BA754807}" type="slidenum">
              <a:rPr lang="ru-RU" smtClean="0">
                <a:solidFill>
                  <a:prstClr val="black"/>
                </a:solidFill>
              </a:rPr>
              <a:pPr/>
              <a:t>‹#›</a:t>
            </a:fld>
            <a:endParaRPr lang="ru-RU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2599489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1560" y="274638"/>
            <a:ext cx="8075240" cy="1282154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u-RU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BF2E87-D958-450C-B8CE-6001BA754807}" type="slidenum">
              <a:rPr lang="ru-RU" smtClean="0">
                <a:solidFill>
                  <a:prstClr val="black"/>
                </a:solidFill>
              </a:rPr>
              <a:pPr/>
              <a:t>‹#›</a:t>
            </a:fld>
            <a:endParaRPr lang="ru-RU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2328280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BF2E87-D958-450C-B8CE-6001BA754807}" type="slidenum">
              <a:rPr lang="ru-RU" smtClean="0">
                <a:solidFill>
                  <a:prstClr val="black"/>
                </a:solidFill>
              </a:rPr>
              <a:pPr/>
              <a:t>‹#›</a:t>
            </a:fld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611560" y="274638"/>
            <a:ext cx="8075240" cy="1282154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7082729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BF2E87-D958-450C-B8CE-6001BA754807}" type="slidenum">
              <a:rPr lang="ru-RU" smtClean="0">
                <a:solidFill>
                  <a:prstClr val="black"/>
                </a:solidFill>
              </a:rPr>
              <a:pPr/>
              <a:t>‹#›</a:t>
            </a:fld>
            <a:endParaRPr lang="ru-RU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8995390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ru-RU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BF2E87-D958-450C-B8CE-6001BA754807}" type="slidenum">
              <a:rPr lang="ru-RU" smtClean="0">
                <a:solidFill>
                  <a:prstClr val="black"/>
                </a:solidFill>
              </a:rPr>
              <a:pPr/>
              <a:t>‹#›</a:t>
            </a:fld>
            <a:endParaRPr lang="ru-RU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8207693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BF2E87-D958-450C-B8CE-6001BA754807}" type="slidenum">
              <a:rPr lang="ru-RU" smtClean="0">
                <a:solidFill>
                  <a:prstClr val="black"/>
                </a:solidFill>
              </a:rPr>
              <a:pPr/>
              <a:t>‹#›</a:t>
            </a:fld>
            <a:endParaRPr lang="ru-RU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8114446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1519" y="188913"/>
            <a:ext cx="8641655" cy="719138"/>
          </a:xfrm>
          <a:prstGeom prst="rect">
            <a:avLst/>
          </a:prstGeom>
        </p:spPr>
        <p:txBody>
          <a:bodyPr lIns="0" tIns="0" rIns="0" bIns="0"/>
          <a:lstStyle>
            <a:lvl1pPr>
              <a:defRPr sz="2400" b="1" baseline="0"/>
            </a:lvl1pPr>
          </a:lstStyle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50825" y="6193978"/>
            <a:ext cx="577454" cy="365125"/>
          </a:xfrm>
        </p:spPr>
        <p:txBody>
          <a:bodyPr/>
          <a:lstStyle/>
          <a:p>
            <a:fld id="{E4BF2E87-D958-450C-B8CE-6001BA754807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2010396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3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7504" y="6193978"/>
            <a:ext cx="720775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800"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fld id="{E4BF2E87-D958-450C-B8CE-6001BA754807}" type="slidenum">
              <a:rPr lang="ru-RU" smtClean="0">
                <a:solidFill>
                  <a:prstClr val="black"/>
                </a:solidFill>
              </a:rPr>
              <a:pPr/>
              <a:t>‹#›</a:t>
            </a:fld>
            <a:endParaRPr lang="ru-RU" dirty="0">
              <a:solidFill>
                <a:prstClr val="black"/>
              </a:solidFill>
            </a:endParaRPr>
          </a:p>
        </p:txBody>
      </p:sp>
      <p:cxnSp>
        <p:nvCxnSpPr>
          <p:cNvPr id="8" name="Straight Connector 7"/>
          <p:cNvCxnSpPr/>
          <p:nvPr userDrawn="1"/>
        </p:nvCxnSpPr>
        <p:spPr>
          <a:xfrm>
            <a:off x="1070372" y="6153399"/>
            <a:ext cx="0" cy="466477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 userDrawn="1"/>
        </p:nvSpPr>
        <p:spPr>
          <a:xfrm>
            <a:off x="1310208" y="6237312"/>
            <a:ext cx="1728192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b="1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www.rt.ru</a:t>
            </a:r>
            <a:endParaRPr lang="ru-RU" b="1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1029" name="Picture 5" descr="K:\TNC\Ростелеком\PPT Shablon\work\ROS-logo-color-horiz-RU.png"/>
          <p:cNvPicPr>
            <a:picLocks noChangeAspect="1" noChangeArrowheads="1"/>
          </p:cNvPicPr>
          <p:nvPr userDrawn="1"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52470" y="5720709"/>
            <a:ext cx="2491530" cy="11372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228125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5" r:id="rId1"/>
    <p:sldLayoutId id="2147483666" r:id="rId2"/>
    <p:sldLayoutId id="2147483667" r:id="rId3"/>
    <p:sldLayoutId id="2147483668" r:id="rId4"/>
    <p:sldLayoutId id="2147483669" r:id="rId5"/>
    <p:sldLayoutId id="2147483670" r:id="rId6"/>
    <p:sldLayoutId id="2147483671" r:id="rId7"/>
    <p:sldLayoutId id="2147483672" r:id="rId8"/>
    <p:sldLayoutId id="2147483673" r:id="rId9"/>
    <p:sldLayoutId id="2147483677" r:id="rId10"/>
  </p:sldLayoutIdLst>
  <p:timing>
    <p:tnLst>
      <p:par>
        <p:cTn id="1" dur="indefinite" restart="never" nodeType="tmRoot"/>
      </p:par>
    </p:tnLst>
  </p:timing>
  <p:hf hdr="0"/>
  <p:txStyles>
    <p:titleStyle>
      <a:lvl1pPr algn="l" defTabSz="914400" rtl="0" eaLnBrk="1" latinLnBrk="0" hangingPunct="1">
        <a:spcBef>
          <a:spcPct val="0"/>
        </a:spcBef>
        <a:buNone/>
        <a:defRPr sz="2800" kern="1200">
          <a:solidFill>
            <a:schemeClr val="tx1"/>
          </a:solidFill>
          <a:latin typeface="Arial" pitchFamily="34" charset="0"/>
          <a:ea typeface="+mj-ea"/>
          <a:cs typeface="Arial" pitchFamily="34" charset="0"/>
        </a:defRPr>
      </a:lvl1pPr>
    </p:titleStyle>
    <p:bodyStyle>
      <a:lvl1pPr marL="176213" indent="-176213" algn="l" defTabSz="914400" rtl="0" eaLnBrk="1" latinLnBrk="0" hangingPunct="1">
        <a:spcBef>
          <a:spcPct val="20000"/>
        </a:spcBef>
        <a:buFont typeface="Arial" pitchFamily="34" charset="0"/>
        <a:buChar char="•"/>
        <a:defRPr sz="14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1pPr>
      <a:lvl2pPr marL="536575" indent="-268288" algn="l" defTabSz="914400" rtl="0" eaLnBrk="1" latinLnBrk="0" hangingPunct="1">
        <a:spcBef>
          <a:spcPct val="20000"/>
        </a:spcBef>
        <a:buFont typeface="Arial" pitchFamily="34" charset="0"/>
        <a:buChar char="–"/>
        <a:tabLst/>
        <a:defRPr sz="14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2pPr>
      <a:lvl3pPr marL="720725" indent="-184150" algn="l" defTabSz="914400" rtl="0" eaLnBrk="1" latinLnBrk="0" hangingPunct="1">
        <a:spcBef>
          <a:spcPct val="20000"/>
        </a:spcBef>
        <a:buFont typeface="Arial" pitchFamily="34" charset="0"/>
        <a:buChar char="•"/>
        <a:defRPr sz="14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3pPr>
      <a:lvl4pPr marL="720725" indent="-184150" algn="l" defTabSz="914400" rtl="0" eaLnBrk="1" latinLnBrk="0" hangingPunct="1">
        <a:spcBef>
          <a:spcPct val="20000"/>
        </a:spcBef>
        <a:buFont typeface="Arial" pitchFamily="34" charset="0"/>
        <a:buChar char="–"/>
        <a:defRPr sz="14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4pPr>
      <a:lvl5pPr marL="720725" indent="-184150" algn="l" defTabSz="914400" rtl="0" eaLnBrk="1" latinLnBrk="0" hangingPunct="1">
        <a:spcBef>
          <a:spcPct val="20000"/>
        </a:spcBef>
        <a:buFont typeface="Arial" pitchFamily="34" charset="0"/>
        <a:buChar char="»"/>
        <a:defRPr sz="14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emf"/><Relationship Id="rId13" Type="http://schemas.openxmlformats.org/officeDocument/2006/relationships/image" Target="../media/image9.jpeg"/><Relationship Id="rId18" Type="http://schemas.openxmlformats.org/officeDocument/2006/relationships/hyperlink" Target="http://www.telecomitalia.it/" TargetMode="External"/><Relationship Id="rId26" Type="http://schemas.openxmlformats.org/officeDocument/2006/relationships/image" Target="../media/image18.png"/><Relationship Id="rId3" Type="http://schemas.openxmlformats.org/officeDocument/2006/relationships/tags" Target="../tags/tag3.xml"/><Relationship Id="rId21" Type="http://schemas.openxmlformats.org/officeDocument/2006/relationships/image" Target="../media/image13.png"/><Relationship Id="rId7" Type="http://schemas.openxmlformats.org/officeDocument/2006/relationships/oleObject" Target="../embeddings/oleObject1.bin"/><Relationship Id="rId12" Type="http://schemas.openxmlformats.org/officeDocument/2006/relationships/image" Target="../media/image8.jpeg"/><Relationship Id="rId17" Type="http://schemas.openxmlformats.org/officeDocument/2006/relationships/image" Target="../media/image11.png"/><Relationship Id="rId25" Type="http://schemas.openxmlformats.org/officeDocument/2006/relationships/image" Target="../media/image17.jpg"/><Relationship Id="rId2" Type="http://schemas.openxmlformats.org/officeDocument/2006/relationships/tags" Target="../tags/tag2.xml"/><Relationship Id="rId16" Type="http://schemas.openxmlformats.org/officeDocument/2006/relationships/hyperlink" Target="http://www.teliasonera.com/" TargetMode="External"/><Relationship Id="rId20" Type="http://schemas.openxmlformats.org/officeDocument/2006/relationships/hyperlink" Target="http://www22.verizon.com/" TargetMode="External"/><Relationship Id="rId1" Type="http://schemas.openxmlformats.org/officeDocument/2006/relationships/vmlDrawing" Target="../drawings/vmlDrawing1.vml"/><Relationship Id="rId6" Type="http://schemas.openxmlformats.org/officeDocument/2006/relationships/slideLayout" Target="../slideLayouts/slideLayout10.xml"/><Relationship Id="rId11" Type="http://schemas.openxmlformats.org/officeDocument/2006/relationships/image" Target="../media/image7.jpeg"/><Relationship Id="rId24" Type="http://schemas.openxmlformats.org/officeDocument/2006/relationships/image" Target="../media/image16.png"/><Relationship Id="rId5" Type="http://schemas.openxmlformats.org/officeDocument/2006/relationships/tags" Target="../tags/tag5.xml"/><Relationship Id="rId15" Type="http://schemas.openxmlformats.org/officeDocument/2006/relationships/image" Target="../media/image10.png"/><Relationship Id="rId23" Type="http://schemas.openxmlformats.org/officeDocument/2006/relationships/image" Target="../media/image15.png"/><Relationship Id="rId28" Type="http://schemas.openxmlformats.org/officeDocument/2006/relationships/image" Target="../media/image20.jpg"/><Relationship Id="rId10" Type="http://schemas.openxmlformats.org/officeDocument/2006/relationships/image" Target="../media/image6.jpeg"/><Relationship Id="rId19" Type="http://schemas.openxmlformats.org/officeDocument/2006/relationships/image" Target="../media/image12.gif"/><Relationship Id="rId4" Type="http://schemas.openxmlformats.org/officeDocument/2006/relationships/tags" Target="../tags/tag4.xml"/><Relationship Id="rId9" Type="http://schemas.openxmlformats.org/officeDocument/2006/relationships/hyperlink" Target="http://www.google.ru/imgres?imgurl=http://ukrainianiphone.com/ukrainianiphone.com/www/wp-content/uploads/2009/05/att-logo.jpg&amp;imgrefurl=http://ukrainianiphone.com/14/05/2009/4934&amp;usg=__tWKsshhrMVGv42LSgR-6-X5m6L4=&amp;h=300&amp;w=300&amp;sz=20&amp;hl=ru&amp;start=2&amp;zoom=1&amp;um=1&amp;itbs=1&amp;tbnid=CwTdexV5FM_WyM:&amp;tbnh=116&amp;tbnw=116&amp;prev=/search?q=ATT&amp;um=1&amp;hl=ru&amp;newwindow=1&amp;sa=N&amp;biw=1223&amp;bih=597&amp;tbm=isch&amp;ei=3ajnTay5Ocar8APcmKSUCg" TargetMode="External"/><Relationship Id="rId14" Type="http://schemas.openxmlformats.org/officeDocument/2006/relationships/hyperlink" Target="http://www.kpn.com/" TargetMode="External"/><Relationship Id="rId22" Type="http://schemas.openxmlformats.org/officeDocument/2006/relationships/image" Target="../media/image14.jpeg"/><Relationship Id="rId27" Type="http://schemas.openxmlformats.org/officeDocument/2006/relationships/image" Target="../media/image19.jp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tags" Target="../tags/tag12.xml"/><Relationship Id="rId13" Type="http://schemas.openxmlformats.org/officeDocument/2006/relationships/tags" Target="../tags/tag17.xml"/><Relationship Id="rId18" Type="http://schemas.openxmlformats.org/officeDocument/2006/relationships/tags" Target="../tags/tag22.xml"/><Relationship Id="rId26" Type="http://schemas.openxmlformats.org/officeDocument/2006/relationships/tags" Target="../tags/tag30.xml"/><Relationship Id="rId39" Type="http://schemas.openxmlformats.org/officeDocument/2006/relationships/oleObject" Target="../embeddings/oleObject5.bin"/><Relationship Id="rId3" Type="http://schemas.openxmlformats.org/officeDocument/2006/relationships/tags" Target="../tags/tag7.xml"/><Relationship Id="rId21" Type="http://schemas.openxmlformats.org/officeDocument/2006/relationships/tags" Target="../tags/tag25.xml"/><Relationship Id="rId34" Type="http://schemas.openxmlformats.org/officeDocument/2006/relationships/image" Target="../media/image5.emf"/><Relationship Id="rId42" Type="http://schemas.openxmlformats.org/officeDocument/2006/relationships/image" Target="../media/image25.png"/><Relationship Id="rId7" Type="http://schemas.openxmlformats.org/officeDocument/2006/relationships/tags" Target="../tags/tag11.xml"/><Relationship Id="rId12" Type="http://schemas.openxmlformats.org/officeDocument/2006/relationships/tags" Target="../tags/tag16.xml"/><Relationship Id="rId17" Type="http://schemas.openxmlformats.org/officeDocument/2006/relationships/tags" Target="../tags/tag21.xml"/><Relationship Id="rId25" Type="http://schemas.openxmlformats.org/officeDocument/2006/relationships/tags" Target="../tags/tag29.xml"/><Relationship Id="rId33" Type="http://schemas.openxmlformats.org/officeDocument/2006/relationships/oleObject" Target="../embeddings/oleObject2.bin"/><Relationship Id="rId38" Type="http://schemas.openxmlformats.org/officeDocument/2006/relationships/image" Target="../media/image22.emf"/><Relationship Id="rId2" Type="http://schemas.openxmlformats.org/officeDocument/2006/relationships/tags" Target="../tags/tag6.xml"/><Relationship Id="rId16" Type="http://schemas.openxmlformats.org/officeDocument/2006/relationships/tags" Target="../tags/tag20.xml"/><Relationship Id="rId20" Type="http://schemas.openxmlformats.org/officeDocument/2006/relationships/tags" Target="../tags/tag24.xml"/><Relationship Id="rId29" Type="http://schemas.openxmlformats.org/officeDocument/2006/relationships/tags" Target="../tags/tag33.xml"/><Relationship Id="rId41" Type="http://schemas.openxmlformats.org/officeDocument/2006/relationships/image" Target="../media/image24.gif"/><Relationship Id="rId1" Type="http://schemas.openxmlformats.org/officeDocument/2006/relationships/vmlDrawing" Target="../drawings/vmlDrawing2.vml"/><Relationship Id="rId6" Type="http://schemas.openxmlformats.org/officeDocument/2006/relationships/tags" Target="../tags/tag10.xml"/><Relationship Id="rId11" Type="http://schemas.openxmlformats.org/officeDocument/2006/relationships/tags" Target="../tags/tag15.xml"/><Relationship Id="rId24" Type="http://schemas.openxmlformats.org/officeDocument/2006/relationships/tags" Target="../tags/tag28.xml"/><Relationship Id="rId32" Type="http://schemas.openxmlformats.org/officeDocument/2006/relationships/slideLayout" Target="../slideLayouts/slideLayout10.xml"/><Relationship Id="rId37" Type="http://schemas.openxmlformats.org/officeDocument/2006/relationships/oleObject" Target="../embeddings/oleObject4.bin"/><Relationship Id="rId40" Type="http://schemas.openxmlformats.org/officeDocument/2006/relationships/image" Target="../media/image23.emf"/><Relationship Id="rId5" Type="http://schemas.openxmlformats.org/officeDocument/2006/relationships/tags" Target="../tags/tag9.xml"/><Relationship Id="rId15" Type="http://schemas.openxmlformats.org/officeDocument/2006/relationships/tags" Target="../tags/tag19.xml"/><Relationship Id="rId23" Type="http://schemas.openxmlformats.org/officeDocument/2006/relationships/tags" Target="../tags/tag27.xml"/><Relationship Id="rId28" Type="http://schemas.openxmlformats.org/officeDocument/2006/relationships/tags" Target="../tags/tag32.xml"/><Relationship Id="rId36" Type="http://schemas.openxmlformats.org/officeDocument/2006/relationships/image" Target="../media/image21.emf"/><Relationship Id="rId10" Type="http://schemas.openxmlformats.org/officeDocument/2006/relationships/tags" Target="../tags/tag14.xml"/><Relationship Id="rId19" Type="http://schemas.openxmlformats.org/officeDocument/2006/relationships/tags" Target="../tags/tag23.xml"/><Relationship Id="rId31" Type="http://schemas.openxmlformats.org/officeDocument/2006/relationships/tags" Target="../tags/tag35.xml"/><Relationship Id="rId44" Type="http://schemas.openxmlformats.org/officeDocument/2006/relationships/image" Target="../media/image6.jpeg"/><Relationship Id="rId4" Type="http://schemas.openxmlformats.org/officeDocument/2006/relationships/tags" Target="../tags/tag8.xml"/><Relationship Id="rId9" Type="http://schemas.openxmlformats.org/officeDocument/2006/relationships/tags" Target="../tags/tag13.xml"/><Relationship Id="rId14" Type="http://schemas.openxmlformats.org/officeDocument/2006/relationships/tags" Target="../tags/tag18.xml"/><Relationship Id="rId22" Type="http://schemas.openxmlformats.org/officeDocument/2006/relationships/tags" Target="../tags/tag26.xml"/><Relationship Id="rId27" Type="http://schemas.openxmlformats.org/officeDocument/2006/relationships/tags" Target="../tags/tag31.xml"/><Relationship Id="rId30" Type="http://schemas.openxmlformats.org/officeDocument/2006/relationships/tags" Target="../tags/tag34.xml"/><Relationship Id="rId35" Type="http://schemas.openxmlformats.org/officeDocument/2006/relationships/oleObject" Target="../embeddings/oleObject3.bin"/><Relationship Id="rId43" Type="http://schemas.openxmlformats.org/officeDocument/2006/relationships/hyperlink" Target="http://www.google.ru/imgres?imgurl=http://ukrainianiphone.com/ukrainianiphone.com/www/wp-content/uploads/2009/05/att-logo.jpg&amp;imgrefurl=http://ukrainianiphone.com/14/05/2009/4934&amp;usg=__tWKsshhrMVGv42LSgR-6-X5m6L4=&amp;h=300&amp;w=300&amp;sz=20&amp;hl=ru&amp;start=2&amp;zoom=1&amp;um=1&amp;itbs=1&amp;tbnid=CwTdexV5FM_WyM:&amp;tbnh=116&amp;tbnw=116&amp;prev=/search?q=ATT&amp;um=1&amp;hl=ru&amp;newwindow=1&amp;sa=N&amp;biw=1223&amp;bih=597&amp;tbm=isch&amp;ei=3ajnTay5Ocar8APcmKSUCg" TargetMode="External"/></Relationships>
</file>

<file path=ppt/slides/_rels/slide4.xml.rels><?xml version="1.0" encoding="UTF-8" standalone="yes"?>
<Relationships xmlns="http://schemas.openxmlformats.org/package/2006/relationships"><Relationship Id="rId13" Type="http://schemas.openxmlformats.org/officeDocument/2006/relationships/tags" Target="../tags/tag47.xml"/><Relationship Id="rId18" Type="http://schemas.openxmlformats.org/officeDocument/2006/relationships/tags" Target="../tags/tag52.xml"/><Relationship Id="rId26" Type="http://schemas.openxmlformats.org/officeDocument/2006/relationships/tags" Target="../tags/tag60.xml"/><Relationship Id="rId39" Type="http://schemas.openxmlformats.org/officeDocument/2006/relationships/tags" Target="../tags/tag73.xml"/><Relationship Id="rId21" Type="http://schemas.openxmlformats.org/officeDocument/2006/relationships/tags" Target="../tags/tag55.xml"/><Relationship Id="rId34" Type="http://schemas.openxmlformats.org/officeDocument/2006/relationships/tags" Target="../tags/tag68.xml"/><Relationship Id="rId42" Type="http://schemas.openxmlformats.org/officeDocument/2006/relationships/tags" Target="../tags/tag76.xml"/><Relationship Id="rId47" Type="http://schemas.openxmlformats.org/officeDocument/2006/relationships/tags" Target="../tags/tag81.xml"/><Relationship Id="rId50" Type="http://schemas.openxmlformats.org/officeDocument/2006/relationships/tags" Target="../tags/tag84.xml"/><Relationship Id="rId55" Type="http://schemas.openxmlformats.org/officeDocument/2006/relationships/tags" Target="../tags/tag89.xml"/><Relationship Id="rId63" Type="http://schemas.openxmlformats.org/officeDocument/2006/relationships/tags" Target="../tags/tag97.xml"/><Relationship Id="rId68" Type="http://schemas.openxmlformats.org/officeDocument/2006/relationships/tags" Target="../tags/tag102.xml"/><Relationship Id="rId76" Type="http://schemas.openxmlformats.org/officeDocument/2006/relationships/tags" Target="../tags/tag110.xml"/><Relationship Id="rId84" Type="http://schemas.openxmlformats.org/officeDocument/2006/relationships/tags" Target="../tags/tag118.xml"/><Relationship Id="rId89" Type="http://schemas.openxmlformats.org/officeDocument/2006/relationships/tags" Target="../tags/tag123.xml"/><Relationship Id="rId7" Type="http://schemas.openxmlformats.org/officeDocument/2006/relationships/tags" Target="../tags/tag41.xml"/><Relationship Id="rId71" Type="http://schemas.openxmlformats.org/officeDocument/2006/relationships/tags" Target="../tags/tag105.xml"/><Relationship Id="rId92" Type="http://schemas.openxmlformats.org/officeDocument/2006/relationships/slideLayout" Target="../slideLayouts/slideLayout10.xml"/><Relationship Id="rId2" Type="http://schemas.openxmlformats.org/officeDocument/2006/relationships/tags" Target="../tags/tag36.xml"/><Relationship Id="rId16" Type="http://schemas.openxmlformats.org/officeDocument/2006/relationships/tags" Target="../tags/tag50.xml"/><Relationship Id="rId29" Type="http://schemas.openxmlformats.org/officeDocument/2006/relationships/tags" Target="../tags/tag63.xml"/><Relationship Id="rId11" Type="http://schemas.openxmlformats.org/officeDocument/2006/relationships/tags" Target="../tags/tag45.xml"/><Relationship Id="rId24" Type="http://schemas.openxmlformats.org/officeDocument/2006/relationships/tags" Target="../tags/tag58.xml"/><Relationship Id="rId32" Type="http://schemas.openxmlformats.org/officeDocument/2006/relationships/tags" Target="../tags/tag66.xml"/><Relationship Id="rId37" Type="http://schemas.openxmlformats.org/officeDocument/2006/relationships/tags" Target="../tags/tag71.xml"/><Relationship Id="rId40" Type="http://schemas.openxmlformats.org/officeDocument/2006/relationships/tags" Target="../tags/tag74.xml"/><Relationship Id="rId45" Type="http://schemas.openxmlformats.org/officeDocument/2006/relationships/tags" Target="../tags/tag79.xml"/><Relationship Id="rId53" Type="http://schemas.openxmlformats.org/officeDocument/2006/relationships/tags" Target="../tags/tag87.xml"/><Relationship Id="rId58" Type="http://schemas.openxmlformats.org/officeDocument/2006/relationships/tags" Target="../tags/tag92.xml"/><Relationship Id="rId66" Type="http://schemas.openxmlformats.org/officeDocument/2006/relationships/tags" Target="../tags/tag100.xml"/><Relationship Id="rId74" Type="http://schemas.openxmlformats.org/officeDocument/2006/relationships/tags" Target="../tags/tag108.xml"/><Relationship Id="rId79" Type="http://schemas.openxmlformats.org/officeDocument/2006/relationships/tags" Target="../tags/tag113.xml"/><Relationship Id="rId87" Type="http://schemas.openxmlformats.org/officeDocument/2006/relationships/tags" Target="../tags/tag121.xml"/><Relationship Id="rId5" Type="http://schemas.openxmlformats.org/officeDocument/2006/relationships/tags" Target="../tags/tag39.xml"/><Relationship Id="rId61" Type="http://schemas.openxmlformats.org/officeDocument/2006/relationships/tags" Target="../tags/tag95.xml"/><Relationship Id="rId82" Type="http://schemas.openxmlformats.org/officeDocument/2006/relationships/tags" Target="../tags/tag116.xml"/><Relationship Id="rId90" Type="http://schemas.openxmlformats.org/officeDocument/2006/relationships/tags" Target="../tags/tag124.xml"/><Relationship Id="rId95" Type="http://schemas.openxmlformats.org/officeDocument/2006/relationships/image" Target="../media/image26.png"/><Relationship Id="rId19" Type="http://schemas.openxmlformats.org/officeDocument/2006/relationships/tags" Target="../tags/tag53.xml"/><Relationship Id="rId14" Type="http://schemas.openxmlformats.org/officeDocument/2006/relationships/tags" Target="../tags/tag48.xml"/><Relationship Id="rId22" Type="http://schemas.openxmlformats.org/officeDocument/2006/relationships/tags" Target="../tags/tag56.xml"/><Relationship Id="rId27" Type="http://schemas.openxmlformats.org/officeDocument/2006/relationships/tags" Target="../tags/tag61.xml"/><Relationship Id="rId30" Type="http://schemas.openxmlformats.org/officeDocument/2006/relationships/tags" Target="../tags/tag64.xml"/><Relationship Id="rId35" Type="http://schemas.openxmlformats.org/officeDocument/2006/relationships/tags" Target="../tags/tag69.xml"/><Relationship Id="rId43" Type="http://schemas.openxmlformats.org/officeDocument/2006/relationships/tags" Target="../tags/tag77.xml"/><Relationship Id="rId48" Type="http://schemas.openxmlformats.org/officeDocument/2006/relationships/tags" Target="../tags/tag82.xml"/><Relationship Id="rId56" Type="http://schemas.openxmlformats.org/officeDocument/2006/relationships/tags" Target="../tags/tag90.xml"/><Relationship Id="rId64" Type="http://schemas.openxmlformats.org/officeDocument/2006/relationships/tags" Target="../tags/tag98.xml"/><Relationship Id="rId69" Type="http://schemas.openxmlformats.org/officeDocument/2006/relationships/tags" Target="../tags/tag103.xml"/><Relationship Id="rId77" Type="http://schemas.openxmlformats.org/officeDocument/2006/relationships/tags" Target="../tags/tag111.xml"/><Relationship Id="rId8" Type="http://schemas.openxmlformats.org/officeDocument/2006/relationships/tags" Target="../tags/tag42.xml"/><Relationship Id="rId51" Type="http://schemas.openxmlformats.org/officeDocument/2006/relationships/tags" Target="../tags/tag85.xml"/><Relationship Id="rId72" Type="http://schemas.openxmlformats.org/officeDocument/2006/relationships/tags" Target="../tags/tag106.xml"/><Relationship Id="rId80" Type="http://schemas.openxmlformats.org/officeDocument/2006/relationships/tags" Target="../tags/tag114.xml"/><Relationship Id="rId85" Type="http://schemas.openxmlformats.org/officeDocument/2006/relationships/tags" Target="../tags/tag119.xml"/><Relationship Id="rId93" Type="http://schemas.openxmlformats.org/officeDocument/2006/relationships/oleObject" Target="../embeddings/oleObject6.bin"/><Relationship Id="rId3" Type="http://schemas.openxmlformats.org/officeDocument/2006/relationships/tags" Target="../tags/tag37.xml"/><Relationship Id="rId12" Type="http://schemas.openxmlformats.org/officeDocument/2006/relationships/tags" Target="../tags/tag46.xml"/><Relationship Id="rId17" Type="http://schemas.openxmlformats.org/officeDocument/2006/relationships/tags" Target="../tags/tag51.xml"/><Relationship Id="rId25" Type="http://schemas.openxmlformats.org/officeDocument/2006/relationships/tags" Target="../tags/tag59.xml"/><Relationship Id="rId33" Type="http://schemas.openxmlformats.org/officeDocument/2006/relationships/tags" Target="../tags/tag67.xml"/><Relationship Id="rId38" Type="http://schemas.openxmlformats.org/officeDocument/2006/relationships/tags" Target="../tags/tag72.xml"/><Relationship Id="rId46" Type="http://schemas.openxmlformats.org/officeDocument/2006/relationships/tags" Target="../tags/tag80.xml"/><Relationship Id="rId59" Type="http://schemas.openxmlformats.org/officeDocument/2006/relationships/tags" Target="../tags/tag93.xml"/><Relationship Id="rId67" Type="http://schemas.openxmlformats.org/officeDocument/2006/relationships/tags" Target="../tags/tag101.xml"/><Relationship Id="rId20" Type="http://schemas.openxmlformats.org/officeDocument/2006/relationships/tags" Target="../tags/tag54.xml"/><Relationship Id="rId41" Type="http://schemas.openxmlformats.org/officeDocument/2006/relationships/tags" Target="../tags/tag75.xml"/><Relationship Id="rId54" Type="http://schemas.openxmlformats.org/officeDocument/2006/relationships/tags" Target="../tags/tag88.xml"/><Relationship Id="rId62" Type="http://schemas.openxmlformats.org/officeDocument/2006/relationships/tags" Target="../tags/tag96.xml"/><Relationship Id="rId70" Type="http://schemas.openxmlformats.org/officeDocument/2006/relationships/tags" Target="../tags/tag104.xml"/><Relationship Id="rId75" Type="http://schemas.openxmlformats.org/officeDocument/2006/relationships/tags" Target="../tags/tag109.xml"/><Relationship Id="rId83" Type="http://schemas.openxmlformats.org/officeDocument/2006/relationships/tags" Target="../tags/tag117.xml"/><Relationship Id="rId88" Type="http://schemas.openxmlformats.org/officeDocument/2006/relationships/tags" Target="../tags/tag122.xml"/><Relationship Id="rId91" Type="http://schemas.openxmlformats.org/officeDocument/2006/relationships/tags" Target="../tags/tag125.xml"/><Relationship Id="rId96" Type="http://schemas.openxmlformats.org/officeDocument/2006/relationships/image" Target="../media/image27.png"/><Relationship Id="rId1" Type="http://schemas.openxmlformats.org/officeDocument/2006/relationships/vmlDrawing" Target="../drawings/vmlDrawing3.vml"/><Relationship Id="rId6" Type="http://schemas.openxmlformats.org/officeDocument/2006/relationships/tags" Target="../tags/tag40.xml"/><Relationship Id="rId15" Type="http://schemas.openxmlformats.org/officeDocument/2006/relationships/tags" Target="../tags/tag49.xml"/><Relationship Id="rId23" Type="http://schemas.openxmlformats.org/officeDocument/2006/relationships/tags" Target="../tags/tag57.xml"/><Relationship Id="rId28" Type="http://schemas.openxmlformats.org/officeDocument/2006/relationships/tags" Target="../tags/tag62.xml"/><Relationship Id="rId36" Type="http://schemas.openxmlformats.org/officeDocument/2006/relationships/tags" Target="../tags/tag70.xml"/><Relationship Id="rId49" Type="http://schemas.openxmlformats.org/officeDocument/2006/relationships/tags" Target="../tags/tag83.xml"/><Relationship Id="rId57" Type="http://schemas.openxmlformats.org/officeDocument/2006/relationships/tags" Target="../tags/tag91.xml"/><Relationship Id="rId10" Type="http://schemas.openxmlformats.org/officeDocument/2006/relationships/tags" Target="../tags/tag44.xml"/><Relationship Id="rId31" Type="http://schemas.openxmlformats.org/officeDocument/2006/relationships/tags" Target="../tags/tag65.xml"/><Relationship Id="rId44" Type="http://schemas.openxmlformats.org/officeDocument/2006/relationships/tags" Target="../tags/tag78.xml"/><Relationship Id="rId52" Type="http://schemas.openxmlformats.org/officeDocument/2006/relationships/tags" Target="../tags/tag86.xml"/><Relationship Id="rId60" Type="http://schemas.openxmlformats.org/officeDocument/2006/relationships/tags" Target="../tags/tag94.xml"/><Relationship Id="rId65" Type="http://schemas.openxmlformats.org/officeDocument/2006/relationships/tags" Target="../tags/tag99.xml"/><Relationship Id="rId73" Type="http://schemas.openxmlformats.org/officeDocument/2006/relationships/tags" Target="../tags/tag107.xml"/><Relationship Id="rId78" Type="http://schemas.openxmlformats.org/officeDocument/2006/relationships/tags" Target="../tags/tag112.xml"/><Relationship Id="rId81" Type="http://schemas.openxmlformats.org/officeDocument/2006/relationships/tags" Target="../tags/tag115.xml"/><Relationship Id="rId86" Type="http://schemas.openxmlformats.org/officeDocument/2006/relationships/tags" Target="../tags/tag120.xml"/><Relationship Id="rId94" Type="http://schemas.openxmlformats.org/officeDocument/2006/relationships/image" Target="../media/image5.emf"/><Relationship Id="rId4" Type="http://schemas.openxmlformats.org/officeDocument/2006/relationships/tags" Target="../tags/tag38.xml"/><Relationship Id="rId9" Type="http://schemas.openxmlformats.org/officeDocument/2006/relationships/tags" Target="../tags/tag43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tags" Target="../tags/tag132.xml"/><Relationship Id="rId13" Type="http://schemas.openxmlformats.org/officeDocument/2006/relationships/oleObject" Target="../embeddings/oleObject7.bin"/><Relationship Id="rId3" Type="http://schemas.openxmlformats.org/officeDocument/2006/relationships/tags" Target="../tags/tag127.xml"/><Relationship Id="rId7" Type="http://schemas.openxmlformats.org/officeDocument/2006/relationships/tags" Target="../tags/tag131.xml"/><Relationship Id="rId12" Type="http://schemas.openxmlformats.org/officeDocument/2006/relationships/slideLayout" Target="../slideLayouts/slideLayout10.xml"/><Relationship Id="rId2" Type="http://schemas.openxmlformats.org/officeDocument/2006/relationships/tags" Target="../tags/tag126.xml"/><Relationship Id="rId1" Type="http://schemas.openxmlformats.org/officeDocument/2006/relationships/vmlDrawing" Target="../drawings/vmlDrawing4.vml"/><Relationship Id="rId6" Type="http://schemas.openxmlformats.org/officeDocument/2006/relationships/tags" Target="../tags/tag130.xml"/><Relationship Id="rId11" Type="http://schemas.openxmlformats.org/officeDocument/2006/relationships/tags" Target="../tags/tag135.xml"/><Relationship Id="rId5" Type="http://schemas.openxmlformats.org/officeDocument/2006/relationships/tags" Target="../tags/tag129.xml"/><Relationship Id="rId10" Type="http://schemas.openxmlformats.org/officeDocument/2006/relationships/tags" Target="../tags/tag134.xml"/><Relationship Id="rId4" Type="http://schemas.openxmlformats.org/officeDocument/2006/relationships/tags" Target="../tags/tag128.xml"/><Relationship Id="rId9" Type="http://schemas.openxmlformats.org/officeDocument/2006/relationships/tags" Target="../tags/tag133.xml"/><Relationship Id="rId14" Type="http://schemas.openxmlformats.org/officeDocument/2006/relationships/image" Target="../media/image5.emf"/></Relationships>
</file>

<file path=ppt/slides/_rels/slide6.xml.rels><?xml version="1.0" encoding="UTF-8" standalone="yes"?>
<Relationships xmlns="http://schemas.openxmlformats.org/package/2006/relationships"><Relationship Id="rId13" Type="http://schemas.openxmlformats.org/officeDocument/2006/relationships/tags" Target="../tags/tag147.xml"/><Relationship Id="rId18" Type="http://schemas.openxmlformats.org/officeDocument/2006/relationships/tags" Target="../tags/tag152.xml"/><Relationship Id="rId26" Type="http://schemas.openxmlformats.org/officeDocument/2006/relationships/tags" Target="../tags/tag160.xml"/><Relationship Id="rId39" Type="http://schemas.openxmlformats.org/officeDocument/2006/relationships/tags" Target="../tags/tag173.xml"/><Relationship Id="rId21" Type="http://schemas.openxmlformats.org/officeDocument/2006/relationships/tags" Target="../tags/tag155.xml"/><Relationship Id="rId34" Type="http://schemas.openxmlformats.org/officeDocument/2006/relationships/tags" Target="../tags/tag168.xml"/><Relationship Id="rId42" Type="http://schemas.openxmlformats.org/officeDocument/2006/relationships/tags" Target="../tags/tag176.xml"/><Relationship Id="rId47" Type="http://schemas.openxmlformats.org/officeDocument/2006/relationships/tags" Target="../tags/tag181.xml"/><Relationship Id="rId50" Type="http://schemas.openxmlformats.org/officeDocument/2006/relationships/tags" Target="../tags/tag184.xml"/><Relationship Id="rId55" Type="http://schemas.openxmlformats.org/officeDocument/2006/relationships/tags" Target="../tags/tag189.xml"/><Relationship Id="rId63" Type="http://schemas.openxmlformats.org/officeDocument/2006/relationships/tags" Target="../tags/tag197.xml"/><Relationship Id="rId68" Type="http://schemas.openxmlformats.org/officeDocument/2006/relationships/tags" Target="../tags/tag202.xml"/><Relationship Id="rId76" Type="http://schemas.openxmlformats.org/officeDocument/2006/relationships/slideLayout" Target="../slideLayouts/slideLayout10.xml"/><Relationship Id="rId7" Type="http://schemas.openxmlformats.org/officeDocument/2006/relationships/tags" Target="../tags/tag141.xml"/><Relationship Id="rId71" Type="http://schemas.openxmlformats.org/officeDocument/2006/relationships/tags" Target="../tags/tag205.xml"/><Relationship Id="rId2" Type="http://schemas.openxmlformats.org/officeDocument/2006/relationships/tags" Target="../tags/tag136.xml"/><Relationship Id="rId16" Type="http://schemas.openxmlformats.org/officeDocument/2006/relationships/tags" Target="../tags/tag150.xml"/><Relationship Id="rId29" Type="http://schemas.openxmlformats.org/officeDocument/2006/relationships/tags" Target="../tags/tag163.xml"/><Relationship Id="rId11" Type="http://schemas.openxmlformats.org/officeDocument/2006/relationships/tags" Target="../tags/tag145.xml"/><Relationship Id="rId24" Type="http://schemas.openxmlformats.org/officeDocument/2006/relationships/tags" Target="../tags/tag158.xml"/><Relationship Id="rId32" Type="http://schemas.openxmlformats.org/officeDocument/2006/relationships/tags" Target="../tags/tag166.xml"/><Relationship Id="rId37" Type="http://schemas.openxmlformats.org/officeDocument/2006/relationships/tags" Target="../tags/tag171.xml"/><Relationship Id="rId40" Type="http://schemas.openxmlformats.org/officeDocument/2006/relationships/tags" Target="../tags/tag174.xml"/><Relationship Id="rId45" Type="http://schemas.openxmlformats.org/officeDocument/2006/relationships/tags" Target="../tags/tag179.xml"/><Relationship Id="rId53" Type="http://schemas.openxmlformats.org/officeDocument/2006/relationships/tags" Target="../tags/tag187.xml"/><Relationship Id="rId58" Type="http://schemas.openxmlformats.org/officeDocument/2006/relationships/tags" Target="../tags/tag192.xml"/><Relationship Id="rId66" Type="http://schemas.openxmlformats.org/officeDocument/2006/relationships/tags" Target="../tags/tag200.xml"/><Relationship Id="rId74" Type="http://schemas.openxmlformats.org/officeDocument/2006/relationships/tags" Target="../tags/tag208.xml"/><Relationship Id="rId79" Type="http://schemas.openxmlformats.org/officeDocument/2006/relationships/oleObject" Target="../embeddings/oleObject9.bin"/><Relationship Id="rId5" Type="http://schemas.openxmlformats.org/officeDocument/2006/relationships/tags" Target="../tags/tag139.xml"/><Relationship Id="rId61" Type="http://schemas.openxmlformats.org/officeDocument/2006/relationships/tags" Target="../tags/tag195.xml"/><Relationship Id="rId82" Type="http://schemas.openxmlformats.org/officeDocument/2006/relationships/image" Target="../media/image29.emf"/><Relationship Id="rId10" Type="http://schemas.openxmlformats.org/officeDocument/2006/relationships/tags" Target="../tags/tag144.xml"/><Relationship Id="rId19" Type="http://schemas.openxmlformats.org/officeDocument/2006/relationships/tags" Target="../tags/tag153.xml"/><Relationship Id="rId31" Type="http://schemas.openxmlformats.org/officeDocument/2006/relationships/tags" Target="../tags/tag165.xml"/><Relationship Id="rId44" Type="http://schemas.openxmlformats.org/officeDocument/2006/relationships/tags" Target="../tags/tag178.xml"/><Relationship Id="rId52" Type="http://schemas.openxmlformats.org/officeDocument/2006/relationships/tags" Target="../tags/tag186.xml"/><Relationship Id="rId60" Type="http://schemas.openxmlformats.org/officeDocument/2006/relationships/tags" Target="../tags/tag194.xml"/><Relationship Id="rId65" Type="http://schemas.openxmlformats.org/officeDocument/2006/relationships/tags" Target="../tags/tag199.xml"/><Relationship Id="rId73" Type="http://schemas.openxmlformats.org/officeDocument/2006/relationships/tags" Target="../tags/tag207.xml"/><Relationship Id="rId78" Type="http://schemas.openxmlformats.org/officeDocument/2006/relationships/image" Target="../media/image5.emf"/><Relationship Id="rId81" Type="http://schemas.openxmlformats.org/officeDocument/2006/relationships/oleObject" Target="../embeddings/oleObject10.bin"/><Relationship Id="rId4" Type="http://schemas.openxmlformats.org/officeDocument/2006/relationships/tags" Target="../tags/tag138.xml"/><Relationship Id="rId9" Type="http://schemas.openxmlformats.org/officeDocument/2006/relationships/tags" Target="../tags/tag143.xml"/><Relationship Id="rId14" Type="http://schemas.openxmlformats.org/officeDocument/2006/relationships/tags" Target="../tags/tag148.xml"/><Relationship Id="rId22" Type="http://schemas.openxmlformats.org/officeDocument/2006/relationships/tags" Target="../tags/tag156.xml"/><Relationship Id="rId27" Type="http://schemas.openxmlformats.org/officeDocument/2006/relationships/tags" Target="../tags/tag161.xml"/><Relationship Id="rId30" Type="http://schemas.openxmlformats.org/officeDocument/2006/relationships/tags" Target="../tags/tag164.xml"/><Relationship Id="rId35" Type="http://schemas.openxmlformats.org/officeDocument/2006/relationships/tags" Target="../tags/tag169.xml"/><Relationship Id="rId43" Type="http://schemas.openxmlformats.org/officeDocument/2006/relationships/tags" Target="../tags/tag177.xml"/><Relationship Id="rId48" Type="http://schemas.openxmlformats.org/officeDocument/2006/relationships/tags" Target="../tags/tag182.xml"/><Relationship Id="rId56" Type="http://schemas.openxmlformats.org/officeDocument/2006/relationships/tags" Target="../tags/tag190.xml"/><Relationship Id="rId64" Type="http://schemas.openxmlformats.org/officeDocument/2006/relationships/tags" Target="../tags/tag198.xml"/><Relationship Id="rId69" Type="http://schemas.openxmlformats.org/officeDocument/2006/relationships/tags" Target="../tags/tag203.xml"/><Relationship Id="rId77" Type="http://schemas.openxmlformats.org/officeDocument/2006/relationships/oleObject" Target="../embeddings/oleObject8.bin"/><Relationship Id="rId8" Type="http://schemas.openxmlformats.org/officeDocument/2006/relationships/tags" Target="../tags/tag142.xml"/><Relationship Id="rId51" Type="http://schemas.openxmlformats.org/officeDocument/2006/relationships/tags" Target="../tags/tag185.xml"/><Relationship Id="rId72" Type="http://schemas.openxmlformats.org/officeDocument/2006/relationships/tags" Target="../tags/tag206.xml"/><Relationship Id="rId80" Type="http://schemas.openxmlformats.org/officeDocument/2006/relationships/image" Target="../media/image28.emf"/><Relationship Id="rId3" Type="http://schemas.openxmlformats.org/officeDocument/2006/relationships/tags" Target="../tags/tag137.xml"/><Relationship Id="rId12" Type="http://schemas.openxmlformats.org/officeDocument/2006/relationships/tags" Target="../tags/tag146.xml"/><Relationship Id="rId17" Type="http://schemas.openxmlformats.org/officeDocument/2006/relationships/tags" Target="../tags/tag151.xml"/><Relationship Id="rId25" Type="http://schemas.openxmlformats.org/officeDocument/2006/relationships/tags" Target="../tags/tag159.xml"/><Relationship Id="rId33" Type="http://schemas.openxmlformats.org/officeDocument/2006/relationships/tags" Target="../tags/tag167.xml"/><Relationship Id="rId38" Type="http://schemas.openxmlformats.org/officeDocument/2006/relationships/tags" Target="../tags/tag172.xml"/><Relationship Id="rId46" Type="http://schemas.openxmlformats.org/officeDocument/2006/relationships/tags" Target="../tags/tag180.xml"/><Relationship Id="rId59" Type="http://schemas.openxmlformats.org/officeDocument/2006/relationships/tags" Target="../tags/tag193.xml"/><Relationship Id="rId67" Type="http://schemas.openxmlformats.org/officeDocument/2006/relationships/tags" Target="../tags/tag201.xml"/><Relationship Id="rId20" Type="http://schemas.openxmlformats.org/officeDocument/2006/relationships/tags" Target="../tags/tag154.xml"/><Relationship Id="rId41" Type="http://schemas.openxmlformats.org/officeDocument/2006/relationships/tags" Target="../tags/tag175.xml"/><Relationship Id="rId54" Type="http://schemas.openxmlformats.org/officeDocument/2006/relationships/tags" Target="../tags/tag188.xml"/><Relationship Id="rId62" Type="http://schemas.openxmlformats.org/officeDocument/2006/relationships/tags" Target="../tags/tag196.xml"/><Relationship Id="rId70" Type="http://schemas.openxmlformats.org/officeDocument/2006/relationships/tags" Target="../tags/tag204.xml"/><Relationship Id="rId75" Type="http://schemas.openxmlformats.org/officeDocument/2006/relationships/tags" Target="../tags/tag209.xml"/><Relationship Id="rId1" Type="http://schemas.openxmlformats.org/officeDocument/2006/relationships/vmlDrawing" Target="../drawings/vmlDrawing5.vml"/><Relationship Id="rId6" Type="http://schemas.openxmlformats.org/officeDocument/2006/relationships/tags" Target="../tags/tag140.xml"/><Relationship Id="rId15" Type="http://schemas.openxmlformats.org/officeDocument/2006/relationships/tags" Target="../tags/tag149.xml"/><Relationship Id="rId23" Type="http://schemas.openxmlformats.org/officeDocument/2006/relationships/tags" Target="../tags/tag157.xml"/><Relationship Id="rId28" Type="http://schemas.openxmlformats.org/officeDocument/2006/relationships/tags" Target="../tags/tag162.xml"/><Relationship Id="rId36" Type="http://schemas.openxmlformats.org/officeDocument/2006/relationships/tags" Target="../tags/tag170.xml"/><Relationship Id="rId49" Type="http://schemas.openxmlformats.org/officeDocument/2006/relationships/tags" Target="../tags/tag183.xml"/><Relationship Id="rId57" Type="http://schemas.openxmlformats.org/officeDocument/2006/relationships/tags" Target="../tags/tag191.xml"/></Relationships>
</file>

<file path=ppt/slides/_rels/slide7.xml.rels><?xml version="1.0" encoding="UTF-8" standalone="yes"?>
<Relationships xmlns="http://schemas.openxmlformats.org/package/2006/relationships"><Relationship Id="rId26" Type="http://schemas.openxmlformats.org/officeDocument/2006/relationships/tags" Target="../tags/tag234.xml"/><Relationship Id="rId117" Type="http://schemas.openxmlformats.org/officeDocument/2006/relationships/tags" Target="../tags/tag325.xml"/><Relationship Id="rId21" Type="http://schemas.openxmlformats.org/officeDocument/2006/relationships/tags" Target="../tags/tag229.xml"/><Relationship Id="rId42" Type="http://schemas.openxmlformats.org/officeDocument/2006/relationships/tags" Target="../tags/tag250.xml"/><Relationship Id="rId47" Type="http://schemas.openxmlformats.org/officeDocument/2006/relationships/tags" Target="../tags/tag255.xml"/><Relationship Id="rId63" Type="http://schemas.openxmlformats.org/officeDocument/2006/relationships/tags" Target="../tags/tag271.xml"/><Relationship Id="rId68" Type="http://schemas.openxmlformats.org/officeDocument/2006/relationships/tags" Target="../tags/tag276.xml"/><Relationship Id="rId84" Type="http://schemas.openxmlformats.org/officeDocument/2006/relationships/tags" Target="../tags/tag292.xml"/><Relationship Id="rId89" Type="http://schemas.openxmlformats.org/officeDocument/2006/relationships/tags" Target="../tags/tag297.xml"/><Relationship Id="rId112" Type="http://schemas.openxmlformats.org/officeDocument/2006/relationships/tags" Target="../tags/tag320.xml"/><Relationship Id="rId133" Type="http://schemas.openxmlformats.org/officeDocument/2006/relationships/tags" Target="../tags/tag341.xml"/><Relationship Id="rId138" Type="http://schemas.openxmlformats.org/officeDocument/2006/relationships/chart" Target="../charts/chart1.xml"/><Relationship Id="rId154" Type="http://schemas.openxmlformats.org/officeDocument/2006/relationships/image" Target="../media/image37.emf"/><Relationship Id="rId16" Type="http://schemas.openxmlformats.org/officeDocument/2006/relationships/tags" Target="../tags/tag224.xml"/><Relationship Id="rId107" Type="http://schemas.openxmlformats.org/officeDocument/2006/relationships/tags" Target="../tags/tag315.xml"/><Relationship Id="rId11" Type="http://schemas.openxmlformats.org/officeDocument/2006/relationships/tags" Target="../tags/tag219.xml"/><Relationship Id="rId32" Type="http://schemas.openxmlformats.org/officeDocument/2006/relationships/tags" Target="../tags/tag240.xml"/><Relationship Id="rId37" Type="http://schemas.openxmlformats.org/officeDocument/2006/relationships/tags" Target="../tags/tag245.xml"/><Relationship Id="rId53" Type="http://schemas.openxmlformats.org/officeDocument/2006/relationships/tags" Target="../tags/tag261.xml"/><Relationship Id="rId58" Type="http://schemas.openxmlformats.org/officeDocument/2006/relationships/tags" Target="../tags/tag266.xml"/><Relationship Id="rId74" Type="http://schemas.openxmlformats.org/officeDocument/2006/relationships/tags" Target="../tags/tag282.xml"/><Relationship Id="rId79" Type="http://schemas.openxmlformats.org/officeDocument/2006/relationships/tags" Target="../tags/tag287.xml"/><Relationship Id="rId102" Type="http://schemas.openxmlformats.org/officeDocument/2006/relationships/tags" Target="../tags/tag310.xml"/><Relationship Id="rId123" Type="http://schemas.openxmlformats.org/officeDocument/2006/relationships/tags" Target="../tags/tag331.xml"/><Relationship Id="rId128" Type="http://schemas.openxmlformats.org/officeDocument/2006/relationships/tags" Target="../tags/tag336.xml"/><Relationship Id="rId144" Type="http://schemas.openxmlformats.org/officeDocument/2006/relationships/image" Target="../media/image32.emf"/><Relationship Id="rId149" Type="http://schemas.openxmlformats.org/officeDocument/2006/relationships/oleObject" Target="../embeddings/oleObject17.bin"/><Relationship Id="rId5" Type="http://schemas.openxmlformats.org/officeDocument/2006/relationships/tags" Target="../tags/tag213.xml"/><Relationship Id="rId90" Type="http://schemas.openxmlformats.org/officeDocument/2006/relationships/tags" Target="../tags/tag298.xml"/><Relationship Id="rId95" Type="http://schemas.openxmlformats.org/officeDocument/2006/relationships/tags" Target="../tags/tag303.xml"/><Relationship Id="rId22" Type="http://schemas.openxmlformats.org/officeDocument/2006/relationships/tags" Target="../tags/tag230.xml"/><Relationship Id="rId27" Type="http://schemas.openxmlformats.org/officeDocument/2006/relationships/tags" Target="../tags/tag235.xml"/><Relationship Id="rId43" Type="http://schemas.openxmlformats.org/officeDocument/2006/relationships/tags" Target="../tags/tag251.xml"/><Relationship Id="rId48" Type="http://schemas.openxmlformats.org/officeDocument/2006/relationships/tags" Target="../tags/tag256.xml"/><Relationship Id="rId64" Type="http://schemas.openxmlformats.org/officeDocument/2006/relationships/tags" Target="../tags/tag272.xml"/><Relationship Id="rId69" Type="http://schemas.openxmlformats.org/officeDocument/2006/relationships/tags" Target="../tags/tag277.xml"/><Relationship Id="rId113" Type="http://schemas.openxmlformats.org/officeDocument/2006/relationships/tags" Target="../tags/tag321.xml"/><Relationship Id="rId118" Type="http://schemas.openxmlformats.org/officeDocument/2006/relationships/tags" Target="../tags/tag326.xml"/><Relationship Id="rId134" Type="http://schemas.openxmlformats.org/officeDocument/2006/relationships/tags" Target="../tags/tag342.xml"/><Relationship Id="rId139" Type="http://schemas.openxmlformats.org/officeDocument/2006/relationships/oleObject" Target="../embeddings/oleObject12.bin"/><Relationship Id="rId80" Type="http://schemas.openxmlformats.org/officeDocument/2006/relationships/tags" Target="../tags/tag288.xml"/><Relationship Id="rId85" Type="http://schemas.openxmlformats.org/officeDocument/2006/relationships/tags" Target="../tags/tag293.xml"/><Relationship Id="rId150" Type="http://schemas.openxmlformats.org/officeDocument/2006/relationships/image" Target="../media/image35.emf"/><Relationship Id="rId155" Type="http://schemas.openxmlformats.org/officeDocument/2006/relationships/oleObject" Target="../embeddings/oleObject20.bin"/><Relationship Id="rId12" Type="http://schemas.openxmlformats.org/officeDocument/2006/relationships/tags" Target="../tags/tag220.xml"/><Relationship Id="rId17" Type="http://schemas.openxmlformats.org/officeDocument/2006/relationships/tags" Target="../tags/tag225.xml"/><Relationship Id="rId25" Type="http://schemas.openxmlformats.org/officeDocument/2006/relationships/tags" Target="../tags/tag233.xml"/><Relationship Id="rId33" Type="http://schemas.openxmlformats.org/officeDocument/2006/relationships/tags" Target="../tags/tag241.xml"/><Relationship Id="rId38" Type="http://schemas.openxmlformats.org/officeDocument/2006/relationships/tags" Target="../tags/tag246.xml"/><Relationship Id="rId46" Type="http://schemas.openxmlformats.org/officeDocument/2006/relationships/tags" Target="../tags/tag254.xml"/><Relationship Id="rId59" Type="http://schemas.openxmlformats.org/officeDocument/2006/relationships/tags" Target="../tags/tag267.xml"/><Relationship Id="rId67" Type="http://schemas.openxmlformats.org/officeDocument/2006/relationships/tags" Target="../tags/tag275.xml"/><Relationship Id="rId103" Type="http://schemas.openxmlformats.org/officeDocument/2006/relationships/tags" Target="../tags/tag311.xml"/><Relationship Id="rId108" Type="http://schemas.openxmlformats.org/officeDocument/2006/relationships/tags" Target="../tags/tag316.xml"/><Relationship Id="rId116" Type="http://schemas.openxmlformats.org/officeDocument/2006/relationships/tags" Target="../tags/tag324.xml"/><Relationship Id="rId124" Type="http://schemas.openxmlformats.org/officeDocument/2006/relationships/tags" Target="../tags/tag332.xml"/><Relationship Id="rId129" Type="http://schemas.openxmlformats.org/officeDocument/2006/relationships/tags" Target="../tags/tag337.xml"/><Relationship Id="rId137" Type="http://schemas.openxmlformats.org/officeDocument/2006/relationships/image" Target="../media/image5.emf"/><Relationship Id="rId20" Type="http://schemas.openxmlformats.org/officeDocument/2006/relationships/tags" Target="../tags/tag228.xml"/><Relationship Id="rId41" Type="http://schemas.openxmlformats.org/officeDocument/2006/relationships/tags" Target="../tags/tag249.xml"/><Relationship Id="rId54" Type="http://schemas.openxmlformats.org/officeDocument/2006/relationships/tags" Target="../tags/tag262.xml"/><Relationship Id="rId62" Type="http://schemas.openxmlformats.org/officeDocument/2006/relationships/tags" Target="../tags/tag270.xml"/><Relationship Id="rId70" Type="http://schemas.openxmlformats.org/officeDocument/2006/relationships/tags" Target="../tags/tag278.xml"/><Relationship Id="rId75" Type="http://schemas.openxmlformats.org/officeDocument/2006/relationships/tags" Target="../tags/tag283.xml"/><Relationship Id="rId83" Type="http://schemas.openxmlformats.org/officeDocument/2006/relationships/tags" Target="../tags/tag291.xml"/><Relationship Id="rId88" Type="http://schemas.openxmlformats.org/officeDocument/2006/relationships/tags" Target="../tags/tag296.xml"/><Relationship Id="rId91" Type="http://schemas.openxmlformats.org/officeDocument/2006/relationships/tags" Target="../tags/tag299.xml"/><Relationship Id="rId96" Type="http://schemas.openxmlformats.org/officeDocument/2006/relationships/tags" Target="../tags/tag304.xml"/><Relationship Id="rId111" Type="http://schemas.openxmlformats.org/officeDocument/2006/relationships/tags" Target="../tags/tag319.xml"/><Relationship Id="rId132" Type="http://schemas.openxmlformats.org/officeDocument/2006/relationships/tags" Target="../tags/tag340.xml"/><Relationship Id="rId140" Type="http://schemas.openxmlformats.org/officeDocument/2006/relationships/image" Target="../media/image30.emf"/><Relationship Id="rId145" Type="http://schemas.openxmlformats.org/officeDocument/2006/relationships/oleObject" Target="../embeddings/oleObject15.bin"/><Relationship Id="rId153" Type="http://schemas.openxmlformats.org/officeDocument/2006/relationships/oleObject" Target="../embeddings/oleObject19.bin"/><Relationship Id="rId1" Type="http://schemas.openxmlformats.org/officeDocument/2006/relationships/vmlDrawing" Target="../drawings/vmlDrawing6.vml"/><Relationship Id="rId6" Type="http://schemas.openxmlformats.org/officeDocument/2006/relationships/tags" Target="../tags/tag214.xml"/><Relationship Id="rId15" Type="http://schemas.openxmlformats.org/officeDocument/2006/relationships/tags" Target="../tags/tag223.xml"/><Relationship Id="rId23" Type="http://schemas.openxmlformats.org/officeDocument/2006/relationships/tags" Target="../tags/tag231.xml"/><Relationship Id="rId28" Type="http://schemas.openxmlformats.org/officeDocument/2006/relationships/tags" Target="../tags/tag236.xml"/><Relationship Id="rId36" Type="http://schemas.openxmlformats.org/officeDocument/2006/relationships/tags" Target="../tags/tag244.xml"/><Relationship Id="rId49" Type="http://schemas.openxmlformats.org/officeDocument/2006/relationships/tags" Target="../tags/tag257.xml"/><Relationship Id="rId57" Type="http://schemas.openxmlformats.org/officeDocument/2006/relationships/tags" Target="../tags/tag265.xml"/><Relationship Id="rId106" Type="http://schemas.openxmlformats.org/officeDocument/2006/relationships/tags" Target="../tags/tag314.xml"/><Relationship Id="rId114" Type="http://schemas.openxmlformats.org/officeDocument/2006/relationships/tags" Target="../tags/tag322.xml"/><Relationship Id="rId119" Type="http://schemas.openxmlformats.org/officeDocument/2006/relationships/tags" Target="../tags/tag327.xml"/><Relationship Id="rId127" Type="http://schemas.openxmlformats.org/officeDocument/2006/relationships/tags" Target="../tags/tag335.xml"/><Relationship Id="rId10" Type="http://schemas.openxmlformats.org/officeDocument/2006/relationships/tags" Target="../tags/tag218.xml"/><Relationship Id="rId31" Type="http://schemas.openxmlformats.org/officeDocument/2006/relationships/tags" Target="../tags/tag239.xml"/><Relationship Id="rId44" Type="http://schemas.openxmlformats.org/officeDocument/2006/relationships/tags" Target="../tags/tag252.xml"/><Relationship Id="rId52" Type="http://schemas.openxmlformats.org/officeDocument/2006/relationships/tags" Target="../tags/tag260.xml"/><Relationship Id="rId60" Type="http://schemas.openxmlformats.org/officeDocument/2006/relationships/tags" Target="../tags/tag268.xml"/><Relationship Id="rId65" Type="http://schemas.openxmlformats.org/officeDocument/2006/relationships/tags" Target="../tags/tag273.xml"/><Relationship Id="rId73" Type="http://schemas.openxmlformats.org/officeDocument/2006/relationships/tags" Target="../tags/tag281.xml"/><Relationship Id="rId78" Type="http://schemas.openxmlformats.org/officeDocument/2006/relationships/tags" Target="../tags/tag286.xml"/><Relationship Id="rId81" Type="http://schemas.openxmlformats.org/officeDocument/2006/relationships/tags" Target="../tags/tag289.xml"/><Relationship Id="rId86" Type="http://schemas.openxmlformats.org/officeDocument/2006/relationships/tags" Target="../tags/tag294.xml"/><Relationship Id="rId94" Type="http://schemas.openxmlformats.org/officeDocument/2006/relationships/tags" Target="../tags/tag302.xml"/><Relationship Id="rId99" Type="http://schemas.openxmlformats.org/officeDocument/2006/relationships/tags" Target="../tags/tag307.xml"/><Relationship Id="rId101" Type="http://schemas.openxmlformats.org/officeDocument/2006/relationships/tags" Target="../tags/tag309.xml"/><Relationship Id="rId122" Type="http://schemas.openxmlformats.org/officeDocument/2006/relationships/tags" Target="../tags/tag330.xml"/><Relationship Id="rId130" Type="http://schemas.openxmlformats.org/officeDocument/2006/relationships/tags" Target="../tags/tag338.xml"/><Relationship Id="rId135" Type="http://schemas.openxmlformats.org/officeDocument/2006/relationships/slideLayout" Target="../slideLayouts/slideLayout10.xml"/><Relationship Id="rId143" Type="http://schemas.openxmlformats.org/officeDocument/2006/relationships/oleObject" Target="../embeddings/oleObject14.bin"/><Relationship Id="rId148" Type="http://schemas.openxmlformats.org/officeDocument/2006/relationships/image" Target="../media/image34.emf"/><Relationship Id="rId151" Type="http://schemas.openxmlformats.org/officeDocument/2006/relationships/oleObject" Target="../embeddings/oleObject18.bin"/><Relationship Id="rId156" Type="http://schemas.openxmlformats.org/officeDocument/2006/relationships/image" Target="../media/image38.emf"/><Relationship Id="rId4" Type="http://schemas.openxmlformats.org/officeDocument/2006/relationships/tags" Target="../tags/tag212.xml"/><Relationship Id="rId9" Type="http://schemas.openxmlformats.org/officeDocument/2006/relationships/tags" Target="../tags/tag217.xml"/><Relationship Id="rId13" Type="http://schemas.openxmlformats.org/officeDocument/2006/relationships/tags" Target="../tags/tag221.xml"/><Relationship Id="rId18" Type="http://schemas.openxmlformats.org/officeDocument/2006/relationships/tags" Target="../tags/tag226.xml"/><Relationship Id="rId39" Type="http://schemas.openxmlformats.org/officeDocument/2006/relationships/tags" Target="../tags/tag247.xml"/><Relationship Id="rId109" Type="http://schemas.openxmlformats.org/officeDocument/2006/relationships/tags" Target="../tags/tag317.xml"/><Relationship Id="rId34" Type="http://schemas.openxmlformats.org/officeDocument/2006/relationships/tags" Target="../tags/tag242.xml"/><Relationship Id="rId50" Type="http://schemas.openxmlformats.org/officeDocument/2006/relationships/tags" Target="../tags/tag258.xml"/><Relationship Id="rId55" Type="http://schemas.openxmlformats.org/officeDocument/2006/relationships/tags" Target="../tags/tag263.xml"/><Relationship Id="rId76" Type="http://schemas.openxmlformats.org/officeDocument/2006/relationships/tags" Target="../tags/tag284.xml"/><Relationship Id="rId97" Type="http://schemas.openxmlformats.org/officeDocument/2006/relationships/tags" Target="../tags/tag305.xml"/><Relationship Id="rId104" Type="http://schemas.openxmlformats.org/officeDocument/2006/relationships/tags" Target="../tags/tag312.xml"/><Relationship Id="rId120" Type="http://schemas.openxmlformats.org/officeDocument/2006/relationships/tags" Target="../tags/tag328.xml"/><Relationship Id="rId125" Type="http://schemas.openxmlformats.org/officeDocument/2006/relationships/tags" Target="../tags/tag333.xml"/><Relationship Id="rId141" Type="http://schemas.openxmlformats.org/officeDocument/2006/relationships/oleObject" Target="../embeddings/oleObject13.bin"/><Relationship Id="rId146" Type="http://schemas.openxmlformats.org/officeDocument/2006/relationships/image" Target="../media/image33.emf"/><Relationship Id="rId7" Type="http://schemas.openxmlformats.org/officeDocument/2006/relationships/tags" Target="../tags/tag215.xml"/><Relationship Id="rId71" Type="http://schemas.openxmlformats.org/officeDocument/2006/relationships/tags" Target="../tags/tag279.xml"/><Relationship Id="rId92" Type="http://schemas.openxmlformats.org/officeDocument/2006/relationships/tags" Target="../tags/tag300.xml"/><Relationship Id="rId2" Type="http://schemas.openxmlformats.org/officeDocument/2006/relationships/tags" Target="../tags/tag210.xml"/><Relationship Id="rId29" Type="http://schemas.openxmlformats.org/officeDocument/2006/relationships/tags" Target="../tags/tag237.xml"/><Relationship Id="rId24" Type="http://schemas.openxmlformats.org/officeDocument/2006/relationships/tags" Target="../tags/tag232.xml"/><Relationship Id="rId40" Type="http://schemas.openxmlformats.org/officeDocument/2006/relationships/tags" Target="../tags/tag248.xml"/><Relationship Id="rId45" Type="http://schemas.openxmlformats.org/officeDocument/2006/relationships/tags" Target="../tags/tag253.xml"/><Relationship Id="rId66" Type="http://schemas.openxmlformats.org/officeDocument/2006/relationships/tags" Target="../tags/tag274.xml"/><Relationship Id="rId87" Type="http://schemas.openxmlformats.org/officeDocument/2006/relationships/tags" Target="../tags/tag295.xml"/><Relationship Id="rId110" Type="http://schemas.openxmlformats.org/officeDocument/2006/relationships/tags" Target="../tags/tag318.xml"/><Relationship Id="rId115" Type="http://schemas.openxmlformats.org/officeDocument/2006/relationships/tags" Target="../tags/tag323.xml"/><Relationship Id="rId131" Type="http://schemas.openxmlformats.org/officeDocument/2006/relationships/tags" Target="../tags/tag339.xml"/><Relationship Id="rId136" Type="http://schemas.openxmlformats.org/officeDocument/2006/relationships/oleObject" Target="../embeddings/oleObject11.bin"/><Relationship Id="rId61" Type="http://schemas.openxmlformats.org/officeDocument/2006/relationships/tags" Target="../tags/tag269.xml"/><Relationship Id="rId82" Type="http://schemas.openxmlformats.org/officeDocument/2006/relationships/tags" Target="../tags/tag290.xml"/><Relationship Id="rId152" Type="http://schemas.openxmlformats.org/officeDocument/2006/relationships/image" Target="../media/image36.emf"/><Relationship Id="rId19" Type="http://schemas.openxmlformats.org/officeDocument/2006/relationships/tags" Target="../tags/tag227.xml"/><Relationship Id="rId14" Type="http://schemas.openxmlformats.org/officeDocument/2006/relationships/tags" Target="../tags/tag222.xml"/><Relationship Id="rId30" Type="http://schemas.openxmlformats.org/officeDocument/2006/relationships/tags" Target="../tags/tag238.xml"/><Relationship Id="rId35" Type="http://schemas.openxmlformats.org/officeDocument/2006/relationships/tags" Target="../tags/tag243.xml"/><Relationship Id="rId56" Type="http://schemas.openxmlformats.org/officeDocument/2006/relationships/tags" Target="../tags/tag264.xml"/><Relationship Id="rId77" Type="http://schemas.openxmlformats.org/officeDocument/2006/relationships/tags" Target="../tags/tag285.xml"/><Relationship Id="rId100" Type="http://schemas.openxmlformats.org/officeDocument/2006/relationships/tags" Target="../tags/tag308.xml"/><Relationship Id="rId105" Type="http://schemas.openxmlformats.org/officeDocument/2006/relationships/tags" Target="../tags/tag313.xml"/><Relationship Id="rId126" Type="http://schemas.openxmlformats.org/officeDocument/2006/relationships/tags" Target="../tags/tag334.xml"/><Relationship Id="rId147" Type="http://schemas.openxmlformats.org/officeDocument/2006/relationships/oleObject" Target="../embeddings/oleObject16.bin"/><Relationship Id="rId8" Type="http://schemas.openxmlformats.org/officeDocument/2006/relationships/tags" Target="../tags/tag216.xml"/><Relationship Id="rId51" Type="http://schemas.openxmlformats.org/officeDocument/2006/relationships/tags" Target="../tags/tag259.xml"/><Relationship Id="rId72" Type="http://schemas.openxmlformats.org/officeDocument/2006/relationships/tags" Target="../tags/tag280.xml"/><Relationship Id="rId93" Type="http://schemas.openxmlformats.org/officeDocument/2006/relationships/tags" Target="../tags/tag301.xml"/><Relationship Id="rId98" Type="http://schemas.openxmlformats.org/officeDocument/2006/relationships/tags" Target="../tags/tag306.xml"/><Relationship Id="rId121" Type="http://schemas.openxmlformats.org/officeDocument/2006/relationships/tags" Target="../tags/tag329.xml"/><Relationship Id="rId142" Type="http://schemas.openxmlformats.org/officeDocument/2006/relationships/image" Target="../media/image31.emf"/><Relationship Id="rId3" Type="http://schemas.openxmlformats.org/officeDocument/2006/relationships/tags" Target="../tags/tag211.xml"/></Relationships>
</file>

<file path=ppt/slides/_rels/slide8.xml.rels><?xml version="1.0" encoding="UTF-8" standalone="yes"?>
<Relationships xmlns="http://schemas.openxmlformats.org/package/2006/relationships"><Relationship Id="rId13" Type="http://schemas.openxmlformats.org/officeDocument/2006/relationships/tags" Target="../tags/tag354.xml"/><Relationship Id="rId18" Type="http://schemas.openxmlformats.org/officeDocument/2006/relationships/tags" Target="../tags/tag359.xml"/><Relationship Id="rId26" Type="http://schemas.openxmlformats.org/officeDocument/2006/relationships/tags" Target="../tags/tag367.xml"/><Relationship Id="rId39" Type="http://schemas.openxmlformats.org/officeDocument/2006/relationships/tags" Target="../tags/tag380.xml"/><Relationship Id="rId21" Type="http://schemas.openxmlformats.org/officeDocument/2006/relationships/tags" Target="../tags/tag362.xml"/><Relationship Id="rId34" Type="http://schemas.openxmlformats.org/officeDocument/2006/relationships/tags" Target="../tags/tag375.xml"/><Relationship Id="rId42" Type="http://schemas.openxmlformats.org/officeDocument/2006/relationships/tags" Target="../tags/tag383.xml"/><Relationship Id="rId47" Type="http://schemas.openxmlformats.org/officeDocument/2006/relationships/tags" Target="../tags/tag388.xml"/><Relationship Id="rId50" Type="http://schemas.openxmlformats.org/officeDocument/2006/relationships/oleObject" Target="../embeddings/oleObject21.bin"/><Relationship Id="rId55" Type="http://schemas.openxmlformats.org/officeDocument/2006/relationships/image" Target="../media/image44.png"/><Relationship Id="rId7" Type="http://schemas.openxmlformats.org/officeDocument/2006/relationships/tags" Target="../tags/tag348.xml"/><Relationship Id="rId2" Type="http://schemas.openxmlformats.org/officeDocument/2006/relationships/tags" Target="../tags/tag343.xml"/><Relationship Id="rId16" Type="http://schemas.openxmlformats.org/officeDocument/2006/relationships/tags" Target="../tags/tag357.xml"/><Relationship Id="rId20" Type="http://schemas.openxmlformats.org/officeDocument/2006/relationships/tags" Target="../tags/tag361.xml"/><Relationship Id="rId29" Type="http://schemas.openxmlformats.org/officeDocument/2006/relationships/tags" Target="../tags/tag370.xml"/><Relationship Id="rId41" Type="http://schemas.openxmlformats.org/officeDocument/2006/relationships/tags" Target="../tags/tag382.xml"/><Relationship Id="rId54" Type="http://schemas.openxmlformats.org/officeDocument/2006/relationships/image" Target="../media/image43.png"/><Relationship Id="rId1" Type="http://schemas.openxmlformats.org/officeDocument/2006/relationships/vmlDrawing" Target="../drawings/vmlDrawing7.vml"/><Relationship Id="rId6" Type="http://schemas.openxmlformats.org/officeDocument/2006/relationships/tags" Target="../tags/tag347.xml"/><Relationship Id="rId11" Type="http://schemas.openxmlformats.org/officeDocument/2006/relationships/tags" Target="../tags/tag352.xml"/><Relationship Id="rId24" Type="http://schemas.openxmlformats.org/officeDocument/2006/relationships/tags" Target="../tags/tag365.xml"/><Relationship Id="rId32" Type="http://schemas.openxmlformats.org/officeDocument/2006/relationships/tags" Target="../tags/tag373.xml"/><Relationship Id="rId37" Type="http://schemas.openxmlformats.org/officeDocument/2006/relationships/tags" Target="../tags/tag378.xml"/><Relationship Id="rId40" Type="http://schemas.openxmlformats.org/officeDocument/2006/relationships/tags" Target="../tags/tag381.xml"/><Relationship Id="rId45" Type="http://schemas.openxmlformats.org/officeDocument/2006/relationships/tags" Target="../tags/tag386.xml"/><Relationship Id="rId53" Type="http://schemas.openxmlformats.org/officeDocument/2006/relationships/image" Target="../media/image42.png"/><Relationship Id="rId58" Type="http://schemas.openxmlformats.org/officeDocument/2006/relationships/image" Target="../media/image39.emf"/><Relationship Id="rId5" Type="http://schemas.openxmlformats.org/officeDocument/2006/relationships/tags" Target="../tags/tag346.xml"/><Relationship Id="rId15" Type="http://schemas.openxmlformats.org/officeDocument/2006/relationships/tags" Target="../tags/tag356.xml"/><Relationship Id="rId23" Type="http://schemas.openxmlformats.org/officeDocument/2006/relationships/tags" Target="../tags/tag364.xml"/><Relationship Id="rId28" Type="http://schemas.openxmlformats.org/officeDocument/2006/relationships/tags" Target="../tags/tag369.xml"/><Relationship Id="rId36" Type="http://schemas.openxmlformats.org/officeDocument/2006/relationships/tags" Target="../tags/tag377.xml"/><Relationship Id="rId49" Type="http://schemas.openxmlformats.org/officeDocument/2006/relationships/slideLayout" Target="../slideLayouts/slideLayout10.xml"/><Relationship Id="rId57" Type="http://schemas.openxmlformats.org/officeDocument/2006/relationships/oleObject" Target="../embeddings/oleObject22.bin"/><Relationship Id="rId61" Type="http://schemas.openxmlformats.org/officeDocument/2006/relationships/image" Target="../media/image46.jpeg"/><Relationship Id="rId10" Type="http://schemas.openxmlformats.org/officeDocument/2006/relationships/tags" Target="../tags/tag351.xml"/><Relationship Id="rId19" Type="http://schemas.openxmlformats.org/officeDocument/2006/relationships/tags" Target="../tags/tag360.xml"/><Relationship Id="rId31" Type="http://schemas.openxmlformats.org/officeDocument/2006/relationships/tags" Target="../tags/tag372.xml"/><Relationship Id="rId44" Type="http://schemas.openxmlformats.org/officeDocument/2006/relationships/tags" Target="../tags/tag385.xml"/><Relationship Id="rId52" Type="http://schemas.openxmlformats.org/officeDocument/2006/relationships/image" Target="../media/image41.png"/><Relationship Id="rId60" Type="http://schemas.openxmlformats.org/officeDocument/2006/relationships/image" Target="../media/image40.emf"/><Relationship Id="rId4" Type="http://schemas.openxmlformats.org/officeDocument/2006/relationships/tags" Target="../tags/tag345.xml"/><Relationship Id="rId9" Type="http://schemas.openxmlformats.org/officeDocument/2006/relationships/tags" Target="../tags/tag350.xml"/><Relationship Id="rId14" Type="http://schemas.openxmlformats.org/officeDocument/2006/relationships/tags" Target="../tags/tag355.xml"/><Relationship Id="rId22" Type="http://schemas.openxmlformats.org/officeDocument/2006/relationships/tags" Target="../tags/tag363.xml"/><Relationship Id="rId27" Type="http://schemas.openxmlformats.org/officeDocument/2006/relationships/tags" Target="../tags/tag368.xml"/><Relationship Id="rId30" Type="http://schemas.openxmlformats.org/officeDocument/2006/relationships/tags" Target="../tags/tag371.xml"/><Relationship Id="rId35" Type="http://schemas.openxmlformats.org/officeDocument/2006/relationships/tags" Target="../tags/tag376.xml"/><Relationship Id="rId43" Type="http://schemas.openxmlformats.org/officeDocument/2006/relationships/tags" Target="../tags/tag384.xml"/><Relationship Id="rId48" Type="http://schemas.openxmlformats.org/officeDocument/2006/relationships/tags" Target="../tags/tag389.xml"/><Relationship Id="rId56" Type="http://schemas.openxmlformats.org/officeDocument/2006/relationships/image" Target="../media/image45.jpeg"/><Relationship Id="rId8" Type="http://schemas.openxmlformats.org/officeDocument/2006/relationships/tags" Target="../tags/tag349.xml"/><Relationship Id="rId51" Type="http://schemas.openxmlformats.org/officeDocument/2006/relationships/image" Target="../media/image5.emf"/><Relationship Id="rId3" Type="http://schemas.openxmlformats.org/officeDocument/2006/relationships/tags" Target="../tags/tag344.xml"/><Relationship Id="rId12" Type="http://schemas.openxmlformats.org/officeDocument/2006/relationships/tags" Target="../tags/tag353.xml"/><Relationship Id="rId17" Type="http://schemas.openxmlformats.org/officeDocument/2006/relationships/tags" Target="../tags/tag358.xml"/><Relationship Id="rId25" Type="http://schemas.openxmlformats.org/officeDocument/2006/relationships/tags" Target="../tags/tag366.xml"/><Relationship Id="rId33" Type="http://schemas.openxmlformats.org/officeDocument/2006/relationships/tags" Target="../tags/tag374.xml"/><Relationship Id="rId38" Type="http://schemas.openxmlformats.org/officeDocument/2006/relationships/tags" Target="../tags/tag379.xml"/><Relationship Id="rId46" Type="http://schemas.openxmlformats.org/officeDocument/2006/relationships/tags" Target="../tags/tag387.xml"/><Relationship Id="rId59" Type="http://schemas.openxmlformats.org/officeDocument/2006/relationships/oleObject" Target="../embeddings/oleObject23.bin"/></Relationships>
</file>

<file path=ppt/slides/_rels/slide9.xml.rels><?xml version="1.0" encoding="UTF-8" standalone="yes"?>
<Relationships xmlns="http://schemas.openxmlformats.org/package/2006/relationships"><Relationship Id="rId13" Type="http://schemas.openxmlformats.org/officeDocument/2006/relationships/tags" Target="../tags/tag401.xml"/><Relationship Id="rId18" Type="http://schemas.openxmlformats.org/officeDocument/2006/relationships/tags" Target="../tags/tag406.xml"/><Relationship Id="rId26" Type="http://schemas.openxmlformats.org/officeDocument/2006/relationships/tags" Target="../tags/tag414.xml"/><Relationship Id="rId39" Type="http://schemas.openxmlformats.org/officeDocument/2006/relationships/tags" Target="../tags/tag427.xml"/><Relationship Id="rId21" Type="http://schemas.openxmlformats.org/officeDocument/2006/relationships/tags" Target="../tags/tag409.xml"/><Relationship Id="rId34" Type="http://schemas.openxmlformats.org/officeDocument/2006/relationships/tags" Target="../tags/tag422.xml"/><Relationship Id="rId42" Type="http://schemas.openxmlformats.org/officeDocument/2006/relationships/tags" Target="../tags/tag430.xml"/><Relationship Id="rId47" Type="http://schemas.openxmlformats.org/officeDocument/2006/relationships/tags" Target="../tags/tag435.xml"/><Relationship Id="rId50" Type="http://schemas.openxmlformats.org/officeDocument/2006/relationships/tags" Target="../tags/tag438.xml"/><Relationship Id="rId55" Type="http://schemas.openxmlformats.org/officeDocument/2006/relationships/tags" Target="../tags/tag443.xml"/><Relationship Id="rId7" Type="http://schemas.openxmlformats.org/officeDocument/2006/relationships/tags" Target="../tags/tag395.xml"/><Relationship Id="rId12" Type="http://schemas.openxmlformats.org/officeDocument/2006/relationships/tags" Target="../tags/tag400.xml"/><Relationship Id="rId17" Type="http://schemas.openxmlformats.org/officeDocument/2006/relationships/tags" Target="../tags/tag405.xml"/><Relationship Id="rId25" Type="http://schemas.openxmlformats.org/officeDocument/2006/relationships/tags" Target="../tags/tag413.xml"/><Relationship Id="rId33" Type="http://schemas.openxmlformats.org/officeDocument/2006/relationships/tags" Target="../tags/tag421.xml"/><Relationship Id="rId38" Type="http://schemas.openxmlformats.org/officeDocument/2006/relationships/tags" Target="../tags/tag426.xml"/><Relationship Id="rId46" Type="http://schemas.openxmlformats.org/officeDocument/2006/relationships/tags" Target="../tags/tag434.xml"/><Relationship Id="rId2" Type="http://schemas.openxmlformats.org/officeDocument/2006/relationships/tags" Target="../tags/tag390.xml"/><Relationship Id="rId16" Type="http://schemas.openxmlformats.org/officeDocument/2006/relationships/tags" Target="../tags/tag404.xml"/><Relationship Id="rId20" Type="http://schemas.openxmlformats.org/officeDocument/2006/relationships/tags" Target="../tags/tag408.xml"/><Relationship Id="rId29" Type="http://schemas.openxmlformats.org/officeDocument/2006/relationships/tags" Target="../tags/tag417.xml"/><Relationship Id="rId41" Type="http://schemas.openxmlformats.org/officeDocument/2006/relationships/tags" Target="../tags/tag429.xml"/><Relationship Id="rId54" Type="http://schemas.openxmlformats.org/officeDocument/2006/relationships/tags" Target="../tags/tag442.xml"/><Relationship Id="rId1" Type="http://schemas.openxmlformats.org/officeDocument/2006/relationships/vmlDrawing" Target="../drawings/vmlDrawing8.vml"/><Relationship Id="rId6" Type="http://schemas.openxmlformats.org/officeDocument/2006/relationships/tags" Target="../tags/tag394.xml"/><Relationship Id="rId11" Type="http://schemas.openxmlformats.org/officeDocument/2006/relationships/tags" Target="../tags/tag399.xml"/><Relationship Id="rId24" Type="http://schemas.openxmlformats.org/officeDocument/2006/relationships/tags" Target="../tags/tag412.xml"/><Relationship Id="rId32" Type="http://schemas.openxmlformats.org/officeDocument/2006/relationships/tags" Target="../tags/tag420.xml"/><Relationship Id="rId37" Type="http://schemas.openxmlformats.org/officeDocument/2006/relationships/tags" Target="../tags/tag425.xml"/><Relationship Id="rId40" Type="http://schemas.openxmlformats.org/officeDocument/2006/relationships/tags" Target="../tags/tag428.xml"/><Relationship Id="rId45" Type="http://schemas.openxmlformats.org/officeDocument/2006/relationships/tags" Target="../tags/tag433.xml"/><Relationship Id="rId53" Type="http://schemas.openxmlformats.org/officeDocument/2006/relationships/tags" Target="../tags/tag441.xml"/><Relationship Id="rId58" Type="http://schemas.openxmlformats.org/officeDocument/2006/relationships/image" Target="../media/image5.emf"/><Relationship Id="rId5" Type="http://schemas.openxmlformats.org/officeDocument/2006/relationships/tags" Target="../tags/tag393.xml"/><Relationship Id="rId15" Type="http://schemas.openxmlformats.org/officeDocument/2006/relationships/tags" Target="../tags/tag403.xml"/><Relationship Id="rId23" Type="http://schemas.openxmlformats.org/officeDocument/2006/relationships/tags" Target="../tags/tag411.xml"/><Relationship Id="rId28" Type="http://schemas.openxmlformats.org/officeDocument/2006/relationships/tags" Target="../tags/tag416.xml"/><Relationship Id="rId36" Type="http://schemas.openxmlformats.org/officeDocument/2006/relationships/tags" Target="../tags/tag424.xml"/><Relationship Id="rId49" Type="http://schemas.openxmlformats.org/officeDocument/2006/relationships/tags" Target="../tags/tag437.xml"/><Relationship Id="rId57" Type="http://schemas.openxmlformats.org/officeDocument/2006/relationships/oleObject" Target="../embeddings/oleObject24.bin"/><Relationship Id="rId10" Type="http://schemas.openxmlformats.org/officeDocument/2006/relationships/tags" Target="../tags/tag398.xml"/><Relationship Id="rId19" Type="http://schemas.openxmlformats.org/officeDocument/2006/relationships/tags" Target="../tags/tag407.xml"/><Relationship Id="rId31" Type="http://schemas.openxmlformats.org/officeDocument/2006/relationships/tags" Target="../tags/tag419.xml"/><Relationship Id="rId44" Type="http://schemas.openxmlformats.org/officeDocument/2006/relationships/tags" Target="../tags/tag432.xml"/><Relationship Id="rId52" Type="http://schemas.openxmlformats.org/officeDocument/2006/relationships/tags" Target="../tags/tag440.xml"/><Relationship Id="rId4" Type="http://schemas.openxmlformats.org/officeDocument/2006/relationships/tags" Target="../tags/tag392.xml"/><Relationship Id="rId9" Type="http://schemas.openxmlformats.org/officeDocument/2006/relationships/tags" Target="../tags/tag397.xml"/><Relationship Id="rId14" Type="http://schemas.openxmlformats.org/officeDocument/2006/relationships/tags" Target="../tags/tag402.xml"/><Relationship Id="rId22" Type="http://schemas.openxmlformats.org/officeDocument/2006/relationships/tags" Target="../tags/tag410.xml"/><Relationship Id="rId27" Type="http://schemas.openxmlformats.org/officeDocument/2006/relationships/tags" Target="../tags/tag415.xml"/><Relationship Id="rId30" Type="http://schemas.openxmlformats.org/officeDocument/2006/relationships/tags" Target="../tags/tag418.xml"/><Relationship Id="rId35" Type="http://schemas.openxmlformats.org/officeDocument/2006/relationships/tags" Target="../tags/tag423.xml"/><Relationship Id="rId43" Type="http://schemas.openxmlformats.org/officeDocument/2006/relationships/tags" Target="../tags/tag431.xml"/><Relationship Id="rId48" Type="http://schemas.openxmlformats.org/officeDocument/2006/relationships/tags" Target="../tags/tag436.xml"/><Relationship Id="rId56" Type="http://schemas.openxmlformats.org/officeDocument/2006/relationships/slideLayout" Target="../slideLayouts/slideLayout10.xml"/><Relationship Id="rId8" Type="http://schemas.openxmlformats.org/officeDocument/2006/relationships/tags" Target="../tags/tag396.xml"/><Relationship Id="rId51" Type="http://schemas.openxmlformats.org/officeDocument/2006/relationships/tags" Target="../tags/tag439.xml"/><Relationship Id="rId3" Type="http://schemas.openxmlformats.org/officeDocument/2006/relationships/tags" Target="../tags/tag391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emf"/><Relationship Id="rId13" Type="http://schemas.microsoft.com/office/2007/relationships/diagramDrawing" Target="../diagrams/drawing1.xml"/><Relationship Id="rId3" Type="http://schemas.openxmlformats.org/officeDocument/2006/relationships/tags" Target="../tags/tag445.xml"/><Relationship Id="rId7" Type="http://schemas.openxmlformats.org/officeDocument/2006/relationships/oleObject" Target="../embeddings/oleObject25.bin"/><Relationship Id="rId12" Type="http://schemas.openxmlformats.org/officeDocument/2006/relationships/diagramColors" Target="../diagrams/colors1.xml"/><Relationship Id="rId2" Type="http://schemas.openxmlformats.org/officeDocument/2006/relationships/tags" Target="../tags/tag444.xml"/><Relationship Id="rId1" Type="http://schemas.openxmlformats.org/officeDocument/2006/relationships/vmlDrawing" Target="../drawings/vmlDrawing9.vml"/><Relationship Id="rId6" Type="http://schemas.openxmlformats.org/officeDocument/2006/relationships/slideLayout" Target="../slideLayouts/slideLayout10.xml"/><Relationship Id="rId11" Type="http://schemas.openxmlformats.org/officeDocument/2006/relationships/diagramQuickStyle" Target="../diagrams/quickStyle1.xml"/><Relationship Id="rId5" Type="http://schemas.openxmlformats.org/officeDocument/2006/relationships/tags" Target="../tags/tag447.xml"/><Relationship Id="rId10" Type="http://schemas.openxmlformats.org/officeDocument/2006/relationships/diagramLayout" Target="../diagrams/layout1.xml"/><Relationship Id="rId4" Type="http://schemas.openxmlformats.org/officeDocument/2006/relationships/tags" Target="../tags/tag446.xml"/><Relationship Id="rId9" Type="http://schemas.openxmlformats.org/officeDocument/2006/relationships/diagramData" Target="../diagrams/data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b="1" dirty="0" smtClean="0"/>
              <a:t>ОАО «РоСТЕЛЕКОМ»</a:t>
            </a:r>
            <a:endParaRPr lang="ru-RU" b="1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683568" y="3692624"/>
            <a:ext cx="4032448" cy="1032520"/>
          </a:xfrm>
        </p:spPr>
        <p:txBody>
          <a:bodyPr>
            <a:normAutofit/>
          </a:bodyPr>
          <a:lstStyle/>
          <a:p>
            <a:r>
              <a:rPr lang="ru-RU" sz="2400" b="1" dirty="0" smtClean="0"/>
              <a:t>Развитие мобильного бизнеса</a:t>
            </a:r>
            <a:endParaRPr lang="ru-RU" sz="2400" b="1" dirty="0"/>
          </a:p>
        </p:txBody>
      </p:sp>
    </p:spTree>
    <p:extLst>
      <p:ext uri="{BB962C8B-B14F-4D97-AF65-F5344CB8AC3E}">
        <p14:creationId xmlns:p14="http://schemas.microsoft.com/office/powerpoint/2010/main" val="32380379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3" name="Объект 52" hidden="1"/>
          <p:cNvGraphicFramePr>
            <a:graphicFrameLocks noChangeAspect="1"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3981520908"/>
              </p:ext>
            </p:ext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5839" name="think-cell Slide" r:id="rId7" imgW="270" imgH="270" progId="TCLayout.ActiveDocument.1">
                  <p:embed/>
                </p:oleObj>
              </mc:Choice>
              <mc:Fallback>
                <p:oleObj name="think-cell Slide" r:id="rId7" imgW="270" imgH="270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Прямоугольник 1" hidden="1"/>
          <p:cNvSpPr/>
          <p:nvPr>
            <p:custDataLst>
              <p:tags r:id="rId3"/>
            </p:custDataLst>
          </p:nvPr>
        </p:nvSpPr>
        <p:spPr bwMode="auto"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rtlCol="0" anchor="ctr" anchorCtr="0">
            <a:noAutofit/>
          </a:bodyPr>
          <a:lstStyle/>
          <a:p>
            <a:pPr algn="ctr">
              <a:spcBef>
                <a:spcPct val="0"/>
              </a:spcBef>
              <a:spcAft>
                <a:spcPct val="0"/>
              </a:spcAft>
            </a:pPr>
            <a:endParaRPr lang="ru-RU" sz="1200" b="1" dirty="0">
              <a:latin typeface="Arial"/>
              <a:sym typeface="Arial"/>
            </a:endParaRPr>
          </a:p>
        </p:txBody>
      </p:sp>
      <p:sp>
        <p:nvSpPr>
          <p:cNvPr id="7" name="Заголовок 6"/>
          <p:cNvSpPr>
            <a:spLocks noGrp="1"/>
          </p:cNvSpPr>
          <p:nvPr>
            <p:ph type="title"/>
            <p:custDataLst>
              <p:tags r:id="rId4"/>
            </p:custDataLst>
          </p:nvPr>
        </p:nvSpPr>
        <p:spPr>
          <a:xfrm>
            <a:off x="251519" y="188912"/>
            <a:ext cx="8641655" cy="1007839"/>
          </a:xfrm>
        </p:spPr>
        <p:txBody>
          <a:bodyPr/>
          <a:lstStyle/>
          <a:p>
            <a:r>
              <a:rPr lang="ru-RU" dirty="0"/>
              <a:t>Большинство успешных традиционных операторов активно развивают услуги мобильной связи</a:t>
            </a: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E4BF2E87-D958-450C-B8CE-6001BA754807}" type="slidenum">
              <a:rPr lang="ru-RU" smtClean="0"/>
              <a:pPr/>
              <a:t>2</a:t>
            </a:fld>
            <a:endParaRPr lang="ru-RU" dirty="0"/>
          </a:p>
        </p:txBody>
      </p:sp>
      <p:grpSp>
        <p:nvGrpSpPr>
          <p:cNvPr id="8" name="Group 5"/>
          <p:cNvGrpSpPr>
            <a:grpSpLocks/>
          </p:cNvGrpSpPr>
          <p:nvPr/>
        </p:nvGrpSpPr>
        <p:grpSpPr bwMode="auto">
          <a:xfrm>
            <a:off x="2367159" y="1900568"/>
            <a:ext cx="6237289" cy="3602060"/>
            <a:chOff x="1184" y="1307"/>
            <a:chExt cx="4257" cy="2269"/>
          </a:xfrm>
          <a:solidFill>
            <a:schemeClr val="bg1">
              <a:lumMod val="85000"/>
            </a:schemeClr>
          </a:solidFill>
        </p:grpSpPr>
        <p:sp>
          <p:nvSpPr>
            <p:cNvPr id="9" name="Freeform 3"/>
            <p:cNvSpPr>
              <a:spLocks/>
            </p:cNvSpPr>
            <p:nvPr/>
          </p:nvSpPr>
          <p:spPr bwMode="gray">
            <a:xfrm>
              <a:off x="1297" y="1309"/>
              <a:ext cx="27" cy="18"/>
            </a:xfrm>
            <a:custGeom>
              <a:avLst/>
              <a:gdLst>
                <a:gd name="T0" fmla="*/ 286 w 23"/>
                <a:gd name="T1" fmla="*/ 6 h 19"/>
                <a:gd name="T2" fmla="*/ 286 w 23"/>
                <a:gd name="T3" fmla="*/ 0 h 19"/>
                <a:gd name="T4" fmla="*/ 544 w 23"/>
                <a:gd name="T5" fmla="*/ 9 h 19"/>
                <a:gd name="T6" fmla="*/ 286 w 23"/>
                <a:gd name="T7" fmla="*/ 9 h 19"/>
                <a:gd name="T8" fmla="*/ 0 w 23"/>
                <a:gd name="T9" fmla="*/ 6 h 19"/>
                <a:gd name="T10" fmla="*/ 286 w 23"/>
                <a:gd name="T11" fmla="*/ 6 h 1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23"/>
                <a:gd name="T19" fmla="*/ 0 h 19"/>
                <a:gd name="T20" fmla="*/ 23 w 23"/>
                <a:gd name="T21" fmla="*/ 19 h 19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23" h="19">
                  <a:moveTo>
                    <a:pt x="12" y="6"/>
                  </a:moveTo>
                  <a:lnTo>
                    <a:pt x="12" y="0"/>
                  </a:lnTo>
                  <a:lnTo>
                    <a:pt x="22" y="13"/>
                  </a:lnTo>
                  <a:lnTo>
                    <a:pt x="12" y="18"/>
                  </a:lnTo>
                  <a:lnTo>
                    <a:pt x="0" y="6"/>
                  </a:lnTo>
                  <a:lnTo>
                    <a:pt x="12" y="6"/>
                  </a:lnTo>
                </a:path>
              </a:pathLst>
            </a:custGeom>
            <a:grpFill/>
            <a:ln w="3175">
              <a:noFill/>
              <a:prstDash val="dash"/>
              <a:round/>
              <a:headEnd/>
              <a:tailEnd/>
            </a:ln>
          </p:spPr>
          <p:txBody>
            <a:bodyPr/>
            <a:lstStyle/>
            <a:p>
              <a:endParaRPr lang="cs-CZ" dirty="0"/>
            </a:p>
          </p:txBody>
        </p:sp>
        <p:sp>
          <p:nvSpPr>
            <p:cNvPr id="10" name="Freeform 4"/>
            <p:cNvSpPr>
              <a:spLocks/>
            </p:cNvSpPr>
            <p:nvPr/>
          </p:nvSpPr>
          <p:spPr bwMode="gray">
            <a:xfrm>
              <a:off x="1972" y="2488"/>
              <a:ext cx="50" cy="12"/>
            </a:xfrm>
            <a:custGeom>
              <a:avLst/>
              <a:gdLst>
                <a:gd name="T0" fmla="*/ 1331 w 42"/>
                <a:gd name="T1" fmla="*/ 11 h 12"/>
                <a:gd name="T2" fmla="*/ 1012 w 42"/>
                <a:gd name="T3" fmla="*/ 5 h 12"/>
                <a:gd name="T4" fmla="*/ 600 w 42"/>
                <a:gd name="T5" fmla="*/ 5 h 12"/>
                <a:gd name="T6" fmla="*/ 405 w 42"/>
                <a:gd name="T7" fmla="*/ 0 h 12"/>
                <a:gd name="T8" fmla="*/ 0 w 42"/>
                <a:gd name="T9" fmla="*/ 0 h 12"/>
                <a:gd name="T10" fmla="*/ 600 w 42"/>
                <a:gd name="T11" fmla="*/ 11 h 12"/>
                <a:gd name="T12" fmla="*/ 1331 w 42"/>
                <a:gd name="T13" fmla="*/ 11 h 1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42"/>
                <a:gd name="T22" fmla="*/ 0 h 12"/>
                <a:gd name="T23" fmla="*/ 42 w 42"/>
                <a:gd name="T24" fmla="*/ 12 h 1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42" h="12">
                  <a:moveTo>
                    <a:pt x="41" y="11"/>
                  </a:moveTo>
                  <a:lnTo>
                    <a:pt x="30" y="5"/>
                  </a:lnTo>
                  <a:lnTo>
                    <a:pt x="18" y="5"/>
                  </a:lnTo>
                  <a:lnTo>
                    <a:pt x="12" y="0"/>
                  </a:lnTo>
                  <a:lnTo>
                    <a:pt x="0" y="0"/>
                  </a:lnTo>
                  <a:lnTo>
                    <a:pt x="18" y="11"/>
                  </a:lnTo>
                  <a:lnTo>
                    <a:pt x="41" y="11"/>
                  </a:lnTo>
                </a:path>
              </a:pathLst>
            </a:custGeom>
            <a:grpFill/>
            <a:ln w="3175">
              <a:noFill/>
              <a:prstDash val="dash"/>
              <a:round/>
              <a:headEnd/>
              <a:tailEnd/>
            </a:ln>
          </p:spPr>
          <p:txBody>
            <a:bodyPr/>
            <a:lstStyle/>
            <a:p>
              <a:endParaRPr lang="cs-CZ" dirty="0"/>
            </a:p>
          </p:txBody>
        </p:sp>
        <p:sp>
          <p:nvSpPr>
            <p:cNvPr id="11" name="Freeform 5"/>
            <p:cNvSpPr>
              <a:spLocks/>
            </p:cNvSpPr>
            <p:nvPr/>
          </p:nvSpPr>
          <p:spPr bwMode="gray">
            <a:xfrm>
              <a:off x="2056" y="2464"/>
              <a:ext cx="119" cy="47"/>
            </a:xfrm>
            <a:custGeom>
              <a:avLst/>
              <a:gdLst>
                <a:gd name="T0" fmla="*/ 1430 w 102"/>
                <a:gd name="T1" fmla="*/ 0 h 50"/>
                <a:gd name="T2" fmla="*/ 559 w 102"/>
                <a:gd name="T3" fmla="*/ 0 h 50"/>
                <a:gd name="T4" fmla="*/ 662 w 102"/>
                <a:gd name="T5" fmla="*/ 8 h 50"/>
                <a:gd name="T6" fmla="*/ 0 w 102"/>
                <a:gd name="T7" fmla="*/ 10 h 50"/>
                <a:gd name="T8" fmla="*/ 662 w 102"/>
                <a:gd name="T9" fmla="*/ 15 h 50"/>
                <a:gd name="T10" fmla="*/ 1430 w 102"/>
                <a:gd name="T11" fmla="*/ 10 h 50"/>
                <a:gd name="T12" fmla="*/ 1956 w 102"/>
                <a:gd name="T13" fmla="*/ 15 h 50"/>
                <a:gd name="T14" fmla="*/ 2210 w 102"/>
                <a:gd name="T15" fmla="*/ 10 h 50"/>
                <a:gd name="T16" fmla="*/ 2210 w 102"/>
                <a:gd name="T17" fmla="*/ 8 h 50"/>
                <a:gd name="T18" fmla="*/ 1430 w 102"/>
                <a:gd name="T19" fmla="*/ 0 h 50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102"/>
                <a:gd name="T31" fmla="*/ 0 h 50"/>
                <a:gd name="T32" fmla="*/ 102 w 102"/>
                <a:gd name="T33" fmla="*/ 50 h 50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102" h="50">
                  <a:moveTo>
                    <a:pt x="65" y="0"/>
                  </a:moveTo>
                  <a:lnTo>
                    <a:pt x="25" y="0"/>
                  </a:lnTo>
                  <a:lnTo>
                    <a:pt x="30" y="13"/>
                  </a:lnTo>
                  <a:lnTo>
                    <a:pt x="0" y="36"/>
                  </a:lnTo>
                  <a:lnTo>
                    <a:pt x="30" y="49"/>
                  </a:lnTo>
                  <a:lnTo>
                    <a:pt x="65" y="36"/>
                  </a:lnTo>
                  <a:lnTo>
                    <a:pt x="90" y="49"/>
                  </a:lnTo>
                  <a:lnTo>
                    <a:pt x="101" y="36"/>
                  </a:lnTo>
                  <a:lnTo>
                    <a:pt x="101" y="30"/>
                  </a:lnTo>
                  <a:lnTo>
                    <a:pt x="65" y="0"/>
                  </a:lnTo>
                </a:path>
              </a:pathLst>
            </a:custGeom>
            <a:grpFill/>
            <a:ln w="3175">
              <a:noFill/>
              <a:prstDash val="dash"/>
              <a:round/>
              <a:headEnd/>
              <a:tailEnd/>
            </a:ln>
          </p:spPr>
          <p:txBody>
            <a:bodyPr/>
            <a:lstStyle/>
            <a:p>
              <a:endParaRPr lang="cs-CZ" dirty="0"/>
            </a:p>
          </p:txBody>
        </p:sp>
        <p:sp>
          <p:nvSpPr>
            <p:cNvPr id="12" name="Freeform 6"/>
            <p:cNvSpPr>
              <a:spLocks/>
            </p:cNvSpPr>
            <p:nvPr/>
          </p:nvSpPr>
          <p:spPr bwMode="gray">
            <a:xfrm>
              <a:off x="2201" y="2503"/>
              <a:ext cx="45" cy="15"/>
            </a:xfrm>
            <a:custGeom>
              <a:avLst/>
              <a:gdLst>
                <a:gd name="T0" fmla="*/ 165 w 38"/>
                <a:gd name="T1" fmla="*/ 8 h 16"/>
                <a:gd name="T2" fmla="*/ 0 w 38"/>
                <a:gd name="T3" fmla="*/ 8 h 16"/>
                <a:gd name="T4" fmla="*/ 324 w 38"/>
                <a:gd name="T5" fmla="*/ 0 h 16"/>
                <a:gd name="T6" fmla="*/ 919 w 38"/>
                <a:gd name="T7" fmla="*/ 0 h 16"/>
                <a:gd name="T8" fmla="*/ 1088 w 38"/>
                <a:gd name="T9" fmla="*/ 0 h 16"/>
                <a:gd name="T10" fmla="*/ 692 w 38"/>
                <a:gd name="T11" fmla="*/ 8 h 16"/>
                <a:gd name="T12" fmla="*/ 165 w 38"/>
                <a:gd name="T13" fmla="*/ 8 h 1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8"/>
                <a:gd name="T22" fmla="*/ 0 h 16"/>
                <a:gd name="T23" fmla="*/ 38 w 38"/>
                <a:gd name="T24" fmla="*/ 16 h 1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8" h="16">
                  <a:moveTo>
                    <a:pt x="6" y="8"/>
                  </a:moveTo>
                  <a:lnTo>
                    <a:pt x="0" y="8"/>
                  </a:lnTo>
                  <a:lnTo>
                    <a:pt x="11" y="0"/>
                  </a:lnTo>
                  <a:lnTo>
                    <a:pt x="31" y="0"/>
                  </a:lnTo>
                  <a:lnTo>
                    <a:pt x="37" y="0"/>
                  </a:lnTo>
                  <a:lnTo>
                    <a:pt x="24" y="15"/>
                  </a:lnTo>
                  <a:lnTo>
                    <a:pt x="6" y="8"/>
                  </a:lnTo>
                </a:path>
              </a:pathLst>
            </a:custGeom>
            <a:grpFill/>
            <a:ln w="3175">
              <a:noFill/>
              <a:prstDash val="dash"/>
              <a:round/>
              <a:headEnd/>
              <a:tailEnd/>
            </a:ln>
          </p:spPr>
          <p:txBody>
            <a:bodyPr/>
            <a:lstStyle/>
            <a:p>
              <a:endParaRPr lang="cs-CZ" dirty="0"/>
            </a:p>
          </p:txBody>
        </p:sp>
        <p:sp>
          <p:nvSpPr>
            <p:cNvPr id="13" name="Freeform 7"/>
            <p:cNvSpPr>
              <a:spLocks/>
            </p:cNvSpPr>
            <p:nvPr/>
          </p:nvSpPr>
          <p:spPr bwMode="gray">
            <a:xfrm>
              <a:off x="2194" y="1919"/>
              <a:ext cx="29" cy="22"/>
            </a:xfrm>
            <a:custGeom>
              <a:avLst/>
              <a:gdLst>
                <a:gd name="T0" fmla="*/ 565 w 24"/>
                <a:gd name="T1" fmla="*/ 0 h 24"/>
                <a:gd name="T2" fmla="*/ 265 w 24"/>
                <a:gd name="T3" fmla="*/ 0 h 24"/>
                <a:gd name="T4" fmla="*/ 0 w 24"/>
                <a:gd name="T5" fmla="*/ 6 h 24"/>
                <a:gd name="T6" fmla="*/ 0 w 24"/>
                <a:gd name="T7" fmla="*/ 6 h 24"/>
                <a:gd name="T8" fmla="*/ 565 w 24"/>
                <a:gd name="T9" fmla="*/ 6 h 24"/>
                <a:gd name="T10" fmla="*/ 1016 w 24"/>
                <a:gd name="T11" fmla="*/ 6 h 24"/>
                <a:gd name="T12" fmla="*/ 1016 w 24"/>
                <a:gd name="T13" fmla="*/ 6 h 24"/>
                <a:gd name="T14" fmla="*/ 743 w 24"/>
                <a:gd name="T15" fmla="*/ 6 h 24"/>
                <a:gd name="T16" fmla="*/ 565 w 24"/>
                <a:gd name="T17" fmla="*/ 0 h 24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24"/>
                <a:gd name="T28" fmla="*/ 0 h 24"/>
                <a:gd name="T29" fmla="*/ 24 w 24"/>
                <a:gd name="T30" fmla="*/ 24 h 24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24" h="24">
                  <a:moveTo>
                    <a:pt x="12" y="0"/>
                  </a:moveTo>
                  <a:lnTo>
                    <a:pt x="6" y="0"/>
                  </a:lnTo>
                  <a:lnTo>
                    <a:pt x="0" y="6"/>
                  </a:lnTo>
                  <a:lnTo>
                    <a:pt x="0" y="23"/>
                  </a:lnTo>
                  <a:lnTo>
                    <a:pt x="12" y="23"/>
                  </a:lnTo>
                  <a:lnTo>
                    <a:pt x="23" y="17"/>
                  </a:lnTo>
                  <a:lnTo>
                    <a:pt x="23" y="11"/>
                  </a:lnTo>
                  <a:lnTo>
                    <a:pt x="17" y="11"/>
                  </a:lnTo>
                  <a:lnTo>
                    <a:pt x="12" y="0"/>
                  </a:lnTo>
                </a:path>
              </a:pathLst>
            </a:custGeom>
            <a:grpFill/>
            <a:ln w="3175">
              <a:noFill/>
              <a:prstDash val="dash"/>
              <a:round/>
              <a:headEnd/>
              <a:tailEnd/>
            </a:ln>
          </p:spPr>
          <p:txBody>
            <a:bodyPr/>
            <a:lstStyle/>
            <a:p>
              <a:endParaRPr lang="cs-CZ" dirty="0"/>
            </a:p>
          </p:txBody>
        </p:sp>
        <p:sp>
          <p:nvSpPr>
            <p:cNvPr id="14" name="Freeform 8"/>
            <p:cNvSpPr>
              <a:spLocks/>
            </p:cNvSpPr>
            <p:nvPr/>
          </p:nvSpPr>
          <p:spPr bwMode="gray">
            <a:xfrm>
              <a:off x="2264" y="1895"/>
              <a:ext cx="72" cy="64"/>
            </a:xfrm>
            <a:custGeom>
              <a:avLst/>
              <a:gdLst>
                <a:gd name="T0" fmla="*/ 252 w 62"/>
                <a:gd name="T1" fmla="*/ 0 h 67"/>
                <a:gd name="T2" fmla="*/ 117 w 62"/>
                <a:gd name="T3" fmla="*/ 6 h 67"/>
                <a:gd name="T4" fmla="*/ 0 w 62"/>
                <a:gd name="T5" fmla="*/ 21 h 67"/>
                <a:gd name="T6" fmla="*/ 0 w 62"/>
                <a:gd name="T7" fmla="*/ 27 h 67"/>
                <a:gd name="T8" fmla="*/ 252 w 62"/>
                <a:gd name="T9" fmla="*/ 26 h 67"/>
                <a:gd name="T10" fmla="*/ 387 w 62"/>
                <a:gd name="T11" fmla="*/ 24 h 67"/>
                <a:gd name="T12" fmla="*/ 487 w 62"/>
                <a:gd name="T13" fmla="*/ 26 h 67"/>
                <a:gd name="T14" fmla="*/ 619 w 62"/>
                <a:gd name="T15" fmla="*/ 26 h 67"/>
                <a:gd name="T16" fmla="*/ 742 w 62"/>
                <a:gd name="T17" fmla="*/ 21 h 67"/>
                <a:gd name="T18" fmla="*/ 1001 w 62"/>
                <a:gd name="T19" fmla="*/ 26 h 67"/>
                <a:gd name="T20" fmla="*/ 1214 w 62"/>
                <a:gd name="T21" fmla="*/ 26 h 67"/>
                <a:gd name="T22" fmla="*/ 1101 w 62"/>
                <a:gd name="T23" fmla="*/ 17 h 67"/>
                <a:gd name="T24" fmla="*/ 1001 w 62"/>
                <a:gd name="T25" fmla="*/ 11 h 67"/>
                <a:gd name="T26" fmla="*/ 487 w 62"/>
                <a:gd name="T27" fmla="*/ 11 h 67"/>
                <a:gd name="T28" fmla="*/ 387 w 62"/>
                <a:gd name="T29" fmla="*/ 11 h 67"/>
                <a:gd name="T30" fmla="*/ 252 w 62"/>
                <a:gd name="T31" fmla="*/ 11 h 67"/>
                <a:gd name="T32" fmla="*/ 387 w 62"/>
                <a:gd name="T33" fmla="*/ 0 h 67"/>
                <a:gd name="T34" fmla="*/ 252 w 62"/>
                <a:gd name="T35" fmla="*/ 0 h 67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w 62"/>
                <a:gd name="T55" fmla="*/ 0 h 67"/>
                <a:gd name="T56" fmla="*/ 62 w 62"/>
                <a:gd name="T57" fmla="*/ 67 h 67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T54" t="T55" r="T56" b="T57"/>
              <a:pathLst>
                <a:path w="62" h="67">
                  <a:moveTo>
                    <a:pt x="13" y="0"/>
                  </a:moveTo>
                  <a:lnTo>
                    <a:pt x="6" y="6"/>
                  </a:lnTo>
                  <a:lnTo>
                    <a:pt x="0" y="49"/>
                  </a:lnTo>
                  <a:lnTo>
                    <a:pt x="0" y="66"/>
                  </a:lnTo>
                  <a:lnTo>
                    <a:pt x="13" y="61"/>
                  </a:lnTo>
                  <a:lnTo>
                    <a:pt x="19" y="55"/>
                  </a:lnTo>
                  <a:lnTo>
                    <a:pt x="25" y="61"/>
                  </a:lnTo>
                  <a:lnTo>
                    <a:pt x="31" y="61"/>
                  </a:lnTo>
                  <a:lnTo>
                    <a:pt x="37" y="49"/>
                  </a:lnTo>
                  <a:lnTo>
                    <a:pt x="50" y="61"/>
                  </a:lnTo>
                  <a:lnTo>
                    <a:pt x="61" y="61"/>
                  </a:lnTo>
                  <a:lnTo>
                    <a:pt x="56" y="42"/>
                  </a:lnTo>
                  <a:lnTo>
                    <a:pt x="50" y="19"/>
                  </a:lnTo>
                  <a:lnTo>
                    <a:pt x="25" y="12"/>
                  </a:lnTo>
                  <a:lnTo>
                    <a:pt x="19" y="25"/>
                  </a:lnTo>
                  <a:lnTo>
                    <a:pt x="13" y="19"/>
                  </a:lnTo>
                  <a:lnTo>
                    <a:pt x="19" y="0"/>
                  </a:lnTo>
                  <a:lnTo>
                    <a:pt x="13" y="0"/>
                  </a:lnTo>
                </a:path>
              </a:pathLst>
            </a:custGeom>
            <a:grpFill/>
            <a:ln w="3175">
              <a:noFill/>
              <a:prstDash val="dash"/>
              <a:round/>
              <a:headEnd/>
              <a:tailEnd/>
            </a:ln>
          </p:spPr>
          <p:txBody>
            <a:bodyPr/>
            <a:lstStyle/>
            <a:p>
              <a:endParaRPr lang="cs-CZ" dirty="0"/>
            </a:p>
          </p:txBody>
        </p:sp>
        <p:sp>
          <p:nvSpPr>
            <p:cNvPr id="15" name="Freeform 9"/>
            <p:cNvSpPr>
              <a:spLocks/>
            </p:cNvSpPr>
            <p:nvPr/>
          </p:nvSpPr>
          <p:spPr bwMode="gray">
            <a:xfrm>
              <a:off x="1184" y="1314"/>
              <a:ext cx="1437" cy="2256"/>
            </a:xfrm>
            <a:custGeom>
              <a:avLst/>
              <a:gdLst>
                <a:gd name="T0" fmla="*/ 2909 w 1231"/>
                <a:gd name="T1" fmla="*/ 67 h 2369"/>
                <a:gd name="T2" fmla="*/ 4095 w 1231"/>
                <a:gd name="T3" fmla="*/ 105 h 2369"/>
                <a:gd name="T4" fmla="*/ 4327 w 1231"/>
                <a:gd name="T5" fmla="*/ 144 h 2369"/>
                <a:gd name="T6" fmla="*/ 3964 w 1231"/>
                <a:gd name="T7" fmla="*/ 206 h 2369"/>
                <a:gd name="T8" fmla="*/ 1965 w 1231"/>
                <a:gd name="T9" fmla="*/ 313 h 2369"/>
                <a:gd name="T10" fmla="*/ 3405 w 1231"/>
                <a:gd name="T11" fmla="*/ 394 h 2369"/>
                <a:gd name="T12" fmla="*/ 2909 w 1231"/>
                <a:gd name="T13" fmla="*/ 335 h 2369"/>
                <a:gd name="T14" fmla="*/ 4095 w 1231"/>
                <a:gd name="T15" fmla="*/ 389 h 2369"/>
                <a:gd name="T16" fmla="*/ 6202 w 1231"/>
                <a:gd name="T17" fmla="*/ 448 h 2369"/>
                <a:gd name="T18" fmla="*/ 10278 w 1231"/>
                <a:gd name="T19" fmla="*/ 491 h 2369"/>
                <a:gd name="T20" fmla="*/ 11505 w 1231"/>
                <a:gd name="T21" fmla="*/ 526 h 2369"/>
                <a:gd name="T22" fmla="*/ 13705 w 1231"/>
                <a:gd name="T23" fmla="*/ 538 h 2369"/>
                <a:gd name="T24" fmla="*/ 14650 w 1231"/>
                <a:gd name="T25" fmla="*/ 570 h 2369"/>
                <a:gd name="T26" fmla="*/ 12917 w 1231"/>
                <a:gd name="T27" fmla="*/ 626 h 2369"/>
                <a:gd name="T28" fmla="*/ 15954 w 1231"/>
                <a:gd name="T29" fmla="*/ 712 h 2369"/>
                <a:gd name="T30" fmla="*/ 14912 w 1231"/>
                <a:gd name="T31" fmla="*/ 817 h 2369"/>
                <a:gd name="T32" fmla="*/ 15438 w 1231"/>
                <a:gd name="T33" fmla="*/ 891 h 2369"/>
                <a:gd name="T34" fmla="*/ 16074 w 1231"/>
                <a:gd name="T35" fmla="*/ 852 h 2369"/>
                <a:gd name="T36" fmla="*/ 18857 w 1231"/>
                <a:gd name="T37" fmla="*/ 815 h 2369"/>
                <a:gd name="T38" fmla="*/ 21891 w 1231"/>
                <a:gd name="T39" fmla="*/ 764 h 2369"/>
                <a:gd name="T40" fmla="*/ 25448 w 1231"/>
                <a:gd name="T41" fmla="*/ 715 h 2369"/>
                <a:gd name="T42" fmla="*/ 25982 w 1231"/>
                <a:gd name="T43" fmla="*/ 643 h 2369"/>
                <a:gd name="T44" fmla="*/ 23331 w 1231"/>
                <a:gd name="T45" fmla="*/ 632 h 2369"/>
                <a:gd name="T46" fmla="*/ 22819 w 1231"/>
                <a:gd name="T47" fmla="*/ 609 h 2369"/>
                <a:gd name="T48" fmla="*/ 20584 w 1231"/>
                <a:gd name="T49" fmla="*/ 557 h 2369"/>
                <a:gd name="T50" fmla="*/ 17035 w 1231"/>
                <a:gd name="T51" fmla="*/ 534 h 2369"/>
                <a:gd name="T52" fmla="*/ 15277 w 1231"/>
                <a:gd name="T53" fmla="*/ 543 h 2369"/>
                <a:gd name="T54" fmla="*/ 13045 w 1231"/>
                <a:gd name="T55" fmla="*/ 529 h 2369"/>
                <a:gd name="T56" fmla="*/ 11350 w 1231"/>
                <a:gd name="T57" fmla="*/ 485 h 2369"/>
                <a:gd name="T58" fmla="*/ 11350 w 1231"/>
                <a:gd name="T59" fmla="*/ 440 h 2369"/>
                <a:gd name="T60" fmla="*/ 7499 w 1231"/>
                <a:gd name="T61" fmla="*/ 447 h 2369"/>
                <a:gd name="T62" fmla="*/ 9479 w 1231"/>
                <a:gd name="T63" fmla="*/ 384 h 2369"/>
                <a:gd name="T64" fmla="*/ 11350 w 1231"/>
                <a:gd name="T65" fmla="*/ 384 h 2369"/>
                <a:gd name="T66" fmla="*/ 14119 w 1231"/>
                <a:gd name="T67" fmla="*/ 424 h 2369"/>
                <a:gd name="T68" fmla="*/ 14650 w 1231"/>
                <a:gd name="T69" fmla="*/ 362 h 2369"/>
                <a:gd name="T70" fmla="*/ 16360 w 1231"/>
                <a:gd name="T71" fmla="*/ 324 h 2369"/>
                <a:gd name="T72" fmla="*/ 19245 w 1231"/>
                <a:gd name="T73" fmla="*/ 267 h 2369"/>
                <a:gd name="T74" fmla="*/ 18191 w 1231"/>
                <a:gd name="T75" fmla="*/ 238 h 2369"/>
                <a:gd name="T76" fmla="*/ 19659 w 1231"/>
                <a:gd name="T77" fmla="*/ 203 h 2369"/>
                <a:gd name="T78" fmla="*/ 17409 w 1231"/>
                <a:gd name="T79" fmla="*/ 182 h 2369"/>
                <a:gd name="T80" fmla="*/ 15438 w 1231"/>
                <a:gd name="T81" fmla="*/ 197 h 2369"/>
                <a:gd name="T82" fmla="*/ 13838 w 1231"/>
                <a:gd name="T83" fmla="*/ 211 h 2369"/>
                <a:gd name="T84" fmla="*/ 12412 w 1231"/>
                <a:gd name="T85" fmla="*/ 149 h 2369"/>
                <a:gd name="T86" fmla="*/ 13574 w 1231"/>
                <a:gd name="T87" fmla="*/ 142 h 2369"/>
                <a:gd name="T88" fmla="*/ 12917 w 1231"/>
                <a:gd name="T89" fmla="*/ 96 h 2369"/>
                <a:gd name="T90" fmla="*/ 10945 w 1231"/>
                <a:gd name="T91" fmla="*/ 112 h 2369"/>
                <a:gd name="T92" fmla="*/ 8032 w 1231"/>
                <a:gd name="T93" fmla="*/ 67 h 2369"/>
                <a:gd name="T94" fmla="*/ 7240 w 1231"/>
                <a:gd name="T95" fmla="*/ 21 h 2369"/>
                <a:gd name="T96" fmla="*/ 4627 w 1231"/>
                <a:gd name="T97" fmla="*/ 19 h 2369"/>
                <a:gd name="T98" fmla="*/ 3964 w 1231"/>
                <a:gd name="T99" fmla="*/ 29 h 2369"/>
                <a:gd name="T100" fmla="*/ 1832 w 1231"/>
                <a:gd name="T101" fmla="*/ 44 h 2369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w 1231"/>
                <a:gd name="T154" fmla="*/ 0 h 2369"/>
                <a:gd name="T155" fmla="*/ 1231 w 1231"/>
                <a:gd name="T156" fmla="*/ 2369 h 2369"/>
              </a:gdLst>
              <a:ahLst/>
              <a:cxnLst>
                <a:cxn ang="T102">
                  <a:pos x="T0" y="T1"/>
                </a:cxn>
                <a:cxn ang="T103">
                  <a:pos x="T2" y="T3"/>
                </a:cxn>
                <a:cxn ang="T104">
                  <a:pos x="T4" y="T5"/>
                </a:cxn>
                <a:cxn ang="T105">
                  <a:pos x="T6" y="T7"/>
                </a:cxn>
                <a:cxn ang="T106">
                  <a:pos x="T8" y="T9"/>
                </a:cxn>
                <a:cxn ang="T107">
                  <a:pos x="T10" y="T11"/>
                </a:cxn>
                <a:cxn ang="T108">
                  <a:pos x="T12" y="T13"/>
                </a:cxn>
                <a:cxn ang="T109">
                  <a:pos x="T14" y="T15"/>
                </a:cxn>
                <a:cxn ang="T110">
                  <a:pos x="T16" y="T17"/>
                </a:cxn>
                <a:cxn ang="T111">
                  <a:pos x="T18" y="T19"/>
                </a:cxn>
                <a:cxn ang="T112">
                  <a:pos x="T20" y="T21"/>
                </a:cxn>
                <a:cxn ang="T113">
                  <a:pos x="T22" y="T23"/>
                </a:cxn>
                <a:cxn ang="T114">
                  <a:pos x="T24" y="T25"/>
                </a:cxn>
                <a:cxn ang="T115">
                  <a:pos x="T26" y="T27"/>
                </a:cxn>
                <a:cxn ang="T116">
                  <a:pos x="T28" y="T29"/>
                </a:cxn>
                <a:cxn ang="T117">
                  <a:pos x="T30" y="T31"/>
                </a:cxn>
                <a:cxn ang="T118">
                  <a:pos x="T32" y="T33"/>
                </a:cxn>
                <a:cxn ang="T119">
                  <a:pos x="T34" y="T35"/>
                </a:cxn>
                <a:cxn ang="T120">
                  <a:pos x="T36" y="T37"/>
                </a:cxn>
                <a:cxn ang="T121">
                  <a:pos x="T38" y="T39"/>
                </a:cxn>
                <a:cxn ang="T122">
                  <a:pos x="T40" y="T41"/>
                </a:cxn>
                <a:cxn ang="T123">
                  <a:pos x="T42" y="T43"/>
                </a:cxn>
                <a:cxn ang="T124">
                  <a:pos x="T44" y="T45"/>
                </a:cxn>
                <a:cxn ang="T125">
                  <a:pos x="T46" y="T47"/>
                </a:cxn>
                <a:cxn ang="T126">
                  <a:pos x="T48" y="T49"/>
                </a:cxn>
                <a:cxn ang="T127">
                  <a:pos x="T50" y="T51"/>
                </a:cxn>
                <a:cxn ang="T128">
                  <a:pos x="T52" y="T53"/>
                </a:cxn>
                <a:cxn ang="T129">
                  <a:pos x="T54" y="T55"/>
                </a:cxn>
                <a:cxn ang="T130">
                  <a:pos x="T56" y="T57"/>
                </a:cxn>
                <a:cxn ang="T131">
                  <a:pos x="T58" y="T59"/>
                </a:cxn>
                <a:cxn ang="T132">
                  <a:pos x="T60" y="T61"/>
                </a:cxn>
                <a:cxn ang="T133">
                  <a:pos x="T62" y="T63"/>
                </a:cxn>
                <a:cxn ang="T134">
                  <a:pos x="T64" y="T65"/>
                </a:cxn>
                <a:cxn ang="T135">
                  <a:pos x="T66" y="T67"/>
                </a:cxn>
                <a:cxn ang="T136">
                  <a:pos x="T68" y="T69"/>
                </a:cxn>
                <a:cxn ang="T137">
                  <a:pos x="T70" y="T71"/>
                </a:cxn>
                <a:cxn ang="T138">
                  <a:pos x="T72" y="T73"/>
                </a:cxn>
                <a:cxn ang="T139">
                  <a:pos x="T74" y="T75"/>
                </a:cxn>
                <a:cxn ang="T140">
                  <a:pos x="T76" y="T77"/>
                </a:cxn>
                <a:cxn ang="T141">
                  <a:pos x="T78" y="T79"/>
                </a:cxn>
                <a:cxn ang="T142">
                  <a:pos x="T80" y="T81"/>
                </a:cxn>
                <a:cxn ang="T143">
                  <a:pos x="T82" y="T83"/>
                </a:cxn>
                <a:cxn ang="T144">
                  <a:pos x="T84" y="T85"/>
                </a:cxn>
                <a:cxn ang="T145">
                  <a:pos x="T86" y="T87"/>
                </a:cxn>
                <a:cxn ang="T146">
                  <a:pos x="T88" y="T89"/>
                </a:cxn>
                <a:cxn ang="T147">
                  <a:pos x="T90" y="T91"/>
                </a:cxn>
                <a:cxn ang="T148">
                  <a:pos x="T92" y="T93"/>
                </a:cxn>
                <a:cxn ang="T149">
                  <a:pos x="T94" y="T95"/>
                </a:cxn>
                <a:cxn ang="T150">
                  <a:pos x="T96" y="T97"/>
                </a:cxn>
                <a:cxn ang="T151">
                  <a:pos x="T98" y="T99"/>
                </a:cxn>
                <a:cxn ang="T152">
                  <a:pos x="T100" y="T101"/>
                </a:cxn>
              </a:cxnLst>
              <a:rect l="T153" t="T154" r="T155" b="T156"/>
              <a:pathLst>
                <a:path w="1231" h="2369">
                  <a:moveTo>
                    <a:pt x="78" y="167"/>
                  </a:moveTo>
                  <a:lnTo>
                    <a:pt x="0" y="155"/>
                  </a:lnTo>
                  <a:lnTo>
                    <a:pt x="78" y="197"/>
                  </a:lnTo>
                  <a:lnTo>
                    <a:pt x="131" y="180"/>
                  </a:lnTo>
                  <a:lnTo>
                    <a:pt x="179" y="197"/>
                  </a:lnTo>
                  <a:lnTo>
                    <a:pt x="125" y="203"/>
                  </a:lnTo>
                  <a:lnTo>
                    <a:pt x="167" y="220"/>
                  </a:lnTo>
                  <a:lnTo>
                    <a:pt x="186" y="275"/>
                  </a:lnTo>
                  <a:lnTo>
                    <a:pt x="186" y="341"/>
                  </a:lnTo>
                  <a:lnTo>
                    <a:pt x="215" y="317"/>
                  </a:lnTo>
                  <a:lnTo>
                    <a:pt x="215" y="359"/>
                  </a:lnTo>
                  <a:lnTo>
                    <a:pt x="197" y="383"/>
                  </a:lnTo>
                  <a:lnTo>
                    <a:pt x="179" y="455"/>
                  </a:lnTo>
                  <a:lnTo>
                    <a:pt x="203" y="533"/>
                  </a:lnTo>
                  <a:lnTo>
                    <a:pt x="186" y="573"/>
                  </a:lnTo>
                  <a:lnTo>
                    <a:pt x="179" y="550"/>
                  </a:lnTo>
                  <a:lnTo>
                    <a:pt x="108" y="651"/>
                  </a:lnTo>
                  <a:lnTo>
                    <a:pt x="101" y="759"/>
                  </a:lnTo>
                  <a:lnTo>
                    <a:pt x="83" y="783"/>
                  </a:lnTo>
                  <a:lnTo>
                    <a:pt x="89" y="831"/>
                  </a:lnTo>
                  <a:lnTo>
                    <a:pt x="108" y="831"/>
                  </a:lnTo>
                  <a:lnTo>
                    <a:pt x="114" y="909"/>
                  </a:lnTo>
                  <a:lnTo>
                    <a:pt x="108" y="933"/>
                  </a:lnTo>
                  <a:lnTo>
                    <a:pt x="155" y="1047"/>
                  </a:lnTo>
                  <a:lnTo>
                    <a:pt x="161" y="1017"/>
                  </a:lnTo>
                  <a:lnTo>
                    <a:pt x="150" y="992"/>
                  </a:lnTo>
                  <a:lnTo>
                    <a:pt x="150" y="920"/>
                  </a:lnTo>
                  <a:lnTo>
                    <a:pt x="131" y="897"/>
                  </a:lnTo>
                  <a:lnTo>
                    <a:pt x="137" y="879"/>
                  </a:lnTo>
                  <a:lnTo>
                    <a:pt x="155" y="897"/>
                  </a:lnTo>
                  <a:lnTo>
                    <a:pt x="155" y="933"/>
                  </a:lnTo>
                  <a:lnTo>
                    <a:pt x="186" y="1040"/>
                  </a:lnTo>
                  <a:lnTo>
                    <a:pt x="215" y="1070"/>
                  </a:lnTo>
                  <a:lnTo>
                    <a:pt x="215" y="1136"/>
                  </a:lnTo>
                  <a:lnTo>
                    <a:pt x="262" y="1190"/>
                  </a:lnTo>
                  <a:lnTo>
                    <a:pt x="281" y="1190"/>
                  </a:lnTo>
                  <a:lnTo>
                    <a:pt x="346" y="1226"/>
                  </a:lnTo>
                  <a:lnTo>
                    <a:pt x="389" y="1226"/>
                  </a:lnTo>
                  <a:lnTo>
                    <a:pt x="412" y="1273"/>
                  </a:lnTo>
                  <a:lnTo>
                    <a:pt x="465" y="1304"/>
                  </a:lnTo>
                  <a:lnTo>
                    <a:pt x="496" y="1304"/>
                  </a:lnTo>
                  <a:lnTo>
                    <a:pt x="496" y="1351"/>
                  </a:lnTo>
                  <a:lnTo>
                    <a:pt x="514" y="1351"/>
                  </a:lnTo>
                  <a:lnTo>
                    <a:pt x="520" y="1399"/>
                  </a:lnTo>
                  <a:lnTo>
                    <a:pt x="537" y="1399"/>
                  </a:lnTo>
                  <a:lnTo>
                    <a:pt x="591" y="1447"/>
                  </a:lnTo>
                  <a:lnTo>
                    <a:pt x="609" y="1447"/>
                  </a:lnTo>
                  <a:lnTo>
                    <a:pt x="621" y="1429"/>
                  </a:lnTo>
                  <a:lnTo>
                    <a:pt x="639" y="1429"/>
                  </a:lnTo>
                  <a:lnTo>
                    <a:pt x="639" y="1465"/>
                  </a:lnTo>
                  <a:lnTo>
                    <a:pt x="651" y="1465"/>
                  </a:lnTo>
                  <a:lnTo>
                    <a:pt x="663" y="1518"/>
                  </a:lnTo>
                  <a:lnTo>
                    <a:pt x="609" y="1579"/>
                  </a:lnTo>
                  <a:lnTo>
                    <a:pt x="591" y="1609"/>
                  </a:lnTo>
                  <a:lnTo>
                    <a:pt x="615" y="1621"/>
                  </a:lnTo>
                  <a:lnTo>
                    <a:pt x="585" y="1662"/>
                  </a:lnTo>
                  <a:lnTo>
                    <a:pt x="585" y="1687"/>
                  </a:lnTo>
                  <a:lnTo>
                    <a:pt x="651" y="1806"/>
                  </a:lnTo>
                  <a:lnTo>
                    <a:pt x="674" y="1812"/>
                  </a:lnTo>
                  <a:lnTo>
                    <a:pt x="723" y="1890"/>
                  </a:lnTo>
                  <a:lnTo>
                    <a:pt x="710" y="1985"/>
                  </a:lnTo>
                  <a:lnTo>
                    <a:pt x="687" y="2004"/>
                  </a:lnTo>
                  <a:lnTo>
                    <a:pt x="651" y="2207"/>
                  </a:lnTo>
                  <a:lnTo>
                    <a:pt x="674" y="2171"/>
                  </a:lnTo>
                  <a:lnTo>
                    <a:pt x="669" y="2237"/>
                  </a:lnTo>
                  <a:lnTo>
                    <a:pt x="651" y="2249"/>
                  </a:lnTo>
                  <a:lnTo>
                    <a:pt x="687" y="2368"/>
                  </a:lnTo>
                  <a:lnTo>
                    <a:pt x="699" y="2368"/>
                  </a:lnTo>
                  <a:lnTo>
                    <a:pt x="723" y="2321"/>
                  </a:lnTo>
                  <a:lnTo>
                    <a:pt x="746" y="2309"/>
                  </a:lnTo>
                  <a:lnTo>
                    <a:pt x="746" y="2285"/>
                  </a:lnTo>
                  <a:lnTo>
                    <a:pt x="729" y="2266"/>
                  </a:lnTo>
                  <a:lnTo>
                    <a:pt x="765" y="2237"/>
                  </a:lnTo>
                  <a:lnTo>
                    <a:pt x="771" y="2182"/>
                  </a:lnTo>
                  <a:lnTo>
                    <a:pt x="830" y="2182"/>
                  </a:lnTo>
                  <a:lnTo>
                    <a:pt x="854" y="2165"/>
                  </a:lnTo>
                  <a:lnTo>
                    <a:pt x="848" y="2117"/>
                  </a:lnTo>
                  <a:lnTo>
                    <a:pt x="890" y="2123"/>
                  </a:lnTo>
                  <a:lnTo>
                    <a:pt x="991" y="2057"/>
                  </a:lnTo>
                  <a:lnTo>
                    <a:pt x="991" y="2027"/>
                  </a:lnTo>
                  <a:lnTo>
                    <a:pt x="1052" y="1979"/>
                  </a:lnTo>
                  <a:lnTo>
                    <a:pt x="1052" y="2004"/>
                  </a:lnTo>
                  <a:lnTo>
                    <a:pt x="1099" y="1979"/>
                  </a:lnTo>
                  <a:lnTo>
                    <a:pt x="1153" y="1901"/>
                  </a:lnTo>
                  <a:lnTo>
                    <a:pt x="1153" y="1866"/>
                  </a:lnTo>
                  <a:lnTo>
                    <a:pt x="1206" y="1842"/>
                  </a:lnTo>
                  <a:lnTo>
                    <a:pt x="1230" y="1776"/>
                  </a:lnTo>
                  <a:lnTo>
                    <a:pt x="1177" y="1710"/>
                  </a:lnTo>
                  <a:lnTo>
                    <a:pt x="1135" y="1704"/>
                  </a:lnTo>
                  <a:lnTo>
                    <a:pt x="1099" y="1656"/>
                  </a:lnTo>
                  <a:lnTo>
                    <a:pt x="1057" y="1656"/>
                  </a:lnTo>
                  <a:lnTo>
                    <a:pt x="1057" y="1681"/>
                  </a:lnTo>
                  <a:lnTo>
                    <a:pt x="1027" y="1651"/>
                  </a:lnTo>
                  <a:lnTo>
                    <a:pt x="1004" y="1662"/>
                  </a:lnTo>
                  <a:lnTo>
                    <a:pt x="1004" y="1632"/>
                  </a:lnTo>
                  <a:lnTo>
                    <a:pt x="1033" y="1621"/>
                  </a:lnTo>
                  <a:lnTo>
                    <a:pt x="1046" y="1596"/>
                  </a:lnTo>
                  <a:lnTo>
                    <a:pt x="1016" y="1525"/>
                  </a:lnTo>
                  <a:lnTo>
                    <a:pt x="950" y="1518"/>
                  </a:lnTo>
                  <a:lnTo>
                    <a:pt x="932" y="1478"/>
                  </a:lnTo>
                  <a:lnTo>
                    <a:pt x="890" y="1442"/>
                  </a:lnTo>
                  <a:lnTo>
                    <a:pt x="848" y="1447"/>
                  </a:lnTo>
                  <a:lnTo>
                    <a:pt x="824" y="1423"/>
                  </a:lnTo>
                  <a:lnTo>
                    <a:pt x="771" y="1423"/>
                  </a:lnTo>
                  <a:lnTo>
                    <a:pt x="765" y="1453"/>
                  </a:lnTo>
                  <a:lnTo>
                    <a:pt x="741" y="1442"/>
                  </a:lnTo>
                  <a:lnTo>
                    <a:pt x="765" y="1406"/>
                  </a:lnTo>
                  <a:lnTo>
                    <a:pt x="693" y="1442"/>
                  </a:lnTo>
                  <a:lnTo>
                    <a:pt x="687" y="1453"/>
                  </a:lnTo>
                  <a:lnTo>
                    <a:pt x="669" y="1453"/>
                  </a:lnTo>
                  <a:lnTo>
                    <a:pt x="645" y="1406"/>
                  </a:lnTo>
                  <a:lnTo>
                    <a:pt x="591" y="1406"/>
                  </a:lnTo>
                  <a:lnTo>
                    <a:pt x="549" y="1376"/>
                  </a:lnTo>
                  <a:lnTo>
                    <a:pt x="568" y="1321"/>
                  </a:lnTo>
                  <a:lnTo>
                    <a:pt x="562" y="1273"/>
                  </a:lnTo>
                  <a:lnTo>
                    <a:pt x="514" y="1286"/>
                  </a:lnTo>
                  <a:lnTo>
                    <a:pt x="484" y="1273"/>
                  </a:lnTo>
                  <a:lnTo>
                    <a:pt x="496" y="1226"/>
                  </a:lnTo>
                  <a:lnTo>
                    <a:pt x="526" y="1184"/>
                  </a:lnTo>
                  <a:lnTo>
                    <a:pt x="514" y="1172"/>
                  </a:lnTo>
                  <a:lnTo>
                    <a:pt x="465" y="1184"/>
                  </a:lnTo>
                  <a:lnTo>
                    <a:pt x="454" y="1226"/>
                  </a:lnTo>
                  <a:lnTo>
                    <a:pt x="418" y="1226"/>
                  </a:lnTo>
                  <a:lnTo>
                    <a:pt x="340" y="1184"/>
                  </a:lnTo>
                  <a:lnTo>
                    <a:pt x="340" y="1148"/>
                  </a:lnTo>
                  <a:lnTo>
                    <a:pt x="334" y="1118"/>
                  </a:lnTo>
                  <a:lnTo>
                    <a:pt x="364" y="1047"/>
                  </a:lnTo>
                  <a:lnTo>
                    <a:pt x="429" y="1017"/>
                  </a:lnTo>
                  <a:lnTo>
                    <a:pt x="471" y="1017"/>
                  </a:lnTo>
                  <a:lnTo>
                    <a:pt x="507" y="1040"/>
                  </a:lnTo>
                  <a:lnTo>
                    <a:pt x="520" y="1040"/>
                  </a:lnTo>
                  <a:lnTo>
                    <a:pt x="514" y="1017"/>
                  </a:lnTo>
                  <a:lnTo>
                    <a:pt x="585" y="1023"/>
                  </a:lnTo>
                  <a:lnTo>
                    <a:pt x="609" y="1047"/>
                  </a:lnTo>
                  <a:lnTo>
                    <a:pt x="615" y="1076"/>
                  </a:lnTo>
                  <a:lnTo>
                    <a:pt x="639" y="1125"/>
                  </a:lnTo>
                  <a:lnTo>
                    <a:pt x="651" y="1100"/>
                  </a:lnTo>
                  <a:lnTo>
                    <a:pt x="651" y="1064"/>
                  </a:lnTo>
                  <a:lnTo>
                    <a:pt x="639" y="1017"/>
                  </a:lnTo>
                  <a:lnTo>
                    <a:pt x="663" y="962"/>
                  </a:lnTo>
                  <a:lnTo>
                    <a:pt x="716" y="939"/>
                  </a:lnTo>
                  <a:lnTo>
                    <a:pt x="710" y="867"/>
                  </a:lnTo>
                  <a:lnTo>
                    <a:pt x="729" y="890"/>
                  </a:lnTo>
                  <a:lnTo>
                    <a:pt x="741" y="861"/>
                  </a:lnTo>
                  <a:lnTo>
                    <a:pt x="765" y="831"/>
                  </a:lnTo>
                  <a:lnTo>
                    <a:pt x="794" y="814"/>
                  </a:lnTo>
                  <a:lnTo>
                    <a:pt x="788" y="789"/>
                  </a:lnTo>
                  <a:lnTo>
                    <a:pt x="872" y="711"/>
                  </a:lnTo>
                  <a:lnTo>
                    <a:pt x="854" y="711"/>
                  </a:lnTo>
                  <a:lnTo>
                    <a:pt x="854" y="675"/>
                  </a:lnTo>
                  <a:lnTo>
                    <a:pt x="801" y="681"/>
                  </a:lnTo>
                  <a:lnTo>
                    <a:pt x="824" y="634"/>
                  </a:lnTo>
                  <a:lnTo>
                    <a:pt x="926" y="604"/>
                  </a:lnTo>
                  <a:lnTo>
                    <a:pt x="926" y="573"/>
                  </a:lnTo>
                  <a:lnTo>
                    <a:pt x="872" y="573"/>
                  </a:lnTo>
                  <a:lnTo>
                    <a:pt x="890" y="538"/>
                  </a:lnTo>
                  <a:lnTo>
                    <a:pt x="854" y="538"/>
                  </a:lnTo>
                  <a:lnTo>
                    <a:pt x="818" y="455"/>
                  </a:lnTo>
                  <a:lnTo>
                    <a:pt x="801" y="484"/>
                  </a:lnTo>
                  <a:lnTo>
                    <a:pt x="788" y="484"/>
                  </a:lnTo>
                  <a:lnTo>
                    <a:pt x="771" y="455"/>
                  </a:lnTo>
                  <a:lnTo>
                    <a:pt x="674" y="425"/>
                  </a:lnTo>
                  <a:lnTo>
                    <a:pt x="674" y="497"/>
                  </a:lnTo>
                  <a:lnTo>
                    <a:pt x="699" y="526"/>
                  </a:lnTo>
                  <a:lnTo>
                    <a:pt x="687" y="556"/>
                  </a:lnTo>
                  <a:lnTo>
                    <a:pt x="699" y="640"/>
                  </a:lnTo>
                  <a:lnTo>
                    <a:pt x="663" y="640"/>
                  </a:lnTo>
                  <a:lnTo>
                    <a:pt x="627" y="562"/>
                  </a:lnTo>
                  <a:lnTo>
                    <a:pt x="585" y="520"/>
                  </a:lnTo>
                  <a:lnTo>
                    <a:pt x="562" y="526"/>
                  </a:lnTo>
                  <a:lnTo>
                    <a:pt x="549" y="430"/>
                  </a:lnTo>
                  <a:lnTo>
                    <a:pt x="562" y="395"/>
                  </a:lnTo>
                  <a:lnTo>
                    <a:pt x="585" y="419"/>
                  </a:lnTo>
                  <a:lnTo>
                    <a:pt x="598" y="400"/>
                  </a:lnTo>
                  <a:lnTo>
                    <a:pt x="585" y="370"/>
                  </a:lnTo>
                  <a:lnTo>
                    <a:pt x="615" y="377"/>
                  </a:lnTo>
                  <a:lnTo>
                    <a:pt x="663" y="341"/>
                  </a:lnTo>
                  <a:lnTo>
                    <a:pt x="663" y="305"/>
                  </a:lnTo>
                  <a:lnTo>
                    <a:pt x="621" y="328"/>
                  </a:lnTo>
                  <a:lnTo>
                    <a:pt x="585" y="256"/>
                  </a:lnTo>
                  <a:lnTo>
                    <a:pt x="585" y="323"/>
                  </a:lnTo>
                  <a:lnTo>
                    <a:pt x="562" y="328"/>
                  </a:lnTo>
                  <a:lnTo>
                    <a:pt x="562" y="317"/>
                  </a:lnTo>
                  <a:lnTo>
                    <a:pt x="496" y="298"/>
                  </a:lnTo>
                  <a:lnTo>
                    <a:pt x="490" y="323"/>
                  </a:lnTo>
                  <a:lnTo>
                    <a:pt x="442" y="275"/>
                  </a:lnTo>
                  <a:lnTo>
                    <a:pt x="460" y="251"/>
                  </a:lnTo>
                  <a:lnTo>
                    <a:pt x="364" y="180"/>
                  </a:lnTo>
                  <a:lnTo>
                    <a:pt x="340" y="180"/>
                  </a:lnTo>
                  <a:lnTo>
                    <a:pt x="334" y="102"/>
                  </a:lnTo>
                  <a:lnTo>
                    <a:pt x="317" y="78"/>
                  </a:lnTo>
                  <a:lnTo>
                    <a:pt x="328" y="53"/>
                  </a:lnTo>
                  <a:lnTo>
                    <a:pt x="262" y="11"/>
                  </a:lnTo>
                  <a:lnTo>
                    <a:pt x="233" y="0"/>
                  </a:lnTo>
                  <a:lnTo>
                    <a:pt x="220" y="42"/>
                  </a:lnTo>
                  <a:lnTo>
                    <a:pt x="209" y="47"/>
                  </a:lnTo>
                  <a:lnTo>
                    <a:pt x="203" y="24"/>
                  </a:lnTo>
                  <a:lnTo>
                    <a:pt x="167" y="24"/>
                  </a:lnTo>
                  <a:lnTo>
                    <a:pt x="167" y="53"/>
                  </a:lnTo>
                  <a:lnTo>
                    <a:pt x="179" y="78"/>
                  </a:lnTo>
                  <a:lnTo>
                    <a:pt x="161" y="89"/>
                  </a:lnTo>
                  <a:lnTo>
                    <a:pt x="108" y="66"/>
                  </a:lnTo>
                  <a:lnTo>
                    <a:pt x="72" y="89"/>
                  </a:lnTo>
                  <a:lnTo>
                    <a:pt x="83" y="114"/>
                  </a:lnTo>
                  <a:lnTo>
                    <a:pt x="78" y="119"/>
                  </a:lnTo>
                  <a:lnTo>
                    <a:pt x="83" y="155"/>
                  </a:lnTo>
                  <a:lnTo>
                    <a:pt x="78" y="167"/>
                  </a:lnTo>
                </a:path>
              </a:pathLst>
            </a:custGeom>
            <a:grpFill/>
            <a:ln w="3175">
              <a:noFill/>
              <a:prstDash val="dash"/>
              <a:round/>
              <a:headEnd/>
              <a:tailEnd/>
            </a:ln>
          </p:spPr>
          <p:txBody>
            <a:bodyPr/>
            <a:lstStyle/>
            <a:p>
              <a:endParaRPr lang="cs-CZ" dirty="0"/>
            </a:p>
          </p:txBody>
        </p:sp>
        <p:sp>
          <p:nvSpPr>
            <p:cNvPr id="16" name="Freeform 10"/>
            <p:cNvSpPr>
              <a:spLocks/>
            </p:cNvSpPr>
            <p:nvPr/>
          </p:nvSpPr>
          <p:spPr bwMode="gray">
            <a:xfrm>
              <a:off x="1184" y="1311"/>
              <a:ext cx="1438" cy="2265"/>
            </a:xfrm>
            <a:custGeom>
              <a:avLst/>
              <a:gdLst>
                <a:gd name="T0" fmla="*/ 2908 w 1232"/>
                <a:gd name="T1" fmla="*/ 67 h 2378"/>
                <a:gd name="T2" fmla="*/ 4082 w 1232"/>
                <a:gd name="T3" fmla="*/ 105 h 2378"/>
                <a:gd name="T4" fmla="*/ 4327 w 1232"/>
                <a:gd name="T5" fmla="*/ 145 h 2378"/>
                <a:gd name="T6" fmla="*/ 3965 w 1232"/>
                <a:gd name="T7" fmla="*/ 207 h 2378"/>
                <a:gd name="T8" fmla="*/ 1962 w 1232"/>
                <a:gd name="T9" fmla="*/ 315 h 2378"/>
                <a:gd name="T10" fmla="*/ 3402 w 1232"/>
                <a:gd name="T11" fmla="*/ 396 h 2378"/>
                <a:gd name="T12" fmla="*/ 2908 w 1232"/>
                <a:gd name="T13" fmla="*/ 337 h 2378"/>
                <a:gd name="T14" fmla="*/ 4082 w 1232"/>
                <a:gd name="T15" fmla="*/ 393 h 2378"/>
                <a:gd name="T16" fmla="*/ 6198 w 1232"/>
                <a:gd name="T17" fmla="*/ 451 h 2378"/>
                <a:gd name="T18" fmla="*/ 10273 w 1232"/>
                <a:gd name="T19" fmla="*/ 495 h 2378"/>
                <a:gd name="T20" fmla="*/ 11437 w 1232"/>
                <a:gd name="T21" fmla="*/ 531 h 2378"/>
                <a:gd name="T22" fmla="*/ 13697 w 1232"/>
                <a:gd name="T23" fmla="*/ 543 h 2378"/>
                <a:gd name="T24" fmla="*/ 14643 w 1232"/>
                <a:gd name="T25" fmla="*/ 576 h 2378"/>
                <a:gd name="T26" fmla="*/ 12903 w 1232"/>
                <a:gd name="T27" fmla="*/ 631 h 2378"/>
                <a:gd name="T28" fmla="*/ 15928 w 1232"/>
                <a:gd name="T29" fmla="*/ 717 h 2378"/>
                <a:gd name="T30" fmla="*/ 14885 w 1232"/>
                <a:gd name="T31" fmla="*/ 823 h 2378"/>
                <a:gd name="T32" fmla="*/ 15429 w 1232"/>
                <a:gd name="T33" fmla="*/ 898 h 2378"/>
                <a:gd name="T34" fmla="*/ 16057 w 1232"/>
                <a:gd name="T35" fmla="*/ 860 h 2378"/>
                <a:gd name="T36" fmla="*/ 18838 w 1232"/>
                <a:gd name="T37" fmla="*/ 822 h 2378"/>
                <a:gd name="T38" fmla="*/ 21863 w 1232"/>
                <a:gd name="T39" fmla="*/ 769 h 2378"/>
                <a:gd name="T40" fmla="*/ 25422 w 1232"/>
                <a:gd name="T41" fmla="*/ 719 h 2378"/>
                <a:gd name="T42" fmla="*/ 25948 w 1232"/>
                <a:gd name="T43" fmla="*/ 650 h 2378"/>
                <a:gd name="T44" fmla="*/ 23300 w 1232"/>
                <a:gd name="T45" fmla="*/ 636 h 2378"/>
                <a:gd name="T46" fmla="*/ 22786 w 1232"/>
                <a:gd name="T47" fmla="*/ 615 h 2378"/>
                <a:gd name="T48" fmla="*/ 20565 w 1232"/>
                <a:gd name="T49" fmla="*/ 562 h 2378"/>
                <a:gd name="T50" fmla="*/ 17013 w 1232"/>
                <a:gd name="T51" fmla="*/ 537 h 2378"/>
                <a:gd name="T52" fmla="*/ 15267 w 1232"/>
                <a:gd name="T53" fmla="*/ 547 h 2378"/>
                <a:gd name="T54" fmla="*/ 13066 w 1232"/>
                <a:gd name="T55" fmla="*/ 533 h 2378"/>
                <a:gd name="T56" fmla="*/ 11325 w 1232"/>
                <a:gd name="T57" fmla="*/ 487 h 2378"/>
                <a:gd name="T58" fmla="*/ 11325 w 1232"/>
                <a:gd name="T59" fmla="*/ 444 h 2378"/>
                <a:gd name="T60" fmla="*/ 7526 w 1232"/>
                <a:gd name="T61" fmla="*/ 449 h 2378"/>
                <a:gd name="T62" fmla="*/ 9471 w 1232"/>
                <a:gd name="T63" fmla="*/ 387 h 2378"/>
                <a:gd name="T64" fmla="*/ 11325 w 1232"/>
                <a:gd name="T65" fmla="*/ 387 h 2378"/>
                <a:gd name="T66" fmla="*/ 14087 w 1232"/>
                <a:gd name="T67" fmla="*/ 427 h 2378"/>
                <a:gd name="T68" fmla="*/ 14643 w 1232"/>
                <a:gd name="T69" fmla="*/ 364 h 2378"/>
                <a:gd name="T70" fmla="*/ 16342 w 1232"/>
                <a:gd name="T71" fmla="*/ 326 h 2378"/>
                <a:gd name="T72" fmla="*/ 19227 w 1232"/>
                <a:gd name="T73" fmla="*/ 270 h 2378"/>
                <a:gd name="T74" fmla="*/ 18172 w 1232"/>
                <a:gd name="T75" fmla="*/ 239 h 2378"/>
                <a:gd name="T76" fmla="*/ 19625 w 1232"/>
                <a:gd name="T77" fmla="*/ 205 h 2378"/>
                <a:gd name="T78" fmla="*/ 17393 w 1232"/>
                <a:gd name="T79" fmla="*/ 183 h 2378"/>
                <a:gd name="T80" fmla="*/ 15429 w 1232"/>
                <a:gd name="T81" fmla="*/ 199 h 2378"/>
                <a:gd name="T82" fmla="*/ 13843 w 1232"/>
                <a:gd name="T83" fmla="*/ 213 h 2378"/>
                <a:gd name="T84" fmla="*/ 12360 w 1232"/>
                <a:gd name="T85" fmla="*/ 149 h 2378"/>
                <a:gd name="T86" fmla="*/ 13563 w 1232"/>
                <a:gd name="T87" fmla="*/ 142 h 2378"/>
                <a:gd name="T88" fmla="*/ 12903 w 1232"/>
                <a:gd name="T89" fmla="*/ 97 h 2378"/>
                <a:gd name="T90" fmla="*/ 10944 w 1232"/>
                <a:gd name="T91" fmla="*/ 112 h 2378"/>
                <a:gd name="T92" fmla="*/ 8028 w 1232"/>
                <a:gd name="T93" fmla="*/ 67 h 2378"/>
                <a:gd name="T94" fmla="*/ 7234 w 1232"/>
                <a:gd name="T95" fmla="*/ 21 h 2378"/>
                <a:gd name="T96" fmla="*/ 4624 w 1232"/>
                <a:gd name="T97" fmla="*/ 19 h 2378"/>
                <a:gd name="T98" fmla="*/ 3965 w 1232"/>
                <a:gd name="T99" fmla="*/ 29 h 2378"/>
                <a:gd name="T100" fmla="*/ 1830 w 1232"/>
                <a:gd name="T101" fmla="*/ 44 h 2378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w 1232"/>
                <a:gd name="T154" fmla="*/ 0 h 2378"/>
                <a:gd name="T155" fmla="*/ 1232 w 1232"/>
                <a:gd name="T156" fmla="*/ 2378 h 2378"/>
              </a:gdLst>
              <a:ahLst/>
              <a:cxnLst>
                <a:cxn ang="T102">
                  <a:pos x="T0" y="T1"/>
                </a:cxn>
                <a:cxn ang="T103">
                  <a:pos x="T2" y="T3"/>
                </a:cxn>
                <a:cxn ang="T104">
                  <a:pos x="T4" y="T5"/>
                </a:cxn>
                <a:cxn ang="T105">
                  <a:pos x="T6" y="T7"/>
                </a:cxn>
                <a:cxn ang="T106">
                  <a:pos x="T8" y="T9"/>
                </a:cxn>
                <a:cxn ang="T107">
                  <a:pos x="T10" y="T11"/>
                </a:cxn>
                <a:cxn ang="T108">
                  <a:pos x="T12" y="T13"/>
                </a:cxn>
                <a:cxn ang="T109">
                  <a:pos x="T14" y="T15"/>
                </a:cxn>
                <a:cxn ang="T110">
                  <a:pos x="T16" y="T17"/>
                </a:cxn>
                <a:cxn ang="T111">
                  <a:pos x="T18" y="T19"/>
                </a:cxn>
                <a:cxn ang="T112">
                  <a:pos x="T20" y="T21"/>
                </a:cxn>
                <a:cxn ang="T113">
                  <a:pos x="T22" y="T23"/>
                </a:cxn>
                <a:cxn ang="T114">
                  <a:pos x="T24" y="T25"/>
                </a:cxn>
                <a:cxn ang="T115">
                  <a:pos x="T26" y="T27"/>
                </a:cxn>
                <a:cxn ang="T116">
                  <a:pos x="T28" y="T29"/>
                </a:cxn>
                <a:cxn ang="T117">
                  <a:pos x="T30" y="T31"/>
                </a:cxn>
                <a:cxn ang="T118">
                  <a:pos x="T32" y="T33"/>
                </a:cxn>
                <a:cxn ang="T119">
                  <a:pos x="T34" y="T35"/>
                </a:cxn>
                <a:cxn ang="T120">
                  <a:pos x="T36" y="T37"/>
                </a:cxn>
                <a:cxn ang="T121">
                  <a:pos x="T38" y="T39"/>
                </a:cxn>
                <a:cxn ang="T122">
                  <a:pos x="T40" y="T41"/>
                </a:cxn>
                <a:cxn ang="T123">
                  <a:pos x="T42" y="T43"/>
                </a:cxn>
                <a:cxn ang="T124">
                  <a:pos x="T44" y="T45"/>
                </a:cxn>
                <a:cxn ang="T125">
                  <a:pos x="T46" y="T47"/>
                </a:cxn>
                <a:cxn ang="T126">
                  <a:pos x="T48" y="T49"/>
                </a:cxn>
                <a:cxn ang="T127">
                  <a:pos x="T50" y="T51"/>
                </a:cxn>
                <a:cxn ang="T128">
                  <a:pos x="T52" y="T53"/>
                </a:cxn>
                <a:cxn ang="T129">
                  <a:pos x="T54" y="T55"/>
                </a:cxn>
                <a:cxn ang="T130">
                  <a:pos x="T56" y="T57"/>
                </a:cxn>
                <a:cxn ang="T131">
                  <a:pos x="T58" y="T59"/>
                </a:cxn>
                <a:cxn ang="T132">
                  <a:pos x="T60" y="T61"/>
                </a:cxn>
                <a:cxn ang="T133">
                  <a:pos x="T62" y="T63"/>
                </a:cxn>
                <a:cxn ang="T134">
                  <a:pos x="T64" y="T65"/>
                </a:cxn>
                <a:cxn ang="T135">
                  <a:pos x="T66" y="T67"/>
                </a:cxn>
                <a:cxn ang="T136">
                  <a:pos x="T68" y="T69"/>
                </a:cxn>
                <a:cxn ang="T137">
                  <a:pos x="T70" y="T71"/>
                </a:cxn>
                <a:cxn ang="T138">
                  <a:pos x="T72" y="T73"/>
                </a:cxn>
                <a:cxn ang="T139">
                  <a:pos x="T74" y="T75"/>
                </a:cxn>
                <a:cxn ang="T140">
                  <a:pos x="T76" y="T77"/>
                </a:cxn>
                <a:cxn ang="T141">
                  <a:pos x="T78" y="T79"/>
                </a:cxn>
                <a:cxn ang="T142">
                  <a:pos x="T80" y="T81"/>
                </a:cxn>
                <a:cxn ang="T143">
                  <a:pos x="T82" y="T83"/>
                </a:cxn>
                <a:cxn ang="T144">
                  <a:pos x="T84" y="T85"/>
                </a:cxn>
                <a:cxn ang="T145">
                  <a:pos x="T86" y="T87"/>
                </a:cxn>
                <a:cxn ang="T146">
                  <a:pos x="T88" y="T89"/>
                </a:cxn>
                <a:cxn ang="T147">
                  <a:pos x="T90" y="T91"/>
                </a:cxn>
                <a:cxn ang="T148">
                  <a:pos x="T92" y="T93"/>
                </a:cxn>
                <a:cxn ang="T149">
                  <a:pos x="T94" y="T95"/>
                </a:cxn>
                <a:cxn ang="T150">
                  <a:pos x="T96" y="T97"/>
                </a:cxn>
                <a:cxn ang="T151">
                  <a:pos x="T98" y="T99"/>
                </a:cxn>
                <a:cxn ang="T152">
                  <a:pos x="T100" y="T101"/>
                </a:cxn>
              </a:cxnLst>
              <a:rect l="T153" t="T154" r="T155" b="T156"/>
              <a:pathLst>
                <a:path w="1232" h="2378">
                  <a:moveTo>
                    <a:pt x="78" y="168"/>
                  </a:moveTo>
                  <a:lnTo>
                    <a:pt x="0" y="155"/>
                  </a:lnTo>
                  <a:lnTo>
                    <a:pt x="78" y="198"/>
                  </a:lnTo>
                  <a:lnTo>
                    <a:pt x="131" y="180"/>
                  </a:lnTo>
                  <a:lnTo>
                    <a:pt x="180" y="198"/>
                  </a:lnTo>
                  <a:lnTo>
                    <a:pt x="125" y="204"/>
                  </a:lnTo>
                  <a:lnTo>
                    <a:pt x="167" y="221"/>
                  </a:lnTo>
                  <a:lnTo>
                    <a:pt x="186" y="276"/>
                  </a:lnTo>
                  <a:lnTo>
                    <a:pt x="186" y="342"/>
                  </a:lnTo>
                  <a:lnTo>
                    <a:pt x="215" y="318"/>
                  </a:lnTo>
                  <a:lnTo>
                    <a:pt x="215" y="361"/>
                  </a:lnTo>
                  <a:lnTo>
                    <a:pt x="197" y="384"/>
                  </a:lnTo>
                  <a:lnTo>
                    <a:pt x="180" y="456"/>
                  </a:lnTo>
                  <a:lnTo>
                    <a:pt x="203" y="535"/>
                  </a:lnTo>
                  <a:lnTo>
                    <a:pt x="186" y="576"/>
                  </a:lnTo>
                  <a:lnTo>
                    <a:pt x="180" y="552"/>
                  </a:lnTo>
                  <a:lnTo>
                    <a:pt x="108" y="654"/>
                  </a:lnTo>
                  <a:lnTo>
                    <a:pt x="102" y="762"/>
                  </a:lnTo>
                  <a:lnTo>
                    <a:pt x="83" y="786"/>
                  </a:lnTo>
                  <a:lnTo>
                    <a:pt x="89" y="834"/>
                  </a:lnTo>
                  <a:lnTo>
                    <a:pt x="108" y="834"/>
                  </a:lnTo>
                  <a:lnTo>
                    <a:pt x="114" y="913"/>
                  </a:lnTo>
                  <a:lnTo>
                    <a:pt x="108" y="936"/>
                  </a:lnTo>
                  <a:lnTo>
                    <a:pt x="155" y="1051"/>
                  </a:lnTo>
                  <a:lnTo>
                    <a:pt x="161" y="1021"/>
                  </a:lnTo>
                  <a:lnTo>
                    <a:pt x="150" y="996"/>
                  </a:lnTo>
                  <a:lnTo>
                    <a:pt x="150" y="924"/>
                  </a:lnTo>
                  <a:lnTo>
                    <a:pt x="131" y="900"/>
                  </a:lnTo>
                  <a:lnTo>
                    <a:pt x="137" y="883"/>
                  </a:lnTo>
                  <a:lnTo>
                    <a:pt x="155" y="900"/>
                  </a:lnTo>
                  <a:lnTo>
                    <a:pt x="155" y="936"/>
                  </a:lnTo>
                  <a:lnTo>
                    <a:pt x="186" y="1044"/>
                  </a:lnTo>
                  <a:lnTo>
                    <a:pt x="215" y="1074"/>
                  </a:lnTo>
                  <a:lnTo>
                    <a:pt x="215" y="1140"/>
                  </a:lnTo>
                  <a:lnTo>
                    <a:pt x="263" y="1195"/>
                  </a:lnTo>
                  <a:lnTo>
                    <a:pt x="281" y="1195"/>
                  </a:lnTo>
                  <a:lnTo>
                    <a:pt x="347" y="1231"/>
                  </a:lnTo>
                  <a:lnTo>
                    <a:pt x="389" y="1231"/>
                  </a:lnTo>
                  <a:lnTo>
                    <a:pt x="412" y="1278"/>
                  </a:lnTo>
                  <a:lnTo>
                    <a:pt x="466" y="1309"/>
                  </a:lnTo>
                  <a:lnTo>
                    <a:pt x="497" y="1309"/>
                  </a:lnTo>
                  <a:lnTo>
                    <a:pt x="497" y="1356"/>
                  </a:lnTo>
                  <a:lnTo>
                    <a:pt x="514" y="1356"/>
                  </a:lnTo>
                  <a:lnTo>
                    <a:pt x="520" y="1405"/>
                  </a:lnTo>
                  <a:lnTo>
                    <a:pt x="537" y="1405"/>
                  </a:lnTo>
                  <a:lnTo>
                    <a:pt x="592" y="1452"/>
                  </a:lnTo>
                  <a:lnTo>
                    <a:pt x="609" y="1452"/>
                  </a:lnTo>
                  <a:lnTo>
                    <a:pt x="622" y="1435"/>
                  </a:lnTo>
                  <a:lnTo>
                    <a:pt x="639" y="1435"/>
                  </a:lnTo>
                  <a:lnTo>
                    <a:pt x="639" y="1471"/>
                  </a:lnTo>
                  <a:lnTo>
                    <a:pt x="651" y="1471"/>
                  </a:lnTo>
                  <a:lnTo>
                    <a:pt x="664" y="1524"/>
                  </a:lnTo>
                  <a:lnTo>
                    <a:pt x="609" y="1585"/>
                  </a:lnTo>
                  <a:lnTo>
                    <a:pt x="592" y="1615"/>
                  </a:lnTo>
                  <a:lnTo>
                    <a:pt x="616" y="1627"/>
                  </a:lnTo>
                  <a:lnTo>
                    <a:pt x="586" y="1668"/>
                  </a:lnTo>
                  <a:lnTo>
                    <a:pt x="586" y="1693"/>
                  </a:lnTo>
                  <a:lnTo>
                    <a:pt x="651" y="1813"/>
                  </a:lnTo>
                  <a:lnTo>
                    <a:pt x="675" y="1819"/>
                  </a:lnTo>
                  <a:lnTo>
                    <a:pt x="723" y="1897"/>
                  </a:lnTo>
                  <a:lnTo>
                    <a:pt x="711" y="1993"/>
                  </a:lnTo>
                  <a:lnTo>
                    <a:pt x="687" y="2011"/>
                  </a:lnTo>
                  <a:lnTo>
                    <a:pt x="651" y="2215"/>
                  </a:lnTo>
                  <a:lnTo>
                    <a:pt x="675" y="2179"/>
                  </a:lnTo>
                  <a:lnTo>
                    <a:pt x="670" y="2245"/>
                  </a:lnTo>
                  <a:lnTo>
                    <a:pt x="651" y="2258"/>
                  </a:lnTo>
                  <a:lnTo>
                    <a:pt x="687" y="2377"/>
                  </a:lnTo>
                  <a:lnTo>
                    <a:pt x="700" y="2377"/>
                  </a:lnTo>
                  <a:lnTo>
                    <a:pt x="723" y="2330"/>
                  </a:lnTo>
                  <a:lnTo>
                    <a:pt x="747" y="2317"/>
                  </a:lnTo>
                  <a:lnTo>
                    <a:pt x="747" y="2294"/>
                  </a:lnTo>
                  <a:lnTo>
                    <a:pt x="729" y="2275"/>
                  </a:lnTo>
                  <a:lnTo>
                    <a:pt x="765" y="2245"/>
                  </a:lnTo>
                  <a:lnTo>
                    <a:pt x="772" y="2191"/>
                  </a:lnTo>
                  <a:lnTo>
                    <a:pt x="831" y="2191"/>
                  </a:lnTo>
                  <a:lnTo>
                    <a:pt x="855" y="2173"/>
                  </a:lnTo>
                  <a:lnTo>
                    <a:pt x="848" y="2125"/>
                  </a:lnTo>
                  <a:lnTo>
                    <a:pt x="890" y="2131"/>
                  </a:lnTo>
                  <a:lnTo>
                    <a:pt x="992" y="2065"/>
                  </a:lnTo>
                  <a:lnTo>
                    <a:pt x="992" y="2035"/>
                  </a:lnTo>
                  <a:lnTo>
                    <a:pt x="1053" y="1987"/>
                  </a:lnTo>
                  <a:lnTo>
                    <a:pt x="1053" y="2011"/>
                  </a:lnTo>
                  <a:lnTo>
                    <a:pt x="1100" y="1987"/>
                  </a:lnTo>
                  <a:lnTo>
                    <a:pt x="1154" y="1908"/>
                  </a:lnTo>
                  <a:lnTo>
                    <a:pt x="1154" y="1874"/>
                  </a:lnTo>
                  <a:lnTo>
                    <a:pt x="1207" y="1849"/>
                  </a:lnTo>
                  <a:lnTo>
                    <a:pt x="1231" y="1783"/>
                  </a:lnTo>
                  <a:lnTo>
                    <a:pt x="1178" y="1717"/>
                  </a:lnTo>
                  <a:lnTo>
                    <a:pt x="1136" y="1711"/>
                  </a:lnTo>
                  <a:lnTo>
                    <a:pt x="1100" y="1662"/>
                  </a:lnTo>
                  <a:lnTo>
                    <a:pt x="1058" y="1662"/>
                  </a:lnTo>
                  <a:lnTo>
                    <a:pt x="1058" y="1687"/>
                  </a:lnTo>
                  <a:lnTo>
                    <a:pt x="1028" y="1657"/>
                  </a:lnTo>
                  <a:lnTo>
                    <a:pt x="1004" y="1668"/>
                  </a:lnTo>
                  <a:lnTo>
                    <a:pt x="1004" y="1639"/>
                  </a:lnTo>
                  <a:lnTo>
                    <a:pt x="1034" y="1627"/>
                  </a:lnTo>
                  <a:lnTo>
                    <a:pt x="1046" y="1602"/>
                  </a:lnTo>
                  <a:lnTo>
                    <a:pt x="1017" y="1530"/>
                  </a:lnTo>
                  <a:lnTo>
                    <a:pt x="951" y="1524"/>
                  </a:lnTo>
                  <a:lnTo>
                    <a:pt x="933" y="1483"/>
                  </a:lnTo>
                  <a:lnTo>
                    <a:pt x="890" y="1447"/>
                  </a:lnTo>
                  <a:lnTo>
                    <a:pt x="848" y="1452"/>
                  </a:lnTo>
                  <a:lnTo>
                    <a:pt x="825" y="1428"/>
                  </a:lnTo>
                  <a:lnTo>
                    <a:pt x="772" y="1428"/>
                  </a:lnTo>
                  <a:lnTo>
                    <a:pt x="765" y="1458"/>
                  </a:lnTo>
                  <a:lnTo>
                    <a:pt x="742" y="1447"/>
                  </a:lnTo>
                  <a:lnTo>
                    <a:pt x="765" y="1411"/>
                  </a:lnTo>
                  <a:lnTo>
                    <a:pt x="694" y="1447"/>
                  </a:lnTo>
                  <a:lnTo>
                    <a:pt x="687" y="1458"/>
                  </a:lnTo>
                  <a:lnTo>
                    <a:pt x="670" y="1458"/>
                  </a:lnTo>
                  <a:lnTo>
                    <a:pt x="645" y="1411"/>
                  </a:lnTo>
                  <a:lnTo>
                    <a:pt x="592" y="1411"/>
                  </a:lnTo>
                  <a:lnTo>
                    <a:pt x="550" y="1381"/>
                  </a:lnTo>
                  <a:lnTo>
                    <a:pt x="568" y="1326"/>
                  </a:lnTo>
                  <a:lnTo>
                    <a:pt x="562" y="1278"/>
                  </a:lnTo>
                  <a:lnTo>
                    <a:pt x="514" y="1290"/>
                  </a:lnTo>
                  <a:lnTo>
                    <a:pt x="484" y="1278"/>
                  </a:lnTo>
                  <a:lnTo>
                    <a:pt x="497" y="1231"/>
                  </a:lnTo>
                  <a:lnTo>
                    <a:pt x="526" y="1189"/>
                  </a:lnTo>
                  <a:lnTo>
                    <a:pt x="514" y="1176"/>
                  </a:lnTo>
                  <a:lnTo>
                    <a:pt x="466" y="1189"/>
                  </a:lnTo>
                  <a:lnTo>
                    <a:pt x="455" y="1231"/>
                  </a:lnTo>
                  <a:lnTo>
                    <a:pt x="419" y="1231"/>
                  </a:lnTo>
                  <a:lnTo>
                    <a:pt x="341" y="1189"/>
                  </a:lnTo>
                  <a:lnTo>
                    <a:pt x="341" y="1152"/>
                  </a:lnTo>
                  <a:lnTo>
                    <a:pt x="334" y="1123"/>
                  </a:lnTo>
                  <a:lnTo>
                    <a:pt x="364" y="1051"/>
                  </a:lnTo>
                  <a:lnTo>
                    <a:pt x="430" y="1021"/>
                  </a:lnTo>
                  <a:lnTo>
                    <a:pt x="472" y="1021"/>
                  </a:lnTo>
                  <a:lnTo>
                    <a:pt x="508" y="1044"/>
                  </a:lnTo>
                  <a:lnTo>
                    <a:pt x="520" y="1044"/>
                  </a:lnTo>
                  <a:lnTo>
                    <a:pt x="514" y="1021"/>
                  </a:lnTo>
                  <a:lnTo>
                    <a:pt x="586" y="1027"/>
                  </a:lnTo>
                  <a:lnTo>
                    <a:pt x="609" y="1051"/>
                  </a:lnTo>
                  <a:lnTo>
                    <a:pt x="616" y="1080"/>
                  </a:lnTo>
                  <a:lnTo>
                    <a:pt x="639" y="1129"/>
                  </a:lnTo>
                  <a:lnTo>
                    <a:pt x="651" y="1104"/>
                  </a:lnTo>
                  <a:lnTo>
                    <a:pt x="651" y="1068"/>
                  </a:lnTo>
                  <a:lnTo>
                    <a:pt x="639" y="1021"/>
                  </a:lnTo>
                  <a:lnTo>
                    <a:pt x="664" y="966"/>
                  </a:lnTo>
                  <a:lnTo>
                    <a:pt x="717" y="942"/>
                  </a:lnTo>
                  <a:lnTo>
                    <a:pt x="711" y="870"/>
                  </a:lnTo>
                  <a:lnTo>
                    <a:pt x="729" y="894"/>
                  </a:lnTo>
                  <a:lnTo>
                    <a:pt x="742" y="864"/>
                  </a:lnTo>
                  <a:lnTo>
                    <a:pt x="765" y="834"/>
                  </a:lnTo>
                  <a:lnTo>
                    <a:pt x="795" y="817"/>
                  </a:lnTo>
                  <a:lnTo>
                    <a:pt x="789" y="792"/>
                  </a:lnTo>
                  <a:lnTo>
                    <a:pt x="873" y="714"/>
                  </a:lnTo>
                  <a:lnTo>
                    <a:pt x="855" y="714"/>
                  </a:lnTo>
                  <a:lnTo>
                    <a:pt x="855" y="678"/>
                  </a:lnTo>
                  <a:lnTo>
                    <a:pt x="801" y="684"/>
                  </a:lnTo>
                  <a:lnTo>
                    <a:pt x="825" y="637"/>
                  </a:lnTo>
                  <a:lnTo>
                    <a:pt x="926" y="607"/>
                  </a:lnTo>
                  <a:lnTo>
                    <a:pt x="926" y="576"/>
                  </a:lnTo>
                  <a:lnTo>
                    <a:pt x="873" y="576"/>
                  </a:lnTo>
                  <a:lnTo>
                    <a:pt x="890" y="540"/>
                  </a:lnTo>
                  <a:lnTo>
                    <a:pt x="855" y="540"/>
                  </a:lnTo>
                  <a:lnTo>
                    <a:pt x="819" y="456"/>
                  </a:lnTo>
                  <a:lnTo>
                    <a:pt x="801" y="486"/>
                  </a:lnTo>
                  <a:lnTo>
                    <a:pt x="789" y="486"/>
                  </a:lnTo>
                  <a:lnTo>
                    <a:pt x="772" y="456"/>
                  </a:lnTo>
                  <a:lnTo>
                    <a:pt x="675" y="426"/>
                  </a:lnTo>
                  <a:lnTo>
                    <a:pt x="675" y="499"/>
                  </a:lnTo>
                  <a:lnTo>
                    <a:pt x="700" y="528"/>
                  </a:lnTo>
                  <a:lnTo>
                    <a:pt x="687" y="558"/>
                  </a:lnTo>
                  <a:lnTo>
                    <a:pt x="700" y="643"/>
                  </a:lnTo>
                  <a:lnTo>
                    <a:pt x="664" y="643"/>
                  </a:lnTo>
                  <a:lnTo>
                    <a:pt x="628" y="564"/>
                  </a:lnTo>
                  <a:lnTo>
                    <a:pt x="586" y="522"/>
                  </a:lnTo>
                  <a:lnTo>
                    <a:pt x="562" y="528"/>
                  </a:lnTo>
                  <a:lnTo>
                    <a:pt x="550" y="431"/>
                  </a:lnTo>
                  <a:lnTo>
                    <a:pt x="562" y="397"/>
                  </a:lnTo>
                  <a:lnTo>
                    <a:pt x="586" y="420"/>
                  </a:lnTo>
                  <a:lnTo>
                    <a:pt x="598" y="402"/>
                  </a:lnTo>
                  <a:lnTo>
                    <a:pt x="586" y="372"/>
                  </a:lnTo>
                  <a:lnTo>
                    <a:pt x="616" y="378"/>
                  </a:lnTo>
                  <a:lnTo>
                    <a:pt x="664" y="342"/>
                  </a:lnTo>
                  <a:lnTo>
                    <a:pt x="664" y="306"/>
                  </a:lnTo>
                  <a:lnTo>
                    <a:pt x="622" y="329"/>
                  </a:lnTo>
                  <a:lnTo>
                    <a:pt x="586" y="257"/>
                  </a:lnTo>
                  <a:lnTo>
                    <a:pt x="586" y="324"/>
                  </a:lnTo>
                  <a:lnTo>
                    <a:pt x="562" y="329"/>
                  </a:lnTo>
                  <a:lnTo>
                    <a:pt x="562" y="318"/>
                  </a:lnTo>
                  <a:lnTo>
                    <a:pt x="497" y="300"/>
                  </a:lnTo>
                  <a:lnTo>
                    <a:pt x="490" y="324"/>
                  </a:lnTo>
                  <a:lnTo>
                    <a:pt x="442" y="276"/>
                  </a:lnTo>
                  <a:lnTo>
                    <a:pt x="461" y="252"/>
                  </a:lnTo>
                  <a:lnTo>
                    <a:pt x="364" y="180"/>
                  </a:lnTo>
                  <a:lnTo>
                    <a:pt x="341" y="180"/>
                  </a:lnTo>
                  <a:lnTo>
                    <a:pt x="334" y="102"/>
                  </a:lnTo>
                  <a:lnTo>
                    <a:pt x="317" y="78"/>
                  </a:lnTo>
                  <a:lnTo>
                    <a:pt x="328" y="53"/>
                  </a:lnTo>
                  <a:lnTo>
                    <a:pt x="263" y="11"/>
                  </a:lnTo>
                  <a:lnTo>
                    <a:pt x="233" y="0"/>
                  </a:lnTo>
                  <a:lnTo>
                    <a:pt x="220" y="42"/>
                  </a:lnTo>
                  <a:lnTo>
                    <a:pt x="209" y="47"/>
                  </a:lnTo>
                  <a:lnTo>
                    <a:pt x="203" y="24"/>
                  </a:lnTo>
                  <a:lnTo>
                    <a:pt x="167" y="24"/>
                  </a:lnTo>
                  <a:lnTo>
                    <a:pt x="167" y="53"/>
                  </a:lnTo>
                  <a:lnTo>
                    <a:pt x="180" y="78"/>
                  </a:lnTo>
                  <a:lnTo>
                    <a:pt x="161" y="90"/>
                  </a:lnTo>
                  <a:lnTo>
                    <a:pt x="108" y="66"/>
                  </a:lnTo>
                  <a:lnTo>
                    <a:pt x="72" y="90"/>
                  </a:lnTo>
                  <a:lnTo>
                    <a:pt x="83" y="114"/>
                  </a:lnTo>
                  <a:lnTo>
                    <a:pt x="78" y="119"/>
                  </a:lnTo>
                  <a:lnTo>
                    <a:pt x="83" y="155"/>
                  </a:lnTo>
                  <a:lnTo>
                    <a:pt x="78" y="168"/>
                  </a:lnTo>
                </a:path>
              </a:pathLst>
            </a:custGeom>
            <a:grpFill/>
            <a:ln w="3175">
              <a:noFill/>
              <a:prstDash val="dash"/>
              <a:round/>
              <a:headEnd/>
              <a:tailEnd/>
            </a:ln>
          </p:spPr>
          <p:txBody>
            <a:bodyPr/>
            <a:lstStyle/>
            <a:p>
              <a:endParaRPr lang="cs-CZ" dirty="0"/>
            </a:p>
          </p:txBody>
        </p:sp>
        <p:sp>
          <p:nvSpPr>
            <p:cNvPr id="17" name="Freeform 11"/>
            <p:cNvSpPr>
              <a:spLocks/>
            </p:cNvSpPr>
            <p:nvPr/>
          </p:nvSpPr>
          <p:spPr bwMode="gray">
            <a:xfrm>
              <a:off x="1297" y="1307"/>
              <a:ext cx="27" cy="18"/>
            </a:xfrm>
            <a:custGeom>
              <a:avLst/>
              <a:gdLst>
                <a:gd name="T0" fmla="*/ 135 w 24"/>
                <a:gd name="T1" fmla="*/ 6 h 19"/>
                <a:gd name="T2" fmla="*/ 135 w 24"/>
                <a:gd name="T3" fmla="*/ 0 h 19"/>
                <a:gd name="T4" fmla="*/ 243 w 24"/>
                <a:gd name="T5" fmla="*/ 9 h 19"/>
                <a:gd name="T6" fmla="*/ 135 w 24"/>
                <a:gd name="T7" fmla="*/ 9 h 19"/>
                <a:gd name="T8" fmla="*/ 0 w 24"/>
                <a:gd name="T9" fmla="*/ 6 h 19"/>
                <a:gd name="T10" fmla="*/ 135 w 24"/>
                <a:gd name="T11" fmla="*/ 6 h 1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24"/>
                <a:gd name="T19" fmla="*/ 0 h 19"/>
                <a:gd name="T20" fmla="*/ 24 w 24"/>
                <a:gd name="T21" fmla="*/ 19 h 19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24" h="19">
                  <a:moveTo>
                    <a:pt x="12" y="6"/>
                  </a:moveTo>
                  <a:lnTo>
                    <a:pt x="12" y="0"/>
                  </a:lnTo>
                  <a:lnTo>
                    <a:pt x="23" y="13"/>
                  </a:lnTo>
                  <a:lnTo>
                    <a:pt x="12" y="18"/>
                  </a:lnTo>
                  <a:lnTo>
                    <a:pt x="0" y="6"/>
                  </a:lnTo>
                  <a:lnTo>
                    <a:pt x="12" y="6"/>
                  </a:lnTo>
                </a:path>
              </a:pathLst>
            </a:custGeom>
            <a:grpFill/>
            <a:ln w="3175">
              <a:noFill/>
              <a:prstDash val="dash"/>
              <a:round/>
              <a:headEnd/>
              <a:tailEnd/>
            </a:ln>
          </p:spPr>
          <p:txBody>
            <a:bodyPr/>
            <a:lstStyle/>
            <a:p>
              <a:endParaRPr lang="cs-CZ" dirty="0"/>
            </a:p>
          </p:txBody>
        </p:sp>
        <p:sp>
          <p:nvSpPr>
            <p:cNvPr id="18" name="Freeform 12"/>
            <p:cNvSpPr>
              <a:spLocks/>
            </p:cNvSpPr>
            <p:nvPr/>
          </p:nvSpPr>
          <p:spPr bwMode="gray">
            <a:xfrm>
              <a:off x="1804" y="1949"/>
              <a:ext cx="183" cy="135"/>
            </a:xfrm>
            <a:custGeom>
              <a:avLst/>
              <a:gdLst>
                <a:gd name="T0" fmla="*/ 2502 w 156"/>
                <a:gd name="T1" fmla="*/ 25 h 141"/>
                <a:gd name="T2" fmla="*/ 2157 w 156"/>
                <a:gd name="T3" fmla="*/ 22 h 141"/>
                <a:gd name="T4" fmla="*/ 2157 w 156"/>
                <a:gd name="T5" fmla="*/ 11 h 141"/>
                <a:gd name="T6" fmla="*/ 1290 w 156"/>
                <a:gd name="T7" fmla="*/ 0 h 141"/>
                <a:gd name="T8" fmla="*/ 868 w 156"/>
                <a:gd name="T9" fmla="*/ 0 h 141"/>
                <a:gd name="T10" fmla="*/ 0 w 156"/>
                <a:gd name="T11" fmla="*/ 11 h 141"/>
                <a:gd name="T12" fmla="*/ 1577 w 156"/>
                <a:gd name="T13" fmla="*/ 15 h 141"/>
                <a:gd name="T14" fmla="*/ 1850 w 156"/>
                <a:gd name="T15" fmla="*/ 22 h 141"/>
                <a:gd name="T16" fmla="*/ 868 w 156"/>
                <a:gd name="T17" fmla="*/ 33 h 141"/>
                <a:gd name="T18" fmla="*/ 868 w 156"/>
                <a:gd name="T19" fmla="*/ 42 h 141"/>
                <a:gd name="T20" fmla="*/ 1140 w 156"/>
                <a:gd name="T21" fmla="*/ 42 h 141"/>
                <a:gd name="T22" fmla="*/ 1140 w 156"/>
                <a:gd name="T23" fmla="*/ 54 h 141"/>
                <a:gd name="T24" fmla="*/ 1290 w 156"/>
                <a:gd name="T25" fmla="*/ 58 h 141"/>
                <a:gd name="T26" fmla="*/ 1577 w 156"/>
                <a:gd name="T27" fmla="*/ 56 h 141"/>
                <a:gd name="T28" fmla="*/ 1850 w 156"/>
                <a:gd name="T29" fmla="*/ 42 h 141"/>
                <a:gd name="T30" fmla="*/ 2502 w 156"/>
                <a:gd name="T31" fmla="*/ 33 h 141"/>
                <a:gd name="T32" fmla="*/ 2502 w 156"/>
                <a:gd name="T33" fmla="*/ 42 h 141"/>
                <a:gd name="T34" fmla="*/ 2760 w 156"/>
                <a:gd name="T35" fmla="*/ 42 h 141"/>
                <a:gd name="T36" fmla="*/ 2760 w 156"/>
                <a:gd name="T37" fmla="*/ 49 h 141"/>
                <a:gd name="T38" fmla="*/ 2760 w 156"/>
                <a:gd name="T39" fmla="*/ 54 h 141"/>
                <a:gd name="T40" fmla="*/ 3361 w 156"/>
                <a:gd name="T41" fmla="*/ 49 h 141"/>
                <a:gd name="T42" fmla="*/ 3482 w 156"/>
                <a:gd name="T43" fmla="*/ 42 h 141"/>
                <a:gd name="T44" fmla="*/ 3775 w 156"/>
                <a:gd name="T45" fmla="*/ 42 h 141"/>
                <a:gd name="T46" fmla="*/ 3775 w 156"/>
                <a:gd name="T47" fmla="*/ 33 h 141"/>
                <a:gd name="T48" fmla="*/ 3361 w 156"/>
                <a:gd name="T49" fmla="*/ 33 h 141"/>
                <a:gd name="T50" fmla="*/ 3207 w 156"/>
                <a:gd name="T51" fmla="*/ 27 h 141"/>
                <a:gd name="T52" fmla="*/ 2502 w 156"/>
                <a:gd name="T53" fmla="*/ 25 h 141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w 156"/>
                <a:gd name="T82" fmla="*/ 0 h 141"/>
                <a:gd name="T83" fmla="*/ 156 w 156"/>
                <a:gd name="T84" fmla="*/ 141 h 141"/>
              </a:gdLst>
              <a:ahLst/>
              <a:cxnLst>
                <a:cxn ang="T54">
                  <a:pos x="T0" y="T1"/>
                </a:cxn>
                <a:cxn ang="T55">
                  <a:pos x="T2" y="T3"/>
                </a:cxn>
                <a:cxn ang="T56">
                  <a:pos x="T4" y="T5"/>
                </a:cxn>
                <a:cxn ang="T57">
                  <a:pos x="T6" y="T7"/>
                </a:cxn>
                <a:cxn ang="T58">
                  <a:pos x="T8" y="T9"/>
                </a:cxn>
                <a:cxn ang="T59">
                  <a:pos x="T10" y="T11"/>
                </a:cxn>
                <a:cxn ang="T60">
                  <a:pos x="T12" y="T13"/>
                </a:cxn>
                <a:cxn ang="T61">
                  <a:pos x="T14" y="T15"/>
                </a:cxn>
                <a:cxn ang="T62">
                  <a:pos x="T16" y="T17"/>
                </a:cxn>
                <a:cxn ang="T63">
                  <a:pos x="T18" y="T19"/>
                </a:cxn>
                <a:cxn ang="T64">
                  <a:pos x="T20" y="T21"/>
                </a:cxn>
                <a:cxn ang="T65">
                  <a:pos x="T22" y="T23"/>
                </a:cxn>
                <a:cxn ang="T66">
                  <a:pos x="T24" y="T25"/>
                </a:cxn>
                <a:cxn ang="T67">
                  <a:pos x="T26" y="T27"/>
                </a:cxn>
                <a:cxn ang="T68">
                  <a:pos x="T28" y="T29"/>
                </a:cxn>
                <a:cxn ang="T69">
                  <a:pos x="T30" y="T31"/>
                </a:cxn>
                <a:cxn ang="T70">
                  <a:pos x="T32" y="T33"/>
                </a:cxn>
                <a:cxn ang="T71">
                  <a:pos x="T34" y="T35"/>
                </a:cxn>
                <a:cxn ang="T72">
                  <a:pos x="T36" y="T37"/>
                </a:cxn>
                <a:cxn ang="T73">
                  <a:pos x="T38" y="T39"/>
                </a:cxn>
                <a:cxn ang="T74">
                  <a:pos x="T40" y="T41"/>
                </a:cxn>
                <a:cxn ang="T75">
                  <a:pos x="T42" y="T43"/>
                </a:cxn>
                <a:cxn ang="T76">
                  <a:pos x="T44" y="T45"/>
                </a:cxn>
                <a:cxn ang="T77">
                  <a:pos x="T46" y="T47"/>
                </a:cxn>
                <a:cxn ang="T78">
                  <a:pos x="T48" y="T49"/>
                </a:cxn>
                <a:cxn ang="T79">
                  <a:pos x="T50" y="T51"/>
                </a:cxn>
                <a:cxn ang="T80">
                  <a:pos x="T52" y="T53"/>
                </a:cxn>
              </a:cxnLst>
              <a:rect l="T81" t="T82" r="T83" b="T84"/>
              <a:pathLst>
                <a:path w="156" h="141">
                  <a:moveTo>
                    <a:pt x="102" y="55"/>
                  </a:moveTo>
                  <a:lnTo>
                    <a:pt x="89" y="49"/>
                  </a:lnTo>
                  <a:lnTo>
                    <a:pt x="89" y="31"/>
                  </a:lnTo>
                  <a:lnTo>
                    <a:pt x="53" y="0"/>
                  </a:lnTo>
                  <a:lnTo>
                    <a:pt x="36" y="0"/>
                  </a:lnTo>
                  <a:lnTo>
                    <a:pt x="0" y="31"/>
                  </a:lnTo>
                  <a:lnTo>
                    <a:pt x="66" y="36"/>
                  </a:lnTo>
                  <a:lnTo>
                    <a:pt x="77" y="49"/>
                  </a:lnTo>
                  <a:lnTo>
                    <a:pt x="36" y="79"/>
                  </a:lnTo>
                  <a:lnTo>
                    <a:pt x="36" y="98"/>
                  </a:lnTo>
                  <a:lnTo>
                    <a:pt x="47" y="98"/>
                  </a:lnTo>
                  <a:lnTo>
                    <a:pt x="47" y="128"/>
                  </a:lnTo>
                  <a:lnTo>
                    <a:pt x="53" y="140"/>
                  </a:lnTo>
                  <a:lnTo>
                    <a:pt x="66" y="134"/>
                  </a:lnTo>
                  <a:lnTo>
                    <a:pt x="77" y="98"/>
                  </a:lnTo>
                  <a:lnTo>
                    <a:pt x="102" y="79"/>
                  </a:lnTo>
                  <a:lnTo>
                    <a:pt x="102" y="98"/>
                  </a:lnTo>
                  <a:lnTo>
                    <a:pt x="113" y="98"/>
                  </a:lnTo>
                  <a:lnTo>
                    <a:pt x="113" y="115"/>
                  </a:lnTo>
                  <a:lnTo>
                    <a:pt x="113" y="128"/>
                  </a:lnTo>
                  <a:lnTo>
                    <a:pt x="138" y="115"/>
                  </a:lnTo>
                  <a:lnTo>
                    <a:pt x="143" y="98"/>
                  </a:lnTo>
                  <a:lnTo>
                    <a:pt x="155" y="98"/>
                  </a:lnTo>
                  <a:lnTo>
                    <a:pt x="155" y="79"/>
                  </a:lnTo>
                  <a:lnTo>
                    <a:pt x="138" y="79"/>
                  </a:lnTo>
                  <a:lnTo>
                    <a:pt x="131" y="61"/>
                  </a:lnTo>
                  <a:lnTo>
                    <a:pt x="102" y="55"/>
                  </a:lnTo>
                </a:path>
              </a:pathLst>
            </a:custGeom>
            <a:grpFill/>
            <a:ln w="3175">
              <a:noFill/>
              <a:prstDash val="dash"/>
              <a:round/>
              <a:headEnd/>
              <a:tailEnd/>
            </a:ln>
          </p:spPr>
          <p:txBody>
            <a:bodyPr/>
            <a:lstStyle/>
            <a:p>
              <a:endParaRPr lang="cs-CZ" dirty="0"/>
            </a:p>
          </p:txBody>
        </p:sp>
        <p:sp>
          <p:nvSpPr>
            <p:cNvPr id="19" name="Freeform 13"/>
            <p:cNvSpPr>
              <a:spLocks/>
            </p:cNvSpPr>
            <p:nvPr/>
          </p:nvSpPr>
          <p:spPr bwMode="gray">
            <a:xfrm>
              <a:off x="2696" y="1719"/>
              <a:ext cx="115" cy="72"/>
            </a:xfrm>
            <a:custGeom>
              <a:avLst/>
              <a:gdLst>
                <a:gd name="T0" fmla="*/ 122 w 98"/>
                <a:gd name="T1" fmla="*/ 9 h 76"/>
                <a:gd name="T2" fmla="*/ 122 w 98"/>
                <a:gd name="T3" fmla="*/ 9 h 76"/>
                <a:gd name="T4" fmla="*/ 0 w 98"/>
                <a:gd name="T5" fmla="*/ 9 h 76"/>
                <a:gd name="T6" fmla="*/ 271 w 98"/>
                <a:gd name="T7" fmla="*/ 14 h 76"/>
                <a:gd name="T8" fmla="*/ 0 w 98"/>
                <a:gd name="T9" fmla="*/ 21 h 76"/>
                <a:gd name="T10" fmla="*/ 122 w 98"/>
                <a:gd name="T11" fmla="*/ 24 h 76"/>
                <a:gd name="T12" fmla="*/ 1656 w 98"/>
                <a:gd name="T13" fmla="*/ 25 h 76"/>
                <a:gd name="T14" fmla="*/ 1928 w 98"/>
                <a:gd name="T15" fmla="*/ 23 h 76"/>
                <a:gd name="T16" fmla="*/ 2244 w 98"/>
                <a:gd name="T17" fmla="*/ 23 h 76"/>
                <a:gd name="T18" fmla="*/ 2382 w 98"/>
                <a:gd name="T19" fmla="*/ 17 h 76"/>
                <a:gd name="T20" fmla="*/ 1928 w 98"/>
                <a:gd name="T21" fmla="*/ 11 h 76"/>
                <a:gd name="T22" fmla="*/ 2075 w 98"/>
                <a:gd name="T23" fmla="*/ 9 h 76"/>
                <a:gd name="T24" fmla="*/ 1168 w 98"/>
                <a:gd name="T25" fmla="*/ 9 h 76"/>
                <a:gd name="T26" fmla="*/ 723 w 98"/>
                <a:gd name="T27" fmla="*/ 0 h 76"/>
                <a:gd name="T28" fmla="*/ 438 w 98"/>
                <a:gd name="T29" fmla="*/ 5 h 76"/>
                <a:gd name="T30" fmla="*/ 595 w 98"/>
                <a:gd name="T31" fmla="*/ 9 h 76"/>
                <a:gd name="T32" fmla="*/ 122 w 98"/>
                <a:gd name="T33" fmla="*/ 9 h 7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98"/>
                <a:gd name="T52" fmla="*/ 0 h 76"/>
                <a:gd name="T53" fmla="*/ 98 w 98"/>
                <a:gd name="T54" fmla="*/ 76 h 76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98" h="76">
                  <a:moveTo>
                    <a:pt x="5" y="17"/>
                  </a:moveTo>
                  <a:lnTo>
                    <a:pt x="5" y="17"/>
                  </a:lnTo>
                  <a:lnTo>
                    <a:pt x="0" y="29"/>
                  </a:lnTo>
                  <a:lnTo>
                    <a:pt x="11" y="40"/>
                  </a:lnTo>
                  <a:lnTo>
                    <a:pt x="0" y="58"/>
                  </a:lnTo>
                  <a:lnTo>
                    <a:pt x="5" y="70"/>
                  </a:lnTo>
                  <a:lnTo>
                    <a:pt x="67" y="75"/>
                  </a:lnTo>
                  <a:lnTo>
                    <a:pt x="78" y="64"/>
                  </a:lnTo>
                  <a:lnTo>
                    <a:pt x="91" y="64"/>
                  </a:lnTo>
                  <a:lnTo>
                    <a:pt x="97" y="46"/>
                  </a:lnTo>
                  <a:lnTo>
                    <a:pt x="78" y="35"/>
                  </a:lnTo>
                  <a:lnTo>
                    <a:pt x="84" y="17"/>
                  </a:lnTo>
                  <a:lnTo>
                    <a:pt x="48" y="23"/>
                  </a:lnTo>
                  <a:lnTo>
                    <a:pt x="30" y="0"/>
                  </a:lnTo>
                  <a:lnTo>
                    <a:pt x="18" y="5"/>
                  </a:lnTo>
                  <a:lnTo>
                    <a:pt x="24" y="23"/>
                  </a:lnTo>
                  <a:lnTo>
                    <a:pt x="5" y="17"/>
                  </a:lnTo>
                </a:path>
              </a:pathLst>
            </a:custGeom>
            <a:grpFill/>
            <a:ln w="3175">
              <a:noFill/>
              <a:prstDash val="dash"/>
              <a:round/>
              <a:headEnd/>
              <a:tailEnd/>
            </a:ln>
          </p:spPr>
          <p:txBody>
            <a:bodyPr/>
            <a:lstStyle/>
            <a:p>
              <a:endParaRPr lang="cs-CZ" dirty="0"/>
            </a:p>
          </p:txBody>
        </p:sp>
        <p:sp>
          <p:nvSpPr>
            <p:cNvPr id="20" name="Freeform 14"/>
            <p:cNvSpPr>
              <a:spLocks/>
            </p:cNvSpPr>
            <p:nvPr/>
          </p:nvSpPr>
          <p:spPr bwMode="gray">
            <a:xfrm>
              <a:off x="2711" y="2259"/>
              <a:ext cx="1076" cy="992"/>
            </a:xfrm>
            <a:custGeom>
              <a:avLst/>
              <a:gdLst>
                <a:gd name="T0" fmla="*/ 418 w 922"/>
                <a:gd name="T1" fmla="*/ 96 h 1041"/>
                <a:gd name="T2" fmla="*/ 0 w 922"/>
                <a:gd name="T3" fmla="*/ 124 h 1041"/>
                <a:gd name="T4" fmla="*/ 1568 w 922"/>
                <a:gd name="T5" fmla="*/ 164 h 1041"/>
                <a:gd name="T6" fmla="*/ 2242 w 922"/>
                <a:gd name="T7" fmla="*/ 173 h 1041"/>
                <a:gd name="T8" fmla="*/ 3172 w 922"/>
                <a:gd name="T9" fmla="*/ 164 h 1041"/>
                <a:gd name="T10" fmla="*/ 4064 w 922"/>
                <a:gd name="T11" fmla="*/ 177 h 1041"/>
                <a:gd name="T12" fmla="*/ 4990 w 922"/>
                <a:gd name="T13" fmla="*/ 172 h 1041"/>
                <a:gd name="T14" fmla="*/ 5521 w 922"/>
                <a:gd name="T15" fmla="*/ 162 h 1041"/>
                <a:gd name="T16" fmla="*/ 7883 w 922"/>
                <a:gd name="T17" fmla="*/ 181 h 1041"/>
                <a:gd name="T18" fmla="*/ 7754 w 922"/>
                <a:gd name="T19" fmla="*/ 202 h 1041"/>
                <a:gd name="T20" fmla="*/ 9353 w 922"/>
                <a:gd name="T21" fmla="*/ 259 h 1041"/>
                <a:gd name="T22" fmla="*/ 9049 w 922"/>
                <a:gd name="T23" fmla="*/ 276 h 1041"/>
                <a:gd name="T24" fmla="*/ 8421 w 922"/>
                <a:gd name="T25" fmla="*/ 281 h 1041"/>
                <a:gd name="T26" fmla="*/ 8679 w 922"/>
                <a:gd name="T27" fmla="*/ 309 h 1041"/>
                <a:gd name="T28" fmla="*/ 9049 w 922"/>
                <a:gd name="T29" fmla="*/ 317 h 1041"/>
                <a:gd name="T30" fmla="*/ 9461 w 922"/>
                <a:gd name="T31" fmla="*/ 353 h 1041"/>
                <a:gd name="T32" fmla="*/ 9849 w 922"/>
                <a:gd name="T33" fmla="*/ 357 h 1041"/>
                <a:gd name="T34" fmla="*/ 9849 w 922"/>
                <a:gd name="T35" fmla="*/ 368 h 1041"/>
                <a:gd name="T36" fmla="*/ 10129 w 922"/>
                <a:gd name="T37" fmla="*/ 369 h 1041"/>
                <a:gd name="T38" fmla="*/ 10251 w 922"/>
                <a:gd name="T39" fmla="*/ 395 h 1041"/>
                <a:gd name="T40" fmla="*/ 12340 w 922"/>
                <a:gd name="T41" fmla="*/ 389 h 1041"/>
                <a:gd name="T42" fmla="*/ 14057 w 922"/>
                <a:gd name="T43" fmla="*/ 364 h 1041"/>
                <a:gd name="T44" fmla="*/ 14410 w 922"/>
                <a:gd name="T45" fmla="*/ 342 h 1041"/>
                <a:gd name="T46" fmla="*/ 15085 w 922"/>
                <a:gd name="T47" fmla="*/ 337 h 1041"/>
                <a:gd name="T48" fmla="*/ 15237 w 922"/>
                <a:gd name="T49" fmla="*/ 309 h 1041"/>
                <a:gd name="T50" fmla="*/ 16928 w 922"/>
                <a:gd name="T51" fmla="*/ 290 h 1041"/>
                <a:gd name="T52" fmla="*/ 16928 w 922"/>
                <a:gd name="T53" fmla="*/ 263 h 1041"/>
                <a:gd name="T54" fmla="*/ 16438 w 922"/>
                <a:gd name="T55" fmla="*/ 256 h 1041"/>
                <a:gd name="T56" fmla="*/ 16438 w 922"/>
                <a:gd name="T57" fmla="*/ 232 h 1041"/>
                <a:gd name="T58" fmla="*/ 17211 w 922"/>
                <a:gd name="T59" fmla="*/ 210 h 1041"/>
                <a:gd name="T60" fmla="*/ 18900 w 922"/>
                <a:gd name="T61" fmla="*/ 192 h 1041"/>
                <a:gd name="T62" fmla="*/ 20247 w 922"/>
                <a:gd name="T63" fmla="*/ 152 h 1041"/>
                <a:gd name="T64" fmla="*/ 20247 w 922"/>
                <a:gd name="T65" fmla="*/ 132 h 1041"/>
                <a:gd name="T66" fmla="*/ 19572 w 922"/>
                <a:gd name="T67" fmla="*/ 132 h 1041"/>
                <a:gd name="T68" fmla="*/ 19184 w 922"/>
                <a:gd name="T69" fmla="*/ 138 h 1041"/>
                <a:gd name="T70" fmla="*/ 17735 w 922"/>
                <a:gd name="T71" fmla="*/ 142 h 1041"/>
                <a:gd name="T72" fmla="*/ 16805 w 922"/>
                <a:gd name="T73" fmla="*/ 120 h 1041"/>
                <a:gd name="T74" fmla="*/ 15775 w 922"/>
                <a:gd name="T75" fmla="*/ 109 h 1041"/>
                <a:gd name="T76" fmla="*/ 15775 w 922"/>
                <a:gd name="T77" fmla="*/ 87 h 1041"/>
                <a:gd name="T78" fmla="*/ 15518 w 922"/>
                <a:gd name="T79" fmla="*/ 73 h 1041"/>
                <a:gd name="T80" fmla="*/ 14866 w 922"/>
                <a:gd name="T81" fmla="*/ 66 h 1041"/>
                <a:gd name="T82" fmla="*/ 14410 w 922"/>
                <a:gd name="T83" fmla="*/ 45 h 1041"/>
                <a:gd name="T84" fmla="*/ 14979 w 922"/>
                <a:gd name="T85" fmla="*/ 47 h 1041"/>
                <a:gd name="T86" fmla="*/ 14866 w 922"/>
                <a:gd name="T87" fmla="*/ 28 h 1041"/>
                <a:gd name="T88" fmla="*/ 13912 w 922"/>
                <a:gd name="T89" fmla="*/ 28 h 1041"/>
                <a:gd name="T90" fmla="*/ 13517 w 922"/>
                <a:gd name="T91" fmla="*/ 35 h 1041"/>
                <a:gd name="T92" fmla="*/ 11559 w 922"/>
                <a:gd name="T93" fmla="*/ 26 h 1041"/>
                <a:gd name="T94" fmla="*/ 11041 w 922"/>
                <a:gd name="T95" fmla="*/ 28 h 1041"/>
                <a:gd name="T96" fmla="*/ 10772 w 922"/>
                <a:gd name="T97" fmla="*/ 40 h 1041"/>
                <a:gd name="T98" fmla="*/ 9983 w 922"/>
                <a:gd name="T99" fmla="*/ 26 h 1041"/>
                <a:gd name="T100" fmla="*/ 8798 w 922"/>
                <a:gd name="T101" fmla="*/ 19 h 1041"/>
                <a:gd name="T102" fmla="*/ 9353 w 922"/>
                <a:gd name="T103" fmla="*/ 10 h 1041"/>
                <a:gd name="T104" fmla="*/ 8679 w 922"/>
                <a:gd name="T105" fmla="*/ 0 h 1041"/>
                <a:gd name="T106" fmla="*/ 5521 w 922"/>
                <a:gd name="T107" fmla="*/ 0 h 1041"/>
                <a:gd name="T108" fmla="*/ 5389 w 922"/>
                <a:gd name="T109" fmla="*/ 10 h 1041"/>
                <a:gd name="T110" fmla="*/ 4463 w 922"/>
                <a:gd name="T111" fmla="*/ 0 h 1041"/>
                <a:gd name="T112" fmla="*/ 3952 w 922"/>
                <a:gd name="T113" fmla="*/ 10 h 1041"/>
                <a:gd name="T114" fmla="*/ 3952 w 922"/>
                <a:gd name="T115" fmla="*/ 13 h 1041"/>
                <a:gd name="T116" fmla="*/ 3172 w 922"/>
                <a:gd name="T117" fmla="*/ 19 h 1041"/>
                <a:gd name="T118" fmla="*/ 2242 w 922"/>
                <a:gd name="T119" fmla="*/ 47 h 1041"/>
                <a:gd name="T120" fmla="*/ 1189 w 922"/>
                <a:gd name="T121" fmla="*/ 53 h 1041"/>
                <a:gd name="T122" fmla="*/ 263 w 922"/>
                <a:gd name="T123" fmla="*/ 73 h 1041"/>
                <a:gd name="T124" fmla="*/ 418 w 922"/>
                <a:gd name="T125" fmla="*/ 96 h 1041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60000 65536"/>
                <a:gd name="T187" fmla="*/ 0 60000 65536"/>
                <a:gd name="T188" fmla="*/ 0 60000 65536"/>
                <a:gd name="T189" fmla="*/ 0 w 922"/>
                <a:gd name="T190" fmla="*/ 0 h 1041"/>
                <a:gd name="T191" fmla="*/ 922 w 922"/>
                <a:gd name="T192" fmla="*/ 1041 h 1041"/>
              </a:gdLst>
              <a:ahLst/>
              <a:cxnLst>
                <a:cxn ang="T126">
                  <a:pos x="T0" y="T1"/>
                </a:cxn>
                <a:cxn ang="T127">
                  <a:pos x="T2" y="T3"/>
                </a:cxn>
                <a:cxn ang="T128">
                  <a:pos x="T4" y="T5"/>
                </a:cxn>
                <a:cxn ang="T129">
                  <a:pos x="T6" y="T7"/>
                </a:cxn>
                <a:cxn ang="T130">
                  <a:pos x="T8" y="T9"/>
                </a:cxn>
                <a:cxn ang="T131">
                  <a:pos x="T10" y="T11"/>
                </a:cxn>
                <a:cxn ang="T132">
                  <a:pos x="T12" y="T13"/>
                </a:cxn>
                <a:cxn ang="T133">
                  <a:pos x="T14" y="T15"/>
                </a:cxn>
                <a:cxn ang="T134">
                  <a:pos x="T16" y="T17"/>
                </a:cxn>
                <a:cxn ang="T135">
                  <a:pos x="T18" y="T19"/>
                </a:cxn>
                <a:cxn ang="T136">
                  <a:pos x="T20" y="T21"/>
                </a:cxn>
                <a:cxn ang="T137">
                  <a:pos x="T22" y="T23"/>
                </a:cxn>
                <a:cxn ang="T138">
                  <a:pos x="T24" y="T25"/>
                </a:cxn>
                <a:cxn ang="T139">
                  <a:pos x="T26" y="T27"/>
                </a:cxn>
                <a:cxn ang="T140">
                  <a:pos x="T28" y="T29"/>
                </a:cxn>
                <a:cxn ang="T141">
                  <a:pos x="T30" y="T31"/>
                </a:cxn>
                <a:cxn ang="T142">
                  <a:pos x="T32" y="T33"/>
                </a:cxn>
                <a:cxn ang="T143">
                  <a:pos x="T34" y="T35"/>
                </a:cxn>
                <a:cxn ang="T144">
                  <a:pos x="T36" y="T37"/>
                </a:cxn>
                <a:cxn ang="T145">
                  <a:pos x="T38" y="T39"/>
                </a:cxn>
                <a:cxn ang="T146">
                  <a:pos x="T40" y="T41"/>
                </a:cxn>
                <a:cxn ang="T147">
                  <a:pos x="T42" y="T43"/>
                </a:cxn>
                <a:cxn ang="T148">
                  <a:pos x="T44" y="T45"/>
                </a:cxn>
                <a:cxn ang="T149">
                  <a:pos x="T46" y="T47"/>
                </a:cxn>
                <a:cxn ang="T150">
                  <a:pos x="T48" y="T49"/>
                </a:cxn>
                <a:cxn ang="T151">
                  <a:pos x="T50" y="T51"/>
                </a:cxn>
                <a:cxn ang="T152">
                  <a:pos x="T52" y="T53"/>
                </a:cxn>
                <a:cxn ang="T153">
                  <a:pos x="T54" y="T55"/>
                </a:cxn>
                <a:cxn ang="T154">
                  <a:pos x="T56" y="T57"/>
                </a:cxn>
                <a:cxn ang="T155">
                  <a:pos x="T58" y="T59"/>
                </a:cxn>
                <a:cxn ang="T156">
                  <a:pos x="T60" y="T61"/>
                </a:cxn>
                <a:cxn ang="T157">
                  <a:pos x="T62" y="T63"/>
                </a:cxn>
                <a:cxn ang="T158">
                  <a:pos x="T64" y="T65"/>
                </a:cxn>
                <a:cxn ang="T159">
                  <a:pos x="T66" y="T67"/>
                </a:cxn>
                <a:cxn ang="T160">
                  <a:pos x="T68" y="T69"/>
                </a:cxn>
                <a:cxn ang="T161">
                  <a:pos x="T70" y="T71"/>
                </a:cxn>
                <a:cxn ang="T162">
                  <a:pos x="T72" y="T73"/>
                </a:cxn>
                <a:cxn ang="T163">
                  <a:pos x="T74" y="T75"/>
                </a:cxn>
                <a:cxn ang="T164">
                  <a:pos x="T76" y="T77"/>
                </a:cxn>
                <a:cxn ang="T165">
                  <a:pos x="T78" y="T79"/>
                </a:cxn>
                <a:cxn ang="T166">
                  <a:pos x="T80" y="T81"/>
                </a:cxn>
                <a:cxn ang="T167">
                  <a:pos x="T82" y="T83"/>
                </a:cxn>
                <a:cxn ang="T168">
                  <a:pos x="T84" y="T85"/>
                </a:cxn>
                <a:cxn ang="T169">
                  <a:pos x="T86" y="T87"/>
                </a:cxn>
                <a:cxn ang="T170">
                  <a:pos x="T88" y="T89"/>
                </a:cxn>
                <a:cxn ang="T171">
                  <a:pos x="T90" y="T91"/>
                </a:cxn>
                <a:cxn ang="T172">
                  <a:pos x="T92" y="T93"/>
                </a:cxn>
                <a:cxn ang="T173">
                  <a:pos x="T94" y="T95"/>
                </a:cxn>
                <a:cxn ang="T174">
                  <a:pos x="T96" y="T97"/>
                </a:cxn>
                <a:cxn ang="T175">
                  <a:pos x="T98" y="T99"/>
                </a:cxn>
                <a:cxn ang="T176">
                  <a:pos x="T100" y="T101"/>
                </a:cxn>
                <a:cxn ang="T177">
                  <a:pos x="T102" y="T103"/>
                </a:cxn>
                <a:cxn ang="T178">
                  <a:pos x="T104" y="T105"/>
                </a:cxn>
                <a:cxn ang="T179">
                  <a:pos x="T106" y="T107"/>
                </a:cxn>
                <a:cxn ang="T180">
                  <a:pos x="T108" y="T109"/>
                </a:cxn>
                <a:cxn ang="T181">
                  <a:pos x="T110" y="T111"/>
                </a:cxn>
                <a:cxn ang="T182">
                  <a:pos x="T112" y="T113"/>
                </a:cxn>
                <a:cxn ang="T183">
                  <a:pos x="T114" y="T115"/>
                </a:cxn>
                <a:cxn ang="T184">
                  <a:pos x="T116" y="T117"/>
                </a:cxn>
                <a:cxn ang="T185">
                  <a:pos x="T118" y="T119"/>
                </a:cxn>
                <a:cxn ang="T186">
                  <a:pos x="T120" y="T121"/>
                </a:cxn>
                <a:cxn ang="T187">
                  <a:pos x="T122" y="T123"/>
                </a:cxn>
                <a:cxn ang="T188">
                  <a:pos x="T124" y="T125"/>
                </a:cxn>
              </a:cxnLst>
              <a:rect l="T189" t="T190" r="T191" b="T192"/>
              <a:pathLst>
                <a:path w="922" h="1041">
                  <a:moveTo>
                    <a:pt x="19" y="251"/>
                  </a:moveTo>
                  <a:lnTo>
                    <a:pt x="0" y="323"/>
                  </a:lnTo>
                  <a:lnTo>
                    <a:pt x="72" y="430"/>
                  </a:lnTo>
                  <a:lnTo>
                    <a:pt x="102" y="454"/>
                  </a:lnTo>
                  <a:lnTo>
                    <a:pt x="144" y="430"/>
                  </a:lnTo>
                  <a:lnTo>
                    <a:pt x="186" y="466"/>
                  </a:lnTo>
                  <a:lnTo>
                    <a:pt x="228" y="449"/>
                  </a:lnTo>
                  <a:lnTo>
                    <a:pt x="251" y="424"/>
                  </a:lnTo>
                  <a:lnTo>
                    <a:pt x="359" y="472"/>
                  </a:lnTo>
                  <a:lnTo>
                    <a:pt x="353" y="532"/>
                  </a:lnTo>
                  <a:lnTo>
                    <a:pt x="425" y="681"/>
                  </a:lnTo>
                  <a:lnTo>
                    <a:pt x="412" y="723"/>
                  </a:lnTo>
                  <a:lnTo>
                    <a:pt x="383" y="741"/>
                  </a:lnTo>
                  <a:lnTo>
                    <a:pt x="395" y="806"/>
                  </a:lnTo>
                  <a:lnTo>
                    <a:pt x="412" y="831"/>
                  </a:lnTo>
                  <a:lnTo>
                    <a:pt x="431" y="926"/>
                  </a:lnTo>
                  <a:lnTo>
                    <a:pt x="448" y="932"/>
                  </a:lnTo>
                  <a:lnTo>
                    <a:pt x="448" y="962"/>
                  </a:lnTo>
                  <a:lnTo>
                    <a:pt x="461" y="968"/>
                  </a:lnTo>
                  <a:lnTo>
                    <a:pt x="467" y="1040"/>
                  </a:lnTo>
                  <a:lnTo>
                    <a:pt x="562" y="1021"/>
                  </a:lnTo>
                  <a:lnTo>
                    <a:pt x="640" y="956"/>
                  </a:lnTo>
                  <a:lnTo>
                    <a:pt x="657" y="903"/>
                  </a:lnTo>
                  <a:lnTo>
                    <a:pt x="687" y="884"/>
                  </a:lnTo>
                  <a:lnTo>
                    <a:pt x="693" y="806"/>
                  </a:lnTo>
                  <a:lnTo>
                    <a:pt x="771" y="759"/>
                  </a:lnTo>
                  <a:lnTo>
                    <a:pt x="771" y="688"/>
                  </a:lnTo>
                  <a:lnTo>
                    <a:pt x="748" y="675"/>
                  </a:lnTo>
                  <a:lnTo>
                    <a:pt x="748" y="610"/>
                  </a:lnTo>
                  <a:lnTo>
                    <a:pt x="784" y="550"/>
                  </a:lnTo>
                  <a:lnTo>
                    <a:pt x="860" y="502"/>
                  </a:lnTo>
                  <a:lnTo>
                    <a:pt x="921" y="401"/>
                  </a:lnTo>
                  <a:lnTo>
                    <a:pt x="921" y="347"/>
                  </a:lnTo>
                  <a:lnTo>
                    <a:pt x="891" y="347"/>
                  </a:lnTo>
                  <a:lnTo>
                    <a:pt x="873" y="365"/>
                  </a:lnTo>
                  <a:lnTo>
                    <a:pt x="807" y="371"/>
                  </a:lnTo>
                  <a:lnTo>
                    <a:pt x="765" y="317"/>
                  </a:lnTo>
                  <a:lnTo>
                    <a:pt x="718" y="287"/>
                  </a:lnTo>
                  <a:lnTo>
                    <a:pt x="718" y="228"/>
                  </a:lnTo>
                  <a:lnTo>
                    <a:pt x="706" y="192"/>
                  </a:lnTo>
                  <a:lnTo>
                    <a:pt x="676" y="173"/>
                  </a:lnTo>
                  <a:lnTo>
                    <a:pt x="657" y="114"/>
                  </a:lnTo>
                  <a:lnTo>
                    <a:pt x="682" y="120"/>
                  </a:lnTo>
                  <a:lnTo>
                    <a:pt x="676" y="72"/>
                  </a:lnTo>
                  <a:lnTo>
                    <a:pt x="634" y="72"/>
                  </a:lnTo>
                  <a:lnTo>
                    <a:pt x="615" y="90"/>
                  </a:lnTo>
                  <a:lnTo>
                    <a:pt x="526" y="67"/>
                  </a:lnTo>
                  <a:lnTo>
                    <a:pt x="503" y="72"/>
                  </a:lnTo>
                  <a:lnTo>
                    <a:pt x="490" y="103"/>
                  </a:lnTo>
                  <a:lnTo>
                    <a:pt x="454" y="67"/>
                  </a:lnTo>
                  <a:lnTo>
                    <a:pt x="401" y="48"/>
                  </a:lnTo>
                  <a:lnTo>
                    <a:pt x="425" y="12"/>
                  </a:lnTo>
                  <a:lnTo>
                    <a:pt x="395" y="0"/>
                  </a:lnTo>
                  <a:lnTo>
                    <a:pt x="251" y="0"/>
                  </a:lnTo>
                  <a:lnTo>
                    <a:pt x="245" y="12"/>
                  </a:lnTo>
                  <a:lnTo>
                    <a:pt x="203" y="0"/>
                  </a:lnTo>
                  <a:lnTo>
                    <a:pt x="179" y="12"/>
                  </a:lnTo>
                  <a:lnTo>
                    <a:pt x="179" y="36"/>
                  </a:lnTo>
                  <a:lnTo>
                    <a:pt x="144" y="48"/>
                  </a:lnTo>
                  <a:lnTo>
                    <a:pt x="102" y="120"/>
                  </a:lnTo>
                  <a:lnTo>
                    <a:pt x="54" y="139"/>
                  </a:lnTo>
                  <a:lnTo>
                    <a:pt x="12" y="192"/>
                  </a:lnTo>
                  <a:lnTo>
                    <a:pt x="19" y="251"/>
                  </a:lnTo>
                </a:path>
              </a:pathLst>
            </a:custGeom>
            <a:grpFill/>
            <a:ln w="3175">
              <a:noFill/>
              <a:prstDash val="dash"/>
              <a:round/>
              <a:headEnd/>
              <a:tailEnd/>
            </a:ln>
          </p:spPr>
          <p:txBody>
            <a:bodyPr/>
            <a:lstStyle/>
            <a:p>
              <a:endParaRPr lang="cs-CZ" dirty="0"/>
            </a:p>
          </p:txBody>
        </p:sp>
        <p:sp>
          <p:nvSpPr>
            <p:cNvPr id="21" name="Freeform 15"/>
            <p:cNvSpPr>
              <a:spLocks/>
            </p:cNvSpPr>
            <p:nvPr/>
          </p:nvSpPr>
          <p:spPr bwMode="gray">
            <a:xfrm>
              <a:off x="3610" y="2949"/>
              <a:ext cx="163" cy="181"/>
            </a:xfrm>
            <a:custGeom>
              <a:avLst/>
              <a:gdLst>
                <a:gd name="T0" fmla="*/ 2346 w 139"/>
                <a:gd name="T1" fmla="*/ 12 h 191"/>
                <a:gd name="T2" fmla="*/ 865 w 139"/>
                <a:gd name="T3" fmla="*/ 19 h 191"/>
                <a:gd name="T4" fmla="*/ 589 w 139"/>
                <a:gd name="T5" fmla="*/ 27 h 191"/>
                <a:gd name="T6" fmla="*/ 589 w 139"/>
                <a:gd name="T7" fmla="*/ 30 h 191"/>
                <a:gd name="T8" fmla="*/ 440 w 139"/>
                <a:gd name="T9" fmla="*/ 45 h 191"/>
                <a:gd name="T10" fmla="*/ 0 w 139"/>
                <a:gd name="T11" fmla="*/ 47 h 191"/>
                <a:gd name="T12" fmla="*/ 273 w 139"/>
                <a:gd name="T13" fmla="*/ 55 h 191"/>
                <a:gd name="T14" fmla="*/ 1455 w 139"/>
                <a:gd name="T15" fmla="*/ 65 h 191"/>
                <a:gd name="T16" fmla="*/ 2067 w 139"/>
                <a:gd name="T17" fmla="*/ 62 h 191"/>
                <a:gd name="T18" fmla="*/ 2067 w 139"/>
                <a:gd name="T19" fmla="*/ 41 h 191"/>
                <a:gd name="T20" fmla="*/ 2942 w 139"/>
                <a:gd name="T21" fmla="*/ 26 h 191"/>
                <a:gd name="T22" fmla="*/ 2942 w 139"/>
                <a:gd name="T23" fmla="*/ 15 h 191"/>
                <a:gd name="T24" fmla="*/ 3342 w 139"/>
                <a:gd name="T25" fmla="*/ 12 h 191"/>
                <a:gd name="T26" fmla="*/ 3342 w 139"/>
                <a:gd name="T27" fmla="*/ 0 h 191"/>
                <a:gd name="T28" fmla="*/ 2758 w 139"/>
                <a:gd name="T29" fmla="*/ 6 h 191"/>
                <a:gd name="T30" fmla="*/ 2346 w 139"/>
                <a:gd name="T31" fmla="*/ 12 h 191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w 139"/>
                <a:gd name="T49" fmla="*/ 0 h 191"/>
                <a:gd name="T50" fmla="*/ 139 w 139"/>
                <a:gd name="T51" fmla="*/ 191 h 191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T48" t="T49" r="T50" b="T51"/>
              <a:pathLst>
                <a:path w="139" h="191">
                  <a:moveTo>
                    <a:pt x="96" y="36"/>
                  </a:moveTo>
                  <a:lnTo>
                    <a:pt x="36" y="53"/>
                  </a:lnTo>
                  <a:lnTo>
                    <a:pt x="24" y="83"/>
                  </a:lnTo>
                  <a:lnTo>
                    <a:pt x="24" y="89"/>
                  </a:lnTo>
                  <a:lnTo>
                    <a:pt x="19" y="131"/>
                  </a:lnTo>
                  <a:lnTo>
                    <a:pt x="0" y="137"/>
                  </a:lnTo>
                  <a:lnTo>
                    <a:pt x="12" y="160"/>
                  </a:lnTo>
                  <a:lnTo>
                    <a:pt x="60" y="190"/>
                  </a:lnTo>
                  <a:lnTo>
                    <a:pt x="85" y="179"/>
                  </a:lnTo>
                  <a:lnTo>
                    <a:pt x="85" y="118"/>
                  </a:lnTo>
                  <a:lnTo>
                    <a:pt x="121" y="78"/>
                  </a:lnTo>
                  <a:lnTo>
                    <a:pt x="121" y="42"/>
                  </a:lnTo>
                  <a:lnTo>
                    <a:pt x="138" y="36"/>
                  </a:lnTo>
                  <a:lnTo>
                    <a:pt x="138" y="0"/>
                  </a:lnTo>
                  <a:lnTo>
                    <a:pt x="114" y="6"/>
                  </a:lnTo>
                  <a:lnTo>
                    <a:pt x="96" y="36"/>
                  </a:lnTo>
                </a:path>
              </a:pathLst>
            </a:custGeom>
            <a:grpFill/>
            <a:ln w="3175">
              <a:noFill/>
              <a:prstDash val="dash"/>
              <a:round/>
              <a:headEnd/>
              <a:tailEnd/>
            </a:ln>
          </p:spPr>
          <p:txBody>
            <a:bodyPr/>
            <a:lstStyle/>
            <a:p>
              <a:endParaRPr lang="cs-CZ" dirty="0"/>
            </a:p>
          </p:txBody>
        </p:sp>
        <p:sp>
          <p:nvSpPr>
            <p:cNvPr id="22" name="Freeform 16"/>
            <p:cNvSpPr>
              <a:spLocks/>
            </p:cNvSpPr>
            <p:nvPr/>
          </p:nvSpPr>
          <p:spPr bwMode="gray">
            <a:xfrm>
              <a:off x="4531" y="2914"/>
              <a:ext cx="577" cy="429"/>
            </a:xfrm>
            <a:custGeom>
              <a:avLst/>
              <a:gdLst>
                <a:gd name="T0" fmla="*/ 1683 w 495"/>
                <a:gd name="T1" fmla="*/ 46 h 450"/>
                <a:gd name="T2" fmla="*/ 766 w 495"/>
                <a:gd name="T3" fmla="*/ 39 h 450"/>
                <a:gd name="T4" fmla="*/ 548 w 495"/>
                <a:gd name="T5" fmla="*/ 67 h 450"/>
                <a:gd name="T6" fmla="*/ 0 w 495"/>
                <a:gd name="T7" fmla="*/ 67 h 450"/>
                <a:gd name="T8" fmla="*/ 548 w 495"/>
                <a:gd name="T9" fmla="*/ 97 h 450"/>
                <a:gd name="T10" fmla="*/ 260 w 495"/>
                <a:gd name="T11" fmla="*/ 109 h 450"/>
                <a:gd name="T12" fmla="*/ 548 w 495"/>
                <a:gd name="T13" fmla="*/ 127 h 450"/>
                <a:gd name="T14" fmla="*/ 1921 w 495"/>
                <a:gd name="T15" fmla="*/ 115 h 450"/>
                <a:gd name="T16" fmla="*/ 2179 w 495"/>
                <a:gd name="T17" fmla="*/ 122 h 450"/>
                <a:gd name="T18" fmla="*/ 2543 w 495"/>
                <a:gd name="T19" fmla="*/ 117 h 450"/>
                <a:gd name="T20" fmla="*/ 2543 w 495"/>
                <a:gd name="T21" fmla="*/ 113 h 450"/>
                <a:gd name="T22" fmla="*/ 3452 w 495"/>
                <a:gd name="T23" fmla="*/ 115 h 450"/>
                <a:gd name="T24" fmla="*/ 4572 w 495"/>
                <a:gd name="T25" fmla="*/ 113 h 450"/>
                <a:gd name="T26" fmla="*/ 5230 w 495"/>
                <a:gd name="T27" fmla="*/ 117 h 450"/>
                <a:gd name="T28" fmla="*/ 5230 w 495"/>
                <a:gd name="T29" fmla="*/ 127 h 450"/>
                <a:gd name="T30" fmla="*/ 5783 w 495"/>
                <a:gd name="T31" fmla="*/ 132 h 450"/>
                <a:gd name="T32" fmla="*/ 6378 w 495"/>
                <a:gd name="T33" fmla="*/ 125 h 450"/>
                <a:gd name="T34" fmla="*/ 5783 w 495"/>
                <a:gd name="T35" fmla="*/ 139 h 450"/>
                <a:gd name="T36" fmla="*/ 5993 w 495"/>
                <a:gd name="T37" fmla="*/ 143 h 450"/>
                <a:gd name="T38" fmla="*/ 6378 w 495"/>
                <a:gd name="T39" fmla="*/ 140 h 450"/>
                <a:gd name="T40" fmla="*/ 6757 w 495"/>
                <a:gd name="T41" fmla="*/ 143 h 450"/>
                <a:gd name="T42" fmla="*/ 6378 w 495"/>
                <a:gd name="T43" fmla="*/ 147 h 450"/>
                <a:gd name="T44" fmla="*/ 6378 w 495"/>
                <a:gd name="T45" fmla="*/ 160 h 450"/>
                <a:gd name="T46" fmla="*/ 7929 w 495"/>
                <a:gd name="T47" fmla="*/ 173 h 450"/>
                <a:gd name="T48" fmla="*/ 9072 w 495"/>
                <a:gd name="T49" fmla="*/ 167 h 450"/>
                <a:gd name="T50" fmla="*/ 10596 w 495"/>
                <a:gd name="T51" fmla="*/ 122 h 450"/>
                <a:gd name="T52" fmla="*/ 10596 w 495"/>
                <a:gd name="T53" fmla="*/ 97 h 450"/>
                <a:gd name="T54" fmla="*/ 9332 w 495"/>
                <a:gd name="T55" fmla="*/ 48 h 450"/>
                <a:gd name="T56" fmla="*/ 8678 w 495"/>
                <a:gd name="T57" fmla="*/ 14 h 450"/>
                <a:gd name="T58" fmla="*/ 8558 w 495"/>
                <a:gd name="T59" fmla="*/ 14 h 450"/>
                <a:gd name="T60" fmla="*/ 8678 w 495"/>
                <a:gd name="T61" fmla="*/ 37 h 450"/>
                <a:gd name="T62" fmla="*/ 8417 w 495"/>
                <a:gd name="T63" fmla="*/ 53 h 450"/>
                <a:gd name="T64" fmla="*/ 7029 w 495"/>
                <a:gd name="T65" fmla="*/ 26 h 450"/>
                <a:gd name="T66" fmla="*/ 7029 w 495"/>
                <a:gd name="T67" fmla="*/ 19 h 450"/>
                <a:gd name="T68" fmla="*/ 6260 w 495"/>
                <a:gd name="T69" fmla="*/ 0 h 450"/>
                <a:gd name="T70" fmla="*/ 5993 w 495"/>
                <a:gd name="T71" fmla="*/ 10 h 450"/>
                <a:gd name="T72" fmla="*/ 5472 w 495"/>
                <a:gd name="T73" fmla="*/ 10 h 450"/>
                <a:gd name="T74" fmla="*/ 5230 w 495"/>
                <a:gd name="T75" fmla="*/ 14 h 450"/>
                <a:gd name="T76" fmla="*/ 5104 w 495"/>
                <a:gd name="T77" fmla="*/ 22 h 450"/>
                <a:gd name="T78" fmla="*/ 4751 w 495"/>
                <a:gd name="T79" fmla="*/ 19 h 450"/>
                <a:gd name="T80" fmla="*/ 4572 w 495"/>
                <a:gd name="T81" fmla="*/ 10 h 450"/>
                <a:gd name="T82" fmla="*/ 3601 w 495"/>
                <a:gd name="T83" fmla="*/ 28 h 450"/>
                <a:gd name="T84" fmla="*/ 3087 w 495"/>
                <a:gd name="T85" fmla="*/ 26 h 450"/>
                <a:gd name="T86" fmla="*/ 2694 w 495"/>
                <a:gd name="T87" fmla="*/ 39 h 450"/>
                <a:gd name="T88" fmla="*/ 1683 w 495"/>
                <a:gd name="T89" fmla="*/ 46 h 450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w 495"/>
                <a:gd name="T136" fmla="*/ 0 h 450"/>
                <a:gd name="T137" fmla="*/ 495 w 495"/>
                <a:gd name="T138" fmla="*/ 450 h 450"/>
              </a:gdLst>
              <a:ahLst/>
              <a:cxnLst>
                <a:cxn ang="T90">
                  <a:pos x="T0" y="T1"/>
                </a:cxn>
                <a:cxn ang="T91">
                  <a:pos x="T2" y="T3"/>
                </a:cxn>
                <a:cxn ang="T92">
                  <a:pos x="T4" y="T5"/>
                </a:cxn>
                <a:cxn ang="T93">
                  <a:pos x="T6" y="T7"/>
                </a:cxn>
                <a:cxn ang="T94">
                  <a:pos x="T8" y="T9"/>
                </a:cxn>
                <a:cxn ang="T95">
                  <a:pos x="T10" y="T11"/>
                </a:cxn>
                <a:cxn ang="T96">
                  <a:pos x="T12" y="T13"/>
                </a:cxn>
                <a:cxn ang="T97">
                  <a:pos x="T14" y="T15"/>
                </a:cxn>
                <a:cxn ang="T98">
                  <a:pos x="T16" y="T17"/>
                </a:cxn>
                <a:cxn ang="T99">
                  <a:pos x="T18" y="T19"/>
                </a:cxn>
                <a:cxn ang="T100">
                  <a:pos x="T20" y="T21"/>
                </a:cxn>
                <a:cxn ang="T101">
                  <a:pos x="T22" y="T23"/>
                </a:cxn>
                <a:cxn ang="T102">
                  <a:pos x="T24" y="T25"/>
                </a:cxn>
                <a:cxn ang="T103">
                  <a:pos x="T26" y="T27"/>
                </a:cxn>
                <a:cxn ang="T104">
                  <a:pos x="T28" y="T29"/>
                </a:cxn>
                <a:cxn ang="T105">
                  <a:pos x="T30" y="T31"/>
                </a:cxn>
                <a:cxn ang="T106">
                  <a:pos x="T32" y="T33"/>
                </a:cxn>
                <a:cxn ang="T107">
                  <a:pos x="T34" y="T35"/>
                </a:cxn>
                <a:cxn ang="T108">
                  <a:pos x="T36" y="T37"/>
                </a:cxn>
                <a:cxn ang="T109">
                  <a:pos x="T38" y="T39"/>
                </a:cxn>
                <a:cxn ang="T110">
                  <a:pos x="T40" y="T41"/>
                </a:cxn>
                <a:cxn ang="T111">
                  <a:pos x="T42" y="T43"/>
                </a:cxn>
                <a:cxn ang="T112">
                  <a:pos x="T44" y="T45"/>
                </a:cxn>
                <a:cxn ang="T113">
                  <a:pos x="T46" y="T47"/>
                </a:cxn>
                <a:cxn ang="T114">
                  <a:pos x="T48" y="T49"/>
                </a:cxn>
                <a:cxn ang="T115">
                  <a:pos x="T50" y="T51"/>
                </a:cxn>
                <a:cxn ang="T116">
                  <a:pos x="T52" y="T53"/>
                </a:cxn>
                <a:cxn ang="T117">
                  <a:pos x="T54" y="T55"/>
                </a:cxn>
                <a:cxn ang="T118">
                  <a:pos x="T56" y="T57"/>
                </a:cxn>
                <a:cxn ang="T119">
                  <a:pos x="T58" y="T59"/>
                </a:cxn>
                <a:cxn ang="T120">
                  <a:pos x="T60" y="T61"/>
                </a:cxn>
                <a:cxn ang="T121">
                  <a:pos x="T62" y="T63"/>
                </a:cxn>
                <a:cxn ang="T122">
                  <a:pos x="T64" y="T65"/>
                </a:cxn>
                <a:cxn ang="T123">
                  <a:pos x="T66" y="T67"/>
                </a:cxn>
                <a:cxn ang="T124">
                  <a:pos x="T68" y="T69"/>
                </a:cxn>
                <a:cxn ang="T125">
                  <a:pos x="T70" y="T71"/>
                </a:cxn>
                <a:cxn ang="T126">
                  <a:pos x="T72" y="T73"/>
                </a:cxn>
                <a:cxn ang="T127">
                  <a:pos x="T74" y="T75"/>
                </a:cxn>
                <a:cxn ang="T128">
                  <a:pos x="T76" y="T77"/>
                </a:cxn>
                <a:cxn ang="T129">
                  <a:pos x="T78" y="T79"/>
                </a:cxn>
                <a:cxn ang="T130">
                  <a:pos x="T80" y="T81"/>
                </a:cxn>
                <a:cxn ang="T131">
                  <a:pos x="T82" y="T83"/>
                </a:cxn>
                <a:cxn ang="T132">
                  <a:pos x="T84" y="T85"/>
                </a:cxn>
                <a:cxn ang="T133">
                  <a:pos x="T86" y="T87"/>
                </a:cxn>
                <a:cxn ang="T134">
                  <a:pos x="T88" y="T89"/>
                </a:cxn>
              </a:cxnLst>
              <a:rect l="T135" t="T136" r="T137" b="T138"/>
              <a:pathLst>
                <a:path w="495" h="450">
                  <a:moveTo>
                    <a:pt x="78" y="119"/>
                  </a:moveTo>
                  <a:lnTo>
                    <a:pt x="36" y="102"/>
                  </a:lnTo>
                  <a:lnTo>
                    <a:pt x="25" y="174"/>
                  </a:lnTo>
                  <a:lnTo>
                    <a:pt x="0" y="174"/>
                  </a:lnTo>
                  <a:lnTo>
                    <a:pt x="25" y="252"/>
                  </a:lnTo>
                  <a:lnTo>
                    <a:pt x="12" y="282"/>
                  </a:lnTo>
                  <a:lnTo>
                    <a:pt x="25" y="329"/>
                  </a:lnTo>
                  <a:lnTo>
                    <a:pt x="90" y="299"/>
                  </a:lnTo>
                  <a:lnTo>
                    <a:pt x="101" y="318"/>
                  </a:lnTo>
                  <a:lnTo>
                    <a:pt x="119" y="305"/>
                  </a:lnTo>
                  <a:lnTo>
                    <a:pt x="119" y="293"/>
                  </a:lnTo>
                  <a:lnTo>
                    <a:pt x="161" y="299"/>
                  </a:lnTo>
                  <a:lnTo>
                    <a:pt x="214" y="293"/>
                  </a:lnTo>
                  <a:lnTo>
                    <a:pt x="244" y="305"/>
                  </a:lnTo>
                  <a:lnTo>
                    <a:pt x="244" y="329"/>
                  </a:lnTo>
                  <a:lnTo>
                    <a:pt x="269" y="341"/>
                  </a:lnTo>
                  <a:lnTo>
                    <a:pt x="298" y="324"/>
                  </a:lnTo>
                  <a:lnTo>
                    <a:pt x="269" y="360"/>
                  </a:lnTo>
                  <a:lnTo>
                    <a:pt x="280" y="371"/>
                  </a:lnTo>
                  <a:lnTo>
                    <a:pt x="298" y="365"/>
                  </a:lnTo>
                  <a:lnTo>
                    <a:pt x="315" y="371"/>
                  </a:lnTo>
                  <a:lnTo>
                    <a:pt x="298" y="383"/>
                  </a:lnTo>
                  <a:lnTo>
                    <a:pt x="298" y="419"/>
                  </a:lnTo>
                  <a:lnTo>
                    <a:pt x="370" y="449"/>
                  </a:lnTo>
                  <a:lnTo>
                    <a:pt x="423" y="432"/>
                  </a:lnTo>
                  <a:lnTo>
                    <a:pt x="494" y="318"/>
                  </a:lnTo>
                  <a:lnTo>
                    <a:pt x="494" y="252"/>
                  </a:lnTo>
                  <a:lnTo>
                    <a:pt x="435" y="125"/>
                  </a:lnTo>
                  <a:lnTo>
                    <a:pt x="405" y="36"/>
                  </a:lnTo>
                  <a:lnTo>
                    <a:pt x="399" y="36"/>
                  </a:lnTo>
                  <a:lnTo>
                    <a:pt x="405" y="96"/>
                  </a:lnTo>
                  <a:lnTo>
                    <a:pt x="393" y="138"/>
                  </a:lnTo>
                  <a:lnTo>
                    <a:pt x="328" y="66"/>
                  </a:lnTo>
                  <a:lnTo>
                    <a:pt x="328" y="47"/>
                  </a:lnTo>
                  <a:lnTo>
                    <a:pt x="292" y="0"/>
                  </a:lnTo>
                  <a:lnTo>
                    <a:pt x="280" y="17"/>
                  </a:lnTo>
                  <a:lnTo>
                    <a:pt x="256" y="17"/>
                  </a:lnTo>
                  <a:lnTo>
                    <a:pt x="244" y="36"/>
                  </a:lnTo>
                  <a:lnTo>
                    <a:pt x="238" y="53"/>
                  </a:lnTo>
                  <a:lnTo>
                    <a:pt x="221" y="47"/>
                  </a:lnTo>
                  <a:lnTo>
                    <a:pt x="214" y="24"/>
                  </a:lnTo>
                  <a:lnTo>
                    <a:pt x="168" y="72"/>
                  </a:lnTo>
                  <a:lnTo>
                    <a:pt x="143" y="66"/>
                  </a:lnTo>
                  <a:lnTo>
                    <a:pt x="126" y="102"/>
                  </a:lnTo>
                  <a:lnTo>
                    <a:pt x="78" y="119"/>
                  </a:lnTo>
                </a:path>
              </a:pathLst>
            </a:custGeom>
            <a:grpFill/>
            <a:ln w="3175">
              <a:noFill/>
              <a:prstDash val="dash"/>
              <a:round/>
              <a:headEnd/>
              <a:tailEnd/>
            </a:ln>
          </p:spPr>
          <p:txBody>
            <a:bodyPr/>
            <a:lstStyle/>
            <a:p>
              <a:endParaRPr lang="cs-CZ" dirty="0"/>
            </a:p>
          </p:txBody>
        </p:sp>
        <p:sp>
          <p:nvSpPr>
            <p:cNvPr id="23" name="Freeform 17"/>
            <p:cNvSpPr>
              <a:spLocks/>
            </p:cNvSpPr>
            <p:nvPr/>
          </p:nvSpPr>
          <p:spPr bwMode="gray">
            <a:xfrm>
              <a:off x="4929" y="3363"/>
              <a:ext cx="80" cy="81"/>
            </a:xfrm>
            <a:custGeom>
              <a:avLst/>
              <a:gdLst>
                <a:gd name="T0" fmla="*/ 1396 w 68"/>
                <a:gd name="T1" fmla="*/ 0 h 84"/>
                <a:gd name="T2" fmla="*/ 755 w 68"/>
                <a:gd name="T3" fmla="*/ 12 h 84"/>
                <a:gd name="T4" fmla="*/ 620 w 68"/>
                <a:gd name="T5" fmla="*/ 12 h 84"/>
                <a:gd name="T6" fmla="*/ 124 w 68"/>
                <a:gd name="T7" fmla="*/ 6 h 84"/>
                <a:gd name="T8" fmla="*/ 0 w 68"/>
                <a:gd name="T9" fmla="*/ 13 h 84"/>
                <a:gd name="T10" fmla="*/ 455 w 68"/>
                <a:gd name="T11" fmla="*/ 22 h 84"/>
                <a:gd name="T12" fmla="*/ 455 w 68"/>
                <a:gd name="T13" fmla="*/ 36 h 84"/>
                <a:gd name="T14" fmla="*/ 620 w 68"/>
                <a:gd name="T15" fmla="*/ 40 h 84"/>
                <a:gd name="T16" fmla="*/ 1396 w 68"/>
                <a:gd name="T17" fmla="*/ 36 h 84"/>
                <a:gd name="T18" fmla="*/ 1396 w 68"/>
                <a:gd name="T19" fmla="*/ 28 h 84"/>
                <a:gd name="T20" fmla="*/ 1727 w 68"/>
                <a:gd name="T21" fmla="*/ 12 h 84"/>
                <a:gd name="T22" fmla="*/ 1396 w 68"/>
                <a:gd name="T23" fmla="*/ 0 h 84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68"/>
                <a:gd name="T37" fmla="*/ 0 h 84"/>
                <a:gd name="T38" fmla="*/ 68 w 68"/>
                <a:gd name="T39" fmla="*/ 84 h 84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68" h="84">
                  <a:moveTo>
                    <a:pt x="54" y="0"/>
                  </a:moveTo>
                  <a:lnTo>
                    <a:pt x="30" y="12"/>
                  </a:lnTo>
                  <a:lnTo>
                    <a:pt x="24" y="12"/>
                  </a:lnTo>
                  <a:lnTo>
                    <a:pt x="5" y="6"/>
                  </a:lnTo>
                  <a:lnTo>
                    <a:pt x="0" y="18"/>
                  </a:lnTo>
                  <a:lnTo>
                    <a:pt x="18" y="42"/>
                  </a:lnTo>
                  <a:lnTo>
                    <a:pt x="18" y="71"/>
                  </a:lnTo>
                  <a:lnTo>
                    <a:pt x="24" y="83"/>
                  </a:lnTo>
                  <a:lnTo>
                    <a:pt x="54" y="71"/>
                  </a:lnTo>
                  <a:lnTo>
                    <a:pt x="54" y="54"/>
                  </a:lnTo>
                  <a:lnTo>
                    <a:pt x="67" y="12"/>
                  </a:lnTo>
                  <a:lnTo>
                    <a:pt x="54" y="0"/>
                  </a:lnTo>
                </a:path>
              </a:pathLst>
            </a:custGeom>
            <a:grpFill/>
            <a:ln w="3175">
              <a:noFill/>
              <a:prstDash val="dash"/>
              <a:round/>
              <a:headEnd/>
              <a:tailEnd/>
            </a:ln>
          </p:spPr>
          <p:txBody>
            <a:bodyPr/>
            <a:lstStyle/>
            <a:p>
              <a:endParaRPr lang="cs-CZ" dirty="0"/>
            </a:p>
          </p:txBody>
        </p:sp>
        <p:sp>
          <p:nvSpPr>
            <p:cNvPr id="24" name="Freeform 18"/>
            <p:cNvSpPr>
              <a:spLocks/>
            </p:cNvSpPr>
            <p:nvPr/>
          </p:nvSpPr>
          <p:spPr bwMode="gray">
            <a:xfrm>
              <a:off x="4160" y="2629"/>
              <a:ext cx="38" cy="41"/>
            </a:xfrm>
            <a:custGeom>
              <a:avLst/>
              <a:gdLst>
                <a:gd name="T0" fmla="*/ 593 w 32"/>
                <a:gd name="T1" fmla="*/ 6 h 43"/>
                <a:gd name="T2" fmla="*/ 180 w 32"/>
                <a:gd name="T3" fmla="*/ 0 h 43"/>
                <a:gd name="T4" fmla="*/ 0 w 32"/>
                <a:gd name="T5" fmla="*/ 10 h 43"/>
                <a:gd name="T6" fmla="*/ 0 w 32"/>
                <a:gd name="T7" fmla="*/ 17 h 43"/>
                <a:gd name="T8" fmla="*/ 593 w 32"/>
                <a:gd name="T9" fmla="*/ 17 h 43"/>
                <a:gd name="T10" fmla="*/ 962 w 32"/>
                <a:gd name="T11" fmla="*/ 10 h 43"/>
                <a:gd name="T12" fmla="*/ 593 w 32"/>
                <a:gd name="T13" fmla="*/ 10 h 43"/>
                <a:gd name="T14" fmla="*/ 593 w 32"/>
                <a:gd name="T15" fmla="*/ 6 h 43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32"/>
                <a:gd name="T25" fmla="*/ 0 h 43"/>
                <a:gd name="T26" fmla="*/ 32 w 32"/>
                <a:gd name="T27" fmla="*/ 43 h 43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32" h="43">
                  <a:moveTo>
                    <a:pt x="19" y="6"/>
                  </a:moveTo>
                  <a:lnTo>
                    <a:pt x="6" y="0"/>
                  </a:lnTo>
                  <a:lnTo>
                    <a:pt x="0" y="12"/>
                  </a:lnTo>
                  <a:lnTo>
                    <a:pt x="0" y="42"/>
                  </a:lnTo>
                  <a:lnTo>
                    <a:pt x="19" y="42"/>
                  </a:lnTo>
                  <a:lnTo>
                    <a:pt x="31" y="25"/>
                  </a:lnTo>
                  <a:lnTo>
                    <a:pt x="19" y="19"/>
                  </a:lnTo>
                  <a:lnTo>
                    <a:pt x="19" y="6"/>
                  </a:lnTo>
                </a:path>
              </a:pathLst>
            </a:custGeom>
            <a:grpFill/>
            <a:ln w="3175">
              <a:noFill/>
              <a:prstDash val="dash"/>
              <a:round/>
              <a:headEnd/>
              <a:tailEnd/>
            </a:ln>
          </p:spPr>
          <p:txBody>
            <a:bodyPr/>
            <a:lstStyle/>
            <a:p>
              <a:endParaRPr lang="cs-CZ" dirty="0"/>
            </a:p>
          </p:txBody>
        </p:sp>
        <p:sp>
          <p:nvSpPr>
            <p:cNvPr id="25" name="Freeform 19"/>
            <p:cNvSpPr>
              <a:spLocks/>
            </p:cNvSpPr>
            <p:nvPr/>
          </p:nvSpPr>
          <p:spPr bwMode="gray">
            <a:xfrm>
              <a:off x="4369" y="2697"/>
              <a:ext cx="136" cy="132"/>
            </a:xfrm>
            <a:custGeom>
              <a:avLst/>
              <a:gdLst>
                <a:gd name="T0" fmla="*/ 440 w 116"/>
                <a:gd name="T1" fmla="*/ 0 h 138"/>
                <a:gd name="T2" fmla="*/ 0 w 116"/>
                <a:gd name="T3" fmla="*/ 6 h 138"/>
                <a:gd name="T4" fmla="*/ 1186 w 116"/>
                <a:gd name="T5" fmla="*/ 28 h 138"/>
                <a:gd name="T6" fmla="*/ 1186 w 116"/>
                <a:gd name="T7" fmla="*/ 37 h 138"/>
                <a:gd name="T8" fmla="*/ 2626 w 116"/>
                <a:gd name="T9" fmla="*/ 56 h 138"/>
                <a:gd name="T10" fmla="*/ 2760 w 116"/>
                <a:gd name="T11" fmla="*/ 56 h 138"/>
                <a:gd name="T12" fmla="*/ 2477 w 116"/>
                <a:gd name="T13" fmla="*/ 37 h 138"/>
                <a:gd name="T14" fmla="*/ 1186 w 116"/>
                <a:gd name="T15" fmla="*/ 15 h 138"/>
                <a:gd name="T16" fmla="*/ 1186 w 116"/>
                <a:gd name="T17" fmla="*/ 11 h 138"/>
                <a:gd name="T18" fmla="*/ 440 w 116"/>
                <a:gd name="T19" fmla="*/ 0 h 138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116"/>
                <a:gd name="T31" fmla="*/ 0 h 138"/>
                <a:gd name="T32" fmla="*/ 116 w 116"/>
                <a:gd name="T33" fmla="*/ 138 h 138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116" h="138">
                  <a:moveTo>
                    <a:pt x="19" y="0"/>
                  </a:moveTo>
                  <a:lnTo>
                    <a:pt x="0" y="6"/>
                  </a:lnTo>
                  <a:lnTo>
                    <a:pt x="49" y="65"/>
                  </a:lnTo>
                  <a:lnTo>
                    <a:pt x="49" y="90"/>
                  </a:lnTo>
                  <a:lnTo>
                    <a:pt x="109" y="137"/>
                  </a:lnTo>
                  <a:lnTo>
                    <a:pt x="115" y="137"/>
                  </a:lnTo>
                  <a:lnTo>
                    <a:pt x="103" y="90"/>
                  </a:lnTo>
                  <a:lnTo>
                    <a:pt x="49" y="36"/>
                  </a:lnTo>
                  <a:lnTo>
                    <a:pt x="49" y="25"/>
                  </a:lnTo>
                  <a:lnTo>
                    <a:pt x="19" y="0"/>
                  </a:lnTo>
                </a:path>
              </a:pathLst>
            </a:custGeom>
            <a:grpFill/>
            <a:ln w="3175">
              <a:noFill/>
              <a:prstDash val="dash"/>
              <a:round/>
              <a:headEnd/>
              <a:tailEnd/>
            </a:ln>
          </p:spPr>
          <p:txBody>
            <a:bodyPr/>
            <a:lstStyle/>
            <a:p>
              <a:endParaRPr lang="cs-CZ" dirty="0"/>
            </a:p>
          </p:txBody>
        </p:sp>
        <p:sp>
          <p:nvSpPr>
            <p:cNvPr id="26" name="Freeform 20"/>
            <p:cNvSpPr>
              <a:spLocks/>
            </p:cNvSpPr>
            <p:nvPr/>
          </p:nvSpPr>
          <p:spPr bwMode="gray">
            <a:xfrm>
              <a:off x="4882" y="2784"/>
              <a:ext cx="237" cy="177"/>
            </a:xfrm>
            <a:custGeom>
              <a:avLst/>
              <a:gdLst>
                <a:gd name="T0" fmla="*/ 482 w 204"/>
                <a:gd name="T1" fmla="*/ 0 h 185"/>
                <a:gd name="T2" fmla="*/ 0 w 204"/>
                <a:gd name="T3" fmla="*/ 11 h 185"/>
                <a:gd name="T4" fmla="*/ 340 w 204"/>
                <a:gd name="T5" fmla="*/ 11 h 185"/>
                <a:gd name="T6" fmla="*/ 0 w 204"/>
                <a:gd name="T7" fmla="*/ 23 h 185"/>
                <a:gd name="T8" fmla="*/ 719 w 204"/>
                <a:gd name="T9" fmla="*/ 23 h 185"/>
                <a:gd name="T10" fmla="*/ 1451 w 204"/>
                <a:gd name="T11" fmla="*/ 33 h 185"/>
                <a:gd name="T12" fmla="*/ 1185 w 204"/>
                <a:gd name="T13" fmla="*/ 36 h 185"/>
                <a:gd name="T14" fmla="*/ 1910 w 204"/>
                <a:gd name="T15" fmla="*/ 62 h 185"/>
                <a:gd name="T16" fmla="*/ 2509 w 204"/>
                <a:gd name="T17" fmla="*/ 64 h 185"/>
                <a:gd name="T18" fmla="*/ 2638 w 204"/>
                <a:gd name="T19" fmla="*/ 54 h 185"/>
                <a:gd name="T20" fmla="*/ 2752 w 204"/>
                <a:gd name="T21" fmla="*/ 54 h 185"/>
                <a:gd name="T22" fmla="*/ 3693 w 204"/>
                <a:gd name="T23" fmla="*/ 76 h 185"/>
                <a:gd name="T24" fmla="*/ 4072 w 204"/>
                <a:gd name="T25" fmla="*/ 76 h 185"/>
                <a:gd name="T26" fmla="*/ 3596 w 204"/>
                <a:gd name="T27" fmla="*/ 54 h 185"/>
                <a:gd name="T28" fmla="*/ 3596 w 204"/>
                <a:gd name="T29" fmla="*/ 47 h 185"/>
                <a:gd name="T30" fmla="*/ 3219 w 204"/>
                <a:gd name="T31" fmla="*/ 39 h 185"/>
                <a:gd name="T32" fmla="*/ 2995 w 204"/>
                <a:gd name="T33" fmla="*/ 28 h 185"/>
                <a:gd name="T34" fmla="*/ 1910 w 204"/>
                <a:gd name="T35" fmla="*/ 15 h 185"/>
                <a:gd name="T36" fmla="*/ 1075 w 204"/>
                <a:gd name="T37" fmla="*/ 18 h 185"/>
                <a:gd name="T38" fmla="*/ 482 w 204"/>
                <a:gd name="T39" fmla="*/ 0 h 185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w 204"/>
                <a:gd name="T61" fmla="*/ 0 h 185"/>
                <a:gd name="T62" fmla="*/ 204 w 204"/>
                <a:gd name="T63" fmla="*/ 185 h 185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T60" t="T61" r="T62" b="T63"/>
              <a:pathLst>
                <a:path w="204" h="185">
                  <a:moveTo>
                    <a:pt x="24" y="0"/>
                  </a:moveTo>
                  <a:lnTo>
                    <a:pt x="0" y="17"/>
                  </a:lnTo>
                  <a:lnTo>
                    <a:pt x="17" y="30"/>
                  </a:lnTo>
                  <a:lnTo>
                    <a:pt x="0" y="53"/>
                  </a:lnTo>
                  <a:lnTo>
                    <a:pt x="36" y="53"/>
                  </a:lnTo>
                  <a:lnTo>
                    <a:pt x="72" y="83"/>
                  </a:lnTo>
                  <a:lnTo>
                    <a:pt x="59" y="89"/>
                  </a:lnTo>
                  <a:lnTo>
                    <a:pt x="95" y="148"/>
                  </a:lnTo>
                  <a:lnTo>
                    <a:pt x="125" y="154"/>
                  </a:lnTo>
                  <a:lnTo>
                    <a:pt x="131" y="131"/>
                  </a:lnTo>
                  <a:lnTo>
                    <a:pt x="137" y="131"/>
                  </a:lnTo>
                  <a:lnTo>
                    <a:pt x="184" y="184"/>
                  </a:lnTo>
                  <a:lnTo>
                    <a:pt x="203" y="184"/>
                  </a:lnTo>
                  <a:lnTo>
                    <a:pt x="179" y="131"/>
                  </a:lnTo>
                  <a:lnTo>
                    <a:pt x="179" y="112"/>
                  </a:lnTo>
                  <a:lnTo>
                    <a:pt x="161" y="95"/>
                  </a:lnTo>
                  <a:lnTo>
                    <a:pt x="149" y="65"/>
                  </a:lnTo>
                  <a:lnTo>
                    <a:pt x="95" y="36"/>
                  </a:lnTo>
                  <a:lnTo>
                    <a:pt x="53" y="42"/>
                  </a:lnTo>
                  <a:lnTo>
                    <a:pt x="24" y="0"/>
                  </a:lnTo>
                </a:path>
              </a:pathLst>
            </a:custGeom>
            <a:grpFill/>
            <a:ln w="3175">
              <a:noFill/>
              <a:prstDash val="dash"/>
              <a:round/>
              <a:headEnd/>
              <a:tailEnd/>
            </a:ln>
          </p:spPr>
          <p:txBody>
            <a:bodyPr/>
            <a:lstStyle/>
            <a:p>
              <a:endParaRPr lang="cs-CZ" dirty="0"/>
            </a:p>
          </p:txBody>
        </p:sp>
        <p:sp>
          <p:nvSpPr>
            <p:cNvPr id="27" name="Freeform 21"/>
            <p:cNvSpPr>
              <a:spLocks/>
            </p:cNvSpPr>
            <p:nvPr/>
          </p:nvSpPr>
          <p:spPr bwMode="gray">
            <a:xfrm>
              <a:off x="5118" y="2869"/>
              <a:ext cx="64" cy="34"/>
            </a:xfrm>
            <a:custGeom>
              <a:avLst/>
              <a:gdLst>
                <a:gd name="T0" fmla="*/ 167 w 54"/>
                <a:gd name="T1" fmla="*/ 0 h 36"/>
                <a:gd name="T2" fmla="*/ 0 w 54"/>
                <a:gd name="T3" fmla="*/ 9 h 36"/>
                <a:gd name="T4" fmla="*/ 498 w 54"/>
                <a:gd name="T5" fmla="*/ 10 h 36"/>
                <a:gd name="T6" fmla="*/ 1457 w 54"/>
                <a:gd name="T7" fmla="*/ 10 h 36"/>
                <a:gd name="T8" fmla="*/ 1583 w 54"/>
                <a:gd name="T9" fmla="*/ 6 h 36"/>
                <a:gd name="T10" fmla="*/ 1246 w 54"/>
                <a:gd name="T11" fmla="*/ 0 h 36"/>
                <a:gd name="T12" fmla="*/ 917 w 54"/>
                <a:gd name="T13" fmla="*/ 9 h 36"/>
                <a:gd name="T14" fmla="*/ 498 w 54"/>
                <a:gd name="T15" fmla="*/ 9 h 36"/>
                <a:gd name="T16" fmla="*/ 167 w 54"/>
                <a:gd name="T17" fmla="*/ 0 h 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54"/>
                <a:gd name="T28" fmla="*/ 0 h 36"/>
                <a:gd name="T29" fmla="*/ 54 w 54"/>
                <a:gd name="T30" fmla="*/ 36 h 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54" h="36">
                  <a:moveTo>
                    <a:pt x="6" y="0"/>
                  </a:moveTo>
                  <a:lnTo>
                    <a:pt x="0" y="23"/>
                  </a:lnTo>
                  <a:lnTo>
                    <a:pt x="17" y="35"/>
                  </a:lnTo>
                  <a:lnTo>
                    <a:pt x="48" y="35"/>
                  </a:lnTo>
                  <a:lnTo>
                    <a:pt x="53" y="6"/>
                  </a:lnTo>
                  <a:lnTo>
                    <a:pt x="42" y="0"/>
                  </a:lnTo>
                  <a:lnTo>
                    <a:pt x="30" y="23"/>
                  </a:lnTo>
                  <a:lnTo>
                    <a:pt x="17" y="18"/>
                  </a:lnTo>
                  <a:lnTo>
                    <a:pt x="6" y="0"/>
                  </a:lnTo>
                </a:path>
              </a:pathLst>
            </a:custGeom>
            <a:grpFill/>
            <a:ln w="3175">
              <a:noFill/>
              <a:prstDash val="dash"/>
              <a:round/>
              <a:headEnd/>
              <a:tailEnd/>
            </a:ln>
          </p:spPr>
          <p:txBody>
            <a:bodyPr/>
            <a:lstStyle/>
            <a:p>
              <a:endParaRPr lang="cs-CZ" dirty="0"/>
            </a:p>
          </p:txBody>
        </p:sp>
        <p:sp>
          <p:nvSpPr>
            <p:cNvPr id="28" name="Freeform 22"/>
            <p:cNvSpPr>
              <a:spLocks/>
            </p:cNvSpPr>
            <p:nvPr/>
          </p:nvSpPr>
          <p:spPr bwMode="gray">
            <a:xfrm>
              <a:off x="5215" y="3415"/>
              <a:ext cx="148" cy="99"/>
            </a:xfrm>
            <a:custGeom>
              <a:avLst/>
              <a:gdLst>
                <a:gd name="T0" fmla="*/ 3127 w 126"/>
                <a:gd name="T1" fmla="*/ 10 h 104"/>
                <a:gd name="T2" fmla="*/ 2988 w 126"/>
                <a:gd name="T3" fmla="*/ 0 h 104"/>
                <a:gd name="T4" fmla="*/ 1748 w 126"/>
                <a:gd name="T5" fmla="*/ 13 h 104"/>
                <a:gd name="T6" fmla="*/ 1344 w 126"/>
                <a:gd name="T7" fmla="*/ 10 h 104"/>
                <a:gd name="T8" fmla="*/ 1052 w 126"/>
                <a:gd name="T9" fmla="*/ 19 h 104"/>
                <a:gd name="T10" fmla="*/ 0 w 126"/>
                <a:gd name="T11" fmla="*/ 28 h 104"/>
                <a:gd name="T12" fmla="*/ 614 w 126"/>
                <a:gd name="T13" fmla="*/ 39 h 104"/>
                <a:gd name="T14" fmla="*/ 1207 w 126"/>
                <a:gd name="T15" fmla="*/ 37 h 104"/>
                <a:gd name="T16" fmla="*/ 1666 w 126"/>
                <a:gd name="T17" fmla="*/ 39 h 104"/>
                <a:gd name="T18" fmla="*/ 2226 w 126"/>
                <a:gd name="T19" fmla="*/ 19 h 104"/>
                <a:gd name="T20" fmla="*/ 2559 w 126"/>
                <a:gd name="T21" fmla="*/ 19 h 104"/>
                <a:gd name="T22" fmla="*/ 3127 w 126"/>
                <a:gd name="T23" fmla="*/ 10 h 104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126"/>
                <a:gd name="T37" fmla="*/ 0 h 104"/>
                <a:gd name="T38" fmla="*/ 126 w 126"/>
                <a:gd name="T39" fmla="*/ 104 h 104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126" h="104">
                  <a:moveTo>
                    <a:pt x="125" y="18"/>
                  </a:moveTo>
                  <a:lnTo>
                    <a:pt x="119" y="0"/>
                  </a:lnTo>
                  <a:lnTo>
                    <a:pt x="71" y="36"/>
                  </a:lnTo>
                  <a:lnTo>
                    <a:pt x="54" y="24"/>
                  </a:lnTo>
                  <a:lnTo>
                    <a:pt x="42" y="48"/>
                  </a:lnTo>
                  <a:lnTo>
                    <a:pt x="0" y="73"/>
                  </a:lnTo>
                  <a:lnTo>
                    <a:pt x="25" y="103"/>
                  </a:lnTo>
                  <a:lnTo>
                    <a:pt x="48" y="97"/>
                  </a:lnTo>
                  <a:lnTo>
                    <a:pt x="66" y="103"/>
                  </a:lnTo>
                  <a:lnTo>
                    <a:pt x="89" y="48"/>
                  </a:lnTo>
                  <a:lnTo>
                    <a:pt x="102" y="48"/>
                  </a:lnTo>
                  <a:lnTo>
                    <a:pt x="125" y="18"/>
                  </a:lnTo>
                </a:path>
              </a:pathLst>
            </a:custGeom>
            <a:grpFill/>
            <a:ln w="3175">
              <a:noFill/>
              <a:prstDash val="dash"/>
              <a:round/>
              <a:headEnd/>
              <a:tailEnd/>
            </a:ln>
          </p:spPr>
          <p:txBody>
            <a:bodyPr/>
            <a:lstStyle/>
            <a:p>
              <a:endParaRPr lang="cs-CZ" dirty="0"/>
            </a:p>
          </p:txBody>
        </p:sp>
        <p:sp>
          <p:nvSpPr>
            <p:cNvPr id="29" name="Freeform 23"/>
            <p:cNvSpPr>
              <a:spLocks/>
            </p:cNvSpPr>
            <p:nvPr/>
          </p:nvSpPr>
          <p:spPr bwMode="gray">
            <a:xfrm>
              <a:off x="5370" y="3347"/>
              <a:ext cx="69" cy="75"/>
            </a:xfrm>
            <a:custGeom>
              <a:avLst/>
              <a:gdLst>
                <a:gd name="T0" fmla="*/ 530 w 59"/>
                <a:gd name="T1" fmla="*/ 0 h 79"/>
                <a:gd name="T2" fmla="*/ 387 w 59"/>
                <a:gd name="T3" fmla="*/ 0 h 79"/>
                <a:gd name="T4" fmla="*/ 263 w 59"/>
                <a:gd name="T5" fmla="*/ 15 h 79"/>
                <a:gd name="T6" fmla="*/ 140 w 59"/>
                <a:gd name="T7" fmla="*/ 18 h 79"/>
                <a:gd name="T8" fmla="*/ 0 w 59"/>
                <a:gd name="T9" fmla="*/ 24 h 79"/>
                <a:gd name="T10" fmla="*/ 263 w 59"/>
                <a:gd name="T11" fmla="*/ 27 h 79"/>
                <a:gd name="T12" fmla="*/ 799 w 59"/>
                <a:gd name="T13" fmla="*/ 27 h 79"/>
                <a:gd name="T14" fmla="*/ 1357 w 59"/>
                <a:gd name="T15" fmla="*/ 18 h 79"/>
                <a:gd name="T16" fmla="*/ 1181 w 59"/>
                <a:gd name="T17" fmla="*/ 9 h 79"/>
                <a:gd name="T18" fmla="*/ 934 w 59"/>
                <a:gd name="T19" fmla="*/ 9 h 79"/>
                <a:gd name="T20" fmla="*/ 530 w 59"/>
                <a:gd name="T21" fmla="*/ 0 h 79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59"/>
                <a:gd name="T34" fmla="*/ 0 h 79"/>
                <a:gd name="T35" fmla="*/ 59 w 59"/>
                <a:gd name="T36" fmla="*/ 79 h 79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59" h="79">
                  <a:moveTo>
                    <a:pt x="23" y="0"/>
                  </a:moveTo>
                  <a:lnTo>
                    <a:pt x="17" y="0"/>
                  </a:lnTo>
                  <a:lnTo>
                    <a:pt x="11" y="42"/>
                  </a:lnTo>
                  <a:lnTo>
                    <a:pt x="6" y="47"/>
                  </a:lnTo>
                  <a:lnTo>
                    <a:pt x="0" y="66"/>
                  </a:lnTo>
                  <a:lnTo>
                    <a:pt x="11" y="78"/>
                  </a:lnTo>
                  <a:lnTo>
                    <a:pt x="35" y="78"/>
                  </a:lnTo>
                  <a:lnTo>
                    <a:pt x="58" y="47"/>
                  </a:lnTo>
                  <a:lnTo>
                    <a:pt x="52" y="30"/>
                  </a:lnTo>
                  <a:lnTo>
                    <a:pt x="41" y="30"/>
                  </a:lnTo>
                  <a:lnTo>
                    <a:pt x="23" y="0"/>
                  </a:lnTo>
                </a:path>
              </a:pathLst>
            </a:custGeom>
            <a:grpFill/>
            <a:ln w="3175">
              <a:noFill/>
              <a:prstDash val="dash"/>
              <a:round/>
              <a:headEnd/>
              <a:tailEnd/>
            </a:ln>
          </p:spPr>
          <p:txBody>
            <a:bodyPr/>
            <a:lstStyle/>
            <a:p>
              <a:endParaRPr lang="cs-CZ" dirty="0"/>
            </a:p>
          </p:txBody>
        </p:sp>
        <p:sp>
          <p:nvSpPr>
            <p:cNvPr id="30" name="Freeform 24"/>
            <p:cNvSpPr>
              <a:spLocks/>
            </p:cNvSpPr>
            <p:nvPr/>
          </p:nvSpPr>
          <p:spPr bwMode="gray">
            <a:xfrm>
              <a:off x="2913" y="1895"/>
              <a:ext cx="52" cy="57"/>
            </a:xfrm>
            <a:custGeom>
              <a:avLst/>
              <a:gdLst>
                <a:gd name="T0" fmla="*/ 819 w 44"/>
                <a:gd name="T1" fmla="*/ 7 h 61"/>
                <a:gd name="T2" fmla="*/ 154 w 44"/>
                <a:gd name="T3" fmla="*/ 0 h 61"/>
                <a:gd name="T4" fmla="*/ 0 w 44"/>
                <a:gd name="T5" fmla="*/ 13 h 61"/>
                <a:gd name="T6" fmla="*/ 693 w 44"/>
                <a:gd name="T7" fmla="*/ 16 h 61"/>
                <a:gd name="T8" fmla="*/ 1209 w 44"/>
                <a:gd name="T9" fmla="*/ 16 h 61"/>
                <a:gd name="T10" fmla="*/ 1209 w 44"/>
                <a:gd name="T11" fmla="*/ 9 h 61"/>
                <a:gd name="T12" fmla="*/ 1209 w 44"/>
                <a:gd name="T13" fmla="*/ 7 h 61"/>
                <a:gd name="T14" fmla="*/ 819 w 44"/>
                <a:gd name="T15" fmla="*/ 7 h 61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44"/>
                <a:gd name="T25" fmla="*/ 0 h 61"/>
                <a:gd name="T26" fmla="*/ 44 w 44"/>
                <a:gd name="T27" fmla="*/ 61 h 61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44" h="61">
                  <a:moveTo>
                    <a:pt x="30" y="12"/>
                  </a:moveTo>
                  <a:lnTo>
                    <a:pt x="6" y="0"/>
                  </a:lnTo>
                  <a:lnTo>
                    <a:pt x="0" y="48"/>
                  </a:lnTo>
                  <a:lnTo>
                    <a:pt x="25" y="60"/>
                  </a:lnTo>
                  <a:lnTo>
                    <a:pt x="43" y="60"/>
                  </a:lnTo>
                  <a:lnTo>
                    <a:pt x="43" y="36"/>
                  </a:lnTo>
                  <a:lnTo>
                    <a:pt x="43" y="18"/>
                  </a:lnTo>
                  <a:lnTo>
                    <a:pt x="30" y="12"/>
                  </a:lnTo>
                </a:path>
              </a:pathLst>
            </a:custGeom>
            <a:grpFill/>
            <a:ln w="3175">
              <a:noFill/>
              <a:prstDash val="dash"/>
              <a:round/>
              <a:headEnd/>
              <a:tailEnd/>
            </a:ln>
          </p:spPr>
          <p:txBody>
            <a:bodyPr/>
            <a:lstStyle/>
            <a:p>
              <a:endParaRPr lang="cs-CZ" dirty="0"/>
            </a:p>
          </p:txBody>
        </p:sp>
        <p:sp>
          <p:nvSpPr>
            <p:cNvPr id="31" name="Freeform 25"/>
            <p:cNvSpPr>
              <a:spLocks/>
            </p:cNvSpPr>
            <p:nvPr/>
          </p:nvSpPr>
          <p:spPr bwMode="gray">
            <a:xfrm>
              <a:off x="2949" y="1863"/>
              <a:ext cx="91" cy="141"/>
            </a:xfrm>
            <a:custGeom>
              <a:avLst/>
              <a:gdLst>
                <a:gd name="T0" fmla="*/ 1153 w 78"/>
                <a:gd name="T1" fmla="*/ 0 h 149"/>
                <a:gd name="T2" fmla="*/ 652 w 78"/>
                <a:gd name="T3" fmla="*/ 6 h 149"/>
                <a:gd name="T4" fmla="*/ 533 w 78"/>
                <a:gd name="T5" fmla="*/ 9 h 149"/>
                <a:gd name="T6" fmla="*/ 533 w 78"/>
                <a:gd name="T7" fmla="*/ 17 h 149"/>
                <a:gd name="T8" fmla="*/ 905 w 78"/>
                <a:gd name="T9" fmla="*/ 24 h 149"/>
                <a:gd name="T10" fmla="*/ 905 w 78"/>
                <a:gd name="T11" fmla="*/ 25 h 149"/>
                <a:gd name="T12" fmla="*/ 652 w 78"/>
                <a:gd name="T13" fmla="*/ 25 h 149"/>
                <a:gd name="T14" fmla="*/ 652 w 78"/>
                <a:gd name="T15" fmla="*/ 32 h 149"/>
                <a:gd name="T16" fmla="*/ 0 w 78"/>
                <a:gd name="T17" fmla="*/ 42 h 149"/>
                <a:gd name="T18" fmla="*/ 261 w 78"/>
                <a:gd name="T19" fmla="*/ 43 h 149"/>
                <a:gd name="T20" fmla="*/ 652 w 78"/>
                <a:gd name="T21" fmla="*/ 43 h 149"/>
                <a:gd name="T22" fmla="*/ 1153 w 78"/>
                <a:gd name="T23" fmla="*/ 49 h 149"/>
                <a:gd name="T24" fmla="*/ 1561 w 78"/>
                <a:gd name="T25" fmla="*/ 44 h 149"/>
                <a:gd name="T26" fmla="*/ 1423 w 78"/>
                <a:gd name="T27" fmla="*/ 38 h 149"/>
                <a:gd name="T28" fmla="*/ 1676 w 78"/>
                <a:gd name="T29" fmla="*/ 38 h 149"/>
                <a:gd name="T30" fmla="*/ 1676 w 78"/>
                <a:gd name="T31" fmla="*/ 34 h 149"/>
                <a:gd name="T32" fmla="*/ 1561 w 78"/>
                <a:gd name="T33" fmla="*/ 32 h 149"/>
                <a:gd name="T34" fmla="*/ 1423 w 78"/>
                <a:gd name="T35" fmla="*/ 24 h 149"/>
                <a:gd name="T36" fmla="*/ 1423 w 78"/>
                <a:gd name="T37" fmla="*/ 19 h 149"/>
                <a:gd name="T38" fmla="*/ 1153 w 78"/>
                <a:gd name="T39" fmla="*/ 11 h 149"/>
                <a:gd name="T40" fmla="*/ 1153 w 78"/>
                <a:gd name="T41" fmla="*/ 0 h 149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w 78"/>
                <a:gd name="T64" fmla="*/ 0 h 149"/>
                <a:gd name="T65" fmla="*/ 78 w 78"/>
                <a:gd name="T66" fmla="*/ 149 h 149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T63" t="T64" r="T65" b="T66"/>
              <a:pathLst>
                <a:path w="78" h="149">
                  <a:moveTo>
                    <a:pt x="54" y="0"/>
                  </a:moveTo>
                  <a:lnTo>
                    <a:pt x="29" y="6"/>
                  </a:lnTo>
                  <a:lnTo>
                    <a:pt x="24" y="24"/>
                  </a:lnTo>
                  <a:lnTo>
                    <a:pt x="24" y="48"/>
                  </a:lnTo>
                  <a:lnTo>
                    <a:pt x="42" y="71"/>
                  </a:lnTo>
                  <a:lnTo>
                    <a:pt x="42" y="77"/>
                  </a:lnTo>
                  <a:lnTo>
                    <a:pt x="29" y="77"/>
                  </a:lnTo>
                  <a:lnTo>
                    <a:pt x="29" y="95"/>
                  </a:lnTo>
                  <a:lnTo>
                    <a:pt x="0" y="125"/>
                  </a:lnTo>
                  <a:lnTo>
                    <a:pt x="12" y="131"/>
                  </a:lnTo>
                  <a:lnTo>
                    <a:pt x="29" y="131"/>
                  </a:lnTo>
                  <a:lnTo>
                    <a:pt x="54" y="148"/>
                  </a:lnTo>
                  <a:lnTo>
                    <a:pt x="71" y="136"/>
                  </a:lnTo>
                  <a:lnTo>
                    <a:pt x="65" y="113"/>
                  </a:lnTo>
                  <a:lnTo>
                    <a:pt x="77" y="113"/>
                  </a:lnTo>
                  <a:lnTo>
                    <a:pt x="77" y="100"/>
                  </a:lnTo>
                  <a:lnTo>
                    <a:pt x="71" y="95"/>
                  </a:lnTo>
                  <a:lnTo>
                    <a:pt x="65" y="71"/>
                  </a:lnTo>
                  <a:lnTo>
                    <a:pt x="65" y="54"/>
                  </a:lnTo>
                  <a:lnTo>
                    <a:pt x="54" y="35"/>
                  </a:lnTo>
                  <a:lnTo>
                    <a:pt x="54" y="0"/>
                  </a:lnTo>
                </a:path>
              </a:pathLst>
            </a:custGeom>
            <a:grpFill/>
            <a:ln w="3175">
              <a:noFill/>
              <a:prstDash val="dash"/>
              <a:round/>
              <a:headEnd/>
              <a:tailEnd/>
            </a:ln>
          </p:spPr>
          <p:txBody>
            <a:bodyPr/>
            <a:lstStyle/>
            <a:p>
              <a:endParaRPr lang="cs-CZ" dirty="0"/>
            </a:p>
          </p:txBody>
        </p:sp>
        <p:sp>
          <p:nvSpPr>
            <p:cNvPr id="32" name="Freeform 26"/>
            <p:cNvSpPr>
              <a:spLocks/>
            </p:cNvSpPr>
            <p:nvPr/>
          </p:nvSpPr>
          <p:spPr bwMode="gray">
            <a:xfrm>
              <a:off x="4554" y="2658"/>
              <a:ext cx="124" cy="149"/>
            </a:xfrm>
            <a:custGeom>
              <a:avLst/>
              <a:gdLst>
                <a:gd name="T0" fmla="*/ 942 w 106"/>
                <a:gd name="T1" fmla="*/ 27 h 156"/>
                <a:gd name="T2" fmla="*/ 942 w 106"/>
                <a:gd name="T3" fmla="*/ 23 h 156"/>
                <a:gd name="T4" fmla="*/ 1600 w 106"/>
                <a:gd name="T5" fmla="*/ 14 h 156"/>
                <a:gd name="T6" fmla="*/ 2155 w 106"/>
                <a:gd name="T7" fmla="*/ 0 h 156"/>
                <a:gd name="T8" fmla="*/ 2414 w 106"/>
                <a:gd name="T9" fmla="*/ 11 h 156"/>
                <a:gd name="T10" fmla="*/ 2414 w 106"/>
                <a:gd name="T11" fmla="*/ 14 h 156"/>
                <a:gd name="T12" fmla="*/ 2414 w 106"/>
                <a:gd name="T13" fmla="*/ 27 h 156"/>
                <a:gd name="T14" fmla="*/ 1860 w 106"/>
                <a:gd name="T15" fmla="*/ 60 h 156"/>
                <a:gd name="T16" fmla="*/ 942 w 106"/>
                <a:gd name="T17" fmla="*/ 60 h 156"/>
                <a:gd name="T18" fmla="*/ 674 w 106"/>
                <a:gd name="T19" fmla="*/ 62 h 156"/>
                <a:gd name="T20" fmla="*/ 140 w 106"/>
                <a:gd name="T21" fmla="*/ 62 h 156"/>
                <a:gd name="T22" fmla="*/ 140 w 106"/>
                <a:gd name="T23" fmla="*/ 53 h 156"/>
                <a:gd name="T24" fmla="*/ 0 w 106"/>
                <a:gd name="T25" fmla="*/ 53 h 156"/>
                <a:gd name="T26" fmla="*/ 140 w 106"/>
                <a:gd name="T27" fmla="*/ 31 h 156"/>
                <a:gd name="T28" fmla="*/ 530 w 106"/>
                <a:gd name="T29" fmla="*/ 31 h 156"/>
                <a:gd name="T30" fmla="*/ 942 w 106"/>
                <a:gd name="T31" fmla="*/ 27 h 15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w 106"/>
                <a:gd name="T49" fmla="*/ 0 h 156"/>
                <a:gd name="T50" fmla="*/ 106 w 106"/>
                <a:gd name="T51" fmla="*/ 156 h 156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T48" t="T49" r="T50" b="T51"/>
              <a:pathLst>
                <a:path w="106" h="156">
                  <a:moveTo>
                    <a:pt x="41" y="66"/>
                  </a:moveTo>
                  <a:lnTo>
                    <a:pt x="41" y="54"/>
                  </a:lnTo>
                  <a:lnTo>
                    <a:pt x="70" y="36"/>
                  </a:lnTo>
                  <a:lnTo>
                    <a:pt x="93" y="0"/>
                  </a:lnTo>
                  <a:lnTo>
                    <a:pt x="105" y="12"/>
                  </a:lnTo>
                  <a:lnTo>
                    <a:pt x="105" y="36"/>
                  </a:lnTo>
                  <a:lnTo>
                    <a:pt x="105" y="66"/>
                  </a:lnTo>
                  <a:lnTo>
                    <a:pt x="81" y="149"/>
                  </a:lnTo>
                  <a:lnTo>
                    <a:pt x="41" y="149"/>
                  </a:lnTo>
                  <a:lnTo>
                    <a:pt x="29" y="155"/>
                  </a:lnTo>
                  <a:lnTo>
                    <a:pt x="6" y="155"/>
                  </a:lnTo>
                  <a:lnTo>
                    <a:pt x="6" y="132"/>
                  </a:lnTo>
                  <a:lnTo>
                    <a:pt x="0" y="132"/>
                  </a:lnTo>
                  <a:lnTo>
                    <a:pt x="6" y="78"/>
                  </a:lnTo>
                  <a:lnTo>
                    <a:pt x="23" y="78"/>
                  </a:lnTo>
                  <a:lnTo>
                    <a:pt x="41" y="66"/>
                  </a:lnTo>
                </a:path>
              </a:pathLst>
            </a:custGeom>
            <a:grpFill/>
            <a:ln w="3175">
              <a:noFill/>
              <a:prstDash val="dash"/>
              <a:round/>
              <a:headEnd/>
              <a:tailEnd/>
            </a:ln>
          </p:spPr>
          <p:txBody>
            <a:bodyPr/>
            <a:lstStyle/>
            <a:p>
              <a:endParaRPr lang="cs-CZ" dirty="0"/>
            </a:p>
          </p:txBody>
        </p:sp>
        <p:sp>
          <p:nvSpPr>
            <p:cNvPr id="33" name="Freeform 27"/>
            <p:cNvSpPr>
              <a:spLocks/>
            </p:cNvSpPr>
            <p:nvPr/>
          </p:nvSpPr>
          <p:spPr bwMode="gray">
            <a:xfrm>
              <a:off x="4518" y="2835"/>
              <a:ext cx="14" cy="23"/>
            </a:xfrm>
            <a:custGeom>
              <a:avLst/>
              <a:gdLst>
                <a:gd name="T0" fmla="*/ 50 w 13"/>
                <a:gd name="T1" fmla="*/ 12 h 24"/>
                <a:gd name="T2" fmla="*/ 34 w 13"/>
                <a:gd name="T3" fmla="*/ 0 h 24"/>
                <a:gd name="T4" fmla="*/ 0 w 13"/>
                <a:gd name="T5" fmla="*/ 12 h 24"/>
                <a:gd name="T6" fmla="*/ 34 w 13"/>
                <a:gd name="T7" fmla="*/ 12 h 24"/>
                <a:gd name="T8" fmla="*/ 34 w 13"/>
                <a:gd name="T9" fmla="*/ 12 h 24"/>
                <a:gd name="T10" fmla="*/ 50 w 13"/>
                <a:gd name="T11" fmla="*/ 12 h 24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3"/>
                <a:gd name="T19" fmla="*/ 0 h 24"/>
                <a:gd name="T20" fmla="*/ 13 w 13"/>
                <a:gd name="T21" fmla="*/ 24 h 24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3" h="24">
                  <a:moveTo>
                    <a:pt x="12" y="12"/>
                  </a:moveTo>
                  <a:lnTo>
                    <a:pt x="7" y="0"/>
                  </a:lnTo>
                  <a:lnTo>
                    <a:pt x="0" y="12"/>
                  </a:lnTo>
                  <a:lnTo>
                    <a:pt x="7" y="23"/>
                  </a:lnTo>
                  <a:lnTo>
                    <a:pt x="7" y="17"/>
                  </a:lnTo>
                  <a:lnTo>
                    <a:pt x="12" y="12"/>
                  </a:lnTo>
                </a:path>
              </a:pathLst>
            </a:custGeom>
            <a:grpFill/>
            <a:ln w="3175">
              <a:noFill/>
              <a:prstDash val="dash"/>
              <a:round/>
              <a:headEnd/>
              <a:tailEnd/>
            </a:ln>
          </p:spPr>
          <p:txBody>
            <a:bodyPr/>
            <a:lstStyle/>
            <a:p>
              <a:endParaRPr lang="cs-CZ" dirty="0"/>
            </a:p>
          </p:txBody>
        </p:sp>
        <p:sp>
          <p:nvSpPr>
            <p:cNvPr id="34" name="Freeform 28"/>
            <p:cNvSpPr>
              <a:spLocks/>
            </p:cNvSpPr>
            <p:nvPr/>
          </p:nvSpPr>
          <p:spPr bwMode="gray">
            <a:xfrm>
              <a:off x="4677" y="2721"/>
              <a:ext cx="99" cy="96"/>
            </a:xfrm>
            <a:custGeom>
              <a:avLst/>
              <a:gdLst>
                <a:gd name="T0" fmla="*/ 366 w 85"/>
                <a:gd name="T1" fmla="*/ 32 h 101"/>
                <a:gd name="T2" fmla="*/ 0 w 85"/>
                <a:gd name="T3" fmla="*/ 37 h 101"/>
                <a:gd name="T4" fmla="*/ 0 w 85"/>
                <a:gd name="T5" fmla="*/ 25 h 101"/>
                <a:gd name="T6" fmla="*/ 366 w 85"/>
                <a:gd name="T7" fmla="*/ 10 h 101"/>
                <a:gd name="T8" fmla="*/ 1394 w 85"/>
                <a:gd name="T9" fmla="*/ 0 h 101"/>
                <a:gd name="T10" fmla="*/ 1787 w 85"/>
                <a:gd name="T11" fmla="*/ 0 h 101"/>
                <a:gd name="T12" fmla="*/ 1645 w 85"/>
                <a:gd name="T13" fmla="*/ 10 h 101"/>
                <a:gd name="T14" fmla="*/ 1133 w 85"/>
                <a:gd name="T15" fmla="*/ 10 h 101"/>
                <a:gd name="T16" fmla="*/ 1026 w 85"/>
                <a:gd name="T17" fmla="*/ 10 h 101"/>
                <a:gd name="T18" fmla="*/ 1275 w 85"/>
                <a:gd name="T19" fmla="*/ 15 h 101"/>
                <a:gd name="T20" fmla="*/ 1026 w 85"/>
                <a:gd name="T21" fmla="*/ 25 h 101"/>
                <a:gd name="T22" fmla="*/ 496 w 85"/>
                <a:gd name="T23" fmla="*/ 28 h 101"/>
                <a:gd name="T24" fmla="*/ 366 w 85"/>
                <a:gd name="T25" fmla="*/ 32 h 101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85"/>
                <a:gd name="T40" fmla="*/ 0 h 101"/>
                <a:gd name="T41" fmla="*/ 85 w 85"/>
                <a:gd name="T42" fmla="*/ 101 h 101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85" h="101">
                  <a:moveTo>
                    <a:pt x="18" y="88"/>
                  </a:moveTo>
                  <a:lnTo>
                    <a:pt x="0" y="100"/>
                  </a:lnTo>
                  <a:lnTo>
                    <a:pt x="0" y="65"/>
                  </a:lnTo>
                  <a:lnTo>
                    <a:pt x="18" y="29"/>
                  </a:lnTo>
                  <a:lnTo>
                    <a:pt x="66" y="0"/>
                  </a:lnTo>
                  <a:lnTo>
                    <a:pt x="84" y="0"/>
                  </a:lnTo>
                  <a:lnTo>
                    <a:pt x="78" y="17"/>
                  </a:lnTo>
                  <a:lnTo>
                    <a:pt x="54" y="23"/>
                  </a:lnTo>
                  <a:lnTo>
                    <a:pt x="48" y="29"/>
                  </a:lnTo>
                  <a:lnTo>
                    <a:pt x="60" y="40"/>
                  </a:lnTo>
                  <a:lnTo>
                    <a:pt x="48" y="65"/>
                  </a:lnTo>
                  <a:lnTo>
                    <a:pt x="24" y="76"/>
                  </a:lnTo>
                  <a:lnTo>
                    <a:pt x="18" y="88"/>
                  </a:lnTo>
                </a:path>
              </a:pathLst>
            </a:custGeom>
            <a:grpFill/>
            <a:ln w="3175">
              <a:noFill/>
              <a:prstDash val="dash"/>
              <a:round/>
              <a:headEnd/>
              <a:tailEnd/>
            </a:ln>
          </p:spPr>
          <p:txBody>
            <a:bodyPr/>
            <a:lstStyle/>
            <a:p>
              <a:endParaRPr lang="cs-CZ" dirty="0"/>
            </a:p>
          </p:txBody>
        </p:sp>
        <p:sp>
          <p:nvSpPr>
            <p:cNvPr id="35" name="Freeform 29"/>
            <p:cNvSpPr>
              <a:spLocks/>
            </p:cNvSpPr>
            <p:nvPr/>
          </p:nvSpPr>
          <p:spPr bwMode="gray">
            <a:xfrm>
              <a:off x="4547" y="2847"/>
              <a:ext cx="98" cy="23"/>
            </a:xfrm>
            <a:custGeom>
              <a:avLst/>
              <a:gdLst>
                <a:gd name="T0" fmla="*/ 0 w 85"/>
                <a:gd name="T1" fmla="*/ 12 h 24"/>
                <a:gd name="T2" fmla="*/ 103 w 85"/>
                <a:gd name="T3" fmla="*/ 6 h 24"/>
                <a:gd name="T4" fmla="*/ 710 w 85"/>
                <a:gd name="T5" fmla="*/ 0 h 24"/>
                <a:gd name="T6" fmla="*/ 1252 w 85"/>
                <a:gd name="T7" fmla="*/ 6 h 24"/>
                <a:gd name="T8" fmla="*/ 1341 w 85"/>
                <a:gd name="T9" fmla="*/ 6 h 24"/>
                <a:gd name="T10" fmla="*/ 1446 w 85"/>
                <a:gd name="T11" fmla="*/ 12 h 24"/>
                <a:gd name="T12" fmla="*/ 1252 w 85"/>
                <a:gd name="T13" fmla="*/ 12 h 24"/>
                <a:gd name="T14" fmla="*/ 903 w 85"/>
                <a:gd name="T15" fmla="*/ 12 h 24"/>
                <a:gd name="T16" fmla="*/ 402 w 85"/>
                <a:gd name="T17" fmla="*/ 12 h 24"/>
                <a:gd name="T18" fmla="*/ 103 w 85"/>
                <a:gd name="T19" fmla="*/ 12 h 24"/>
                <a:gd name="T20" fmla="*/ 0 w 85"/>
                <a:gd name="T21" fmla="*/ 12 h 24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85"/>
                <a:gd name="T34" fmla="*/ 0 h 24"/>
                <a:gd name="T35" fmla="*/ 85 w 85"/>
                <a:gd name="T36" fmla="*/ 24 h 24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85" h="24">
                  <a:moveTo>
                    <a:pt x="0" y="12"/>
                  </a:moveTo>
                  <a:lnTo>
                    <a:pt x="6" y="6"/>
                  </a:lnTo>
                  <a:lnTo>
                    <a:pt x="42" y="0"/>
                  </a:lnTo>
                  <a:lnTo>
                    <a:pt x="72" y="6"/>
                  </a:lnTo>
                  <a:lnTo>
                    <a:pt x="78" y="6"/>
                  </a:lnTo>
                  <a:lnTo>
                    <a:pt x="84" y="17"/>
                  </a:lnTo>
                  <a:lnTo>
                    <a:pt x="72" y="17"/>
                  </a:lnTo>
                  <a:lnTo>
                    <a:pt x="53" y="12"/>
                  </a:lnTo>
                  <a:lnTo>
                    <a:pt x="23" y="23"/>
                  </a:lnTo>
                  <a:lnTo>
                    <a:pt x="6" y="23"/>
                  </a:lnTo>
                  <a:lnTo>
                    <a:pt x="0" y="12"/>
                  </a:lnTo>
                </a:path>
              </a:pathLst>
            </a:custGeom>
            <a:grpFill/>
            <a:ln w="3175">
              <a:noFill/>
              <a:prstDash val="dash"/>
              <a:round/>
              <a:headEnd/>
              <a:tailEnd/>
            </a:ln>
          </p:spPr>
          <p:txBody>
            <a:bodyPr/>
            <a:lstStyle/>
            <a:p>
              <a:endParaRPr lang="cs-CZ" dirty="0"/>
            </a:p>
          </p:txBody>
        </p:sp>
        <p:sp>
          <p:nvSpPr>
            <p:cNvPr id="36" name="Freeform 30"/>
            <p:cNvSpPr>
              <a:spLocks/>
            </p:cNvSpPr>
            <p:nvPr/>
          </p:nvSpPr>
          <p:spPr bwMode="gray">
            <a:xfrm>
              <a:off x="4727" y="2613"/>
              <a:ext cx="84" cy="53"/>
            </a:xfrm>
            <a:custGeom>
              <a:avLst/>
              <a:gdLst>
                <a:gd name="T0" fmla="*/ 769 w 72"/>
                <a:gd name="T1" fmla="*/ 9 h 56"/>
                <a:gd name="T2" fmla="*/ 0 w 72"/>
                <a:gd name="T3" fmla="*/ 9 h 56"/>
                <a:gd name="T4" fmla="*/ 105 w 72"/>
                <a:gd name="T5" fmla="*/ 9 h 56"/>
                <a:gd name="T6" fmla="*/ 769 w 72"/>
                <a:gd name="T7" fmla="*/ 6 h 56"/>
                <a:gd name="T8" fmla="*/ 1018 w 72"/>
                <a:gd name="T9" fmla="*/ 0 h 56"/>
                <a:gd name="T10" fmla="*/ 1561 w 72"/>
                <a:gd name="T11" fmla="*/ 0 h 56"/>
                <a:gd name="T12" fmla="*/ 1018 w 72"/>
                <a:gd name="T13" fmla="*/ 20 h 56"/>
                <a:gd name="T14" fmla="*/ 769 w 72"/>
                <a:gd name="T15" fmla="*/ 9 h 5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72"/>
                <a:gd name="T25" fmla="*/ 0 h 56"/>
                <a:gd name="T26" fmla="*/ 72 w 72"/>
                <a:gd name="T27" fmla="*/ 56 h 5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72" h="56">
                  <a:moveTo>
                    <a:pt x="35" y="31"/>
                  </a:moveTo>
                  <a:lnTo>
                    <a:pt x="0" y="31"/>
                  </a:lnTo>
                  <a:lnTo>
                    <a:pt x="5" y="13"/>
                  </a:lnTo>
                  <a:lnTo>
                    <a:pt x="35" y="6"/>
                  </a:lnTo>
                  <a:lnTo>
                    <a:pt x="47" y="0"/>
                  </a:lnTo>
                  <a:lnTo>
                    <a:pt x="71" y="0"/>
                  </a:lnTo>
                  <a:lnTo>
                    <a:pt x="47" y="55"/>
                  </a:lnTo>
                  <a:lnTo>
                    <a:pt x="35" y="31"/>
                  </a:lnTo>
                </a:path>
              </a:pathLst>
            </a:custGeom>
            <a:grpFill/>
            <a:ln w="3175">
              <a:noFill/>
              <a:prstDash val="dash"/>
              <a:round/>
              <a:headEnd/>
              <a:tailEnd/>
            </a:ln>
          </p:spPr>
          <p:txBody>
            <a:bodyPr/>
            <a:lstStyle/>
            <a:p>
              <a:endParaRPr lang="cs-CZ" dirty="0"/>
            </a:p>
          </p:txBody>
        </p:sp>
        <p:sp>
          <p:nvSpPr>
            <p:cNvPr id="37" name="Freeform 31"/>
            <p:cNvSpPr>
              <a:spLocks/>
            </p:cNvSpPr>
            <p:nvPr/>
          </p:nvSpPr>
          <p:spPr bwMode="gray">
            <a:xfrm>
              <a:off x="4691" y="2499"/>
              <a:ext cx="45" cy="68"/>
            </a:xfrm>
            <a:custGeom>
              <a:avLst/>
              <a:gdLst>
                <a:gd name="T0" fmla="*/ 1088 w 38"/>
                <a:gd name="T1" fmla="*/ 0 h 72"/>
                <a:gd name="T2" fmla="*/ 384 w 38"/>
                <a:gd name="T3" fmla="*/ 0 h 72"/>
                <a:gd name="T4" fmla="*/ 384 w 38"/>
                <a:gd name="T5" fmla="*/ 11 h 72"/>
                <a:gd name="T6" fmla="*/ 0 w 38"/>
                <a:gd name="T7" fmla="*/ 18 h 72"/>
                <a:gd name="T8" fmla="*/ 0 w 38"/>
                <a:gd name="T9" fmla="*/ 23 h 72"/>
                <a:gd name="T10" fmla="*/ 944 w 38"/>
                <a:gd name="T11" fmla="*/ 14 h 72"/>
                <a:gd name="T12" fmla="*/ 1088 w 38"/>
                <a:gd name="T13" fmla="*/ 0 h 7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8"/>
                <a:gd name="T22" fmla="*/ 0 h 72"/>
                <a:gd name="T23" fmla="*/ 38 w 38"/>
                <a:gd name="T24" fmla="*/ 72 h 7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8" h="72">
                  <a:moveTo>
                    <a:pt x="37" y="0"/>
                  </a:moveTo>
                  <a:lnTo>
                    <a:pt x="13" y="0"/>
                  </a:lnTo>
                  <a:lnTo>
                    <a:pt x="13" y="36"/>
                  </a:lnTo>
                  <a:lnTo>
                    <a:pt x="0" y="54"/>
                  </a:lnTo>
                  <a:lnTo>
                    <a:pt x="0" y="71"/>
                  </a:lnTo>
                  <a:lnTo>
                    <a:pt x="32" y="42"/>
                  </a:lnTo>
                  <a:lnTo>
                    <a:pt x="37" y="0"/>
                  </a:lnTo>
                </a:path>
              </a:pathLst>
            </a:custGeom>
            <a:grpFill/>
            <a:ln w="3175">
              <a:noFill/>
              <a:prstDash val="dash"/>
              <a:round/>
              <a:headEnd/>
              <a:tailEnd/>
            </a:ln>
          </p:spPr>
          <p:txBody>
            <a:bodyPr/>
            <a:lstStyle/>
            <a:p>
              <a:endParaRPr lang="cs-CZ" dirty="0"/>
            </a:p>
          </p:txBody>
        </p:sp>
        <p:sp>
          <p:nvSpPr>
            <p:cNvPr id="38" name="Freeform 32"/>
            <p:cNvSpPr>
              <a:spLocks/>
            </p:cNvSpPr>
            <p:nvPr/>
          </p:nvSpPr>
          <p:spPr bwMode="gray">
            <a:xfrm>
              <a:off x="4838" y="2192"/>
              <a:ext cx="120" cy="125"/>
            </a:xfrm>
            <a:custGeom>
              <a:avLst/>
              <a:gdLst>
                <a:gd name="T0" fmla="*/ 354 w 103"/>
                <a:gd name="T1" fmla="*/ 35 h 132"/>
                <a:gd name="T2" fmla="*/ 0 w 103"/>
                <a:gd name="T3" fmla="*/ 37 h 132"/>
                <a:gd name="T4" fmla="*/ 121 w 103"/>
                <a:gd name="T5" fmla="*/ 30 h 132"/>
                <a:gd name="T6" fmla="*/ 758 w 103"/>
                <a:gd name="T7" fmla="*/ 23 h 132"/>
                <a:gd name="T8" fmla="*/ 758 w 103"/>
                <a:gd name="T9" fmla="*/ 21 h 132"/>
                <a:gd name="T10" fmla="*/ 1539 w 103"/>
                <a:gd name="T11" fmla="*/ 17 h 132"/>
                <a:gd name="T12" fmla="*/ 1652 w 103"/>
                <a:gd name="T13" fmla="*/ 0 h 132"/>
                <a:gd name="T14" fmla="*/ 2018 w 103"/>
                <a:gd name="T15" fmla="*/ 0 h 132"/>
                <a:gd name="T16" fmla="*/ 2173 w 103"/>
                <a:gd name="T17" fmla="*/ 9 h 132"/>
                <a:gd name="T18" fmla="*/ 1897 w 103"/>
                <a:gd name="T19" fmla="*/ 21 h 132"/>
                <a:gd name="T20" fmla="*/ 1897 w 103"/>
                <a:gd name="T21" fmla="*/ 30 h 132"/>
                <a:gd name="T22" fmla="*/ 1652 w 103"/>
                <a:gd name="T23" fmla="*/ 30 h 132"/>
                <a:gd name="T24" fmla="*/ 1397 w 103"/>
                <a:gd name="T25" fmla="*/ 35 h 132"/>
                <a:gd name="T26" fmla="*/ 1134 w 103"/>
                <a:gd name="T27" fmla="*/ 32 h 132"/>
                <a:gd name="T28" fmla="*/ 883 w 103"/>
                <a:gd name="T29" fmla="*/ 42 h 132"/>
                <a:gd name="T30" fmla="*/ 499 w 103"/>
                <a:gd name="T31" fmla="*/ 44 h 132"/>
                <a:gd name="T32" fmla="*/ 354 w 103"/>
                <a:gd name="T33" fmla="*/ 35 h 132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103"/>
                <a:gd name="T52" fmla="*/ 0 h 132"/>
                <a:gd name="T53" fmla="*/ 103 w 103"/>
                <a:gd name="T54" fmla="*/ 132 h 132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103" h="132">
                  <a:moveTo>
                    <a:pt x="17" y="102"/>
                  </a:moveTo>
                  <a:lnTo>
                    <a:pt x="0" y="107"/>
                  </a:lnTo>
                  <a:lnTo>
                    <a:pt x="6" y="89"/>
                  </a:lnTo>
                  <a:lnTo>
                    <a:pt x="36" y="66"/>
                  </a:lnTo>
                  <a:lnTo>
                    <a:pt x="36" y="60"/>
                  </a:lnTo>
                  <a:lnTo>
                    <a:pt x="72" y="48"/>
                  </a:lnTo>
                  <a:lnTo>
                    <a:pt x="78" y="0"/>
                  </a:lnTo>
                  <a:lnTo>
                    <a:pt x="96" y="0"/>
                  </a:lnTo>
                  <a:lnTo>
                    <a:pt x="102" y="24"/>
                  </a:lnTo>
                  <a:lnTo>
                    <a:pt x="90" y="60"/>
                  </a:lnTo>
                  <a:lnTo>
                    <a:pt x="90" y="89"/>
                  </a:lnTo>
                  <a:lnTo>
                    <a:pt x="78" y="89"/>
                  </a:lnTo>
                  <a:lnTo>
                    <a:pt x="66" y="102"/>
                  </a:lnTo>
                  <a:lnTo>
                    <a:pt x="53" y="95"/>
                  </a:lnTo>
                  <a:lnTo>
                    <a:pt x="42" y="125"/>
                  </a:lnTo>
                  <a:lnTo>
                    <a:pt x="24" y="131"/>
                  </a:lnTo>
                  <a:lnTo>
                    <a:pt x="17" y="102"/>
                  </a:lnTo>
                </a:path>
              </a:pathLst>
            </a:custGeom>
            <a:grpFill/>
            <a:ln w="3175">
              <a:noFill/>
              <a:prstDash val="dash"/>
              <a:round/>
              <a:headEnd/>
              <a:tailEnd/>
            </a:ln>
          </p:spPr>
          <p:txBody>
            <a:bodyPr/>
            <a:lstStyle/>
            <a:p>
              <a:endParaRPr lang="cs-CZ" dirty="0"/>
            </a:p>
          </p:txBody>
        </p:sp>
        <p:sp>
          <p:nvSpPr>
            <p:cNvPr id="39" name="Freeform 33"/>
            <p:cNvSpPr>
              <a:spLocks/>
            </p:cNvSpPr>
            <p:nvPr/>
          </p:nvSpPr>
          <p:spPr bwMode="gray">
            <a:xfrm>
              <a:off x="4817" y="2311"/>
              <a:ext cx="22" cy="22"/>
            </a:xfrm>
            <a:custGeom>
              <a:avLst/>
              <a:gdLst>
                <a:gd name="T0" fmla="*/ 333 w 19"/>
                <a:gd name="T1" fmla="*/ 6 h 24"/>
                <a:gd name="T2" fmla="*/ 226 w 19"/>
                <a:gd name="T3" fmla="*/ 0 h 24"/>
                <a:gd name="T4" fmla="*/ 0 w 19"/>
                <a:gd name="T5" fmla="*/ 6 h 24"/>
                <a:gd name="T6" fmla="*/ 0 w 19"/>
                <a:gd name="T7" fmla="*/ 6 h 24"/>
                <a:gd name="T8" fmla="*/ 108 w 19"/>
                <a:gd name="T9" fmla="*/ 6 h 24"/>
                <a:gd name="T10" fmla="*/ 108 w 19"/>
                <a:gd name="T11" fmla="*/ 6 h 24"/>
                <a:gd name="T12" fmla="*/ 333 w 19"/>
                <a:gd name="T13" fmla="*/ 6 h 24"/>
                <a:gd name="T14" fmla="*/ 333 w 19"/>
                <a:gd name="T15" fmla="*/ 6 h 24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9"/>
                <a:gd name="T25" fmla="*/ 0 h 24"/>
                <a:gd name="T26" fmla="*/ 19 w 19"/>
                <a:gd name="T27" fmla="*/ 24 h 24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9" h="24">
                  <a:moveTo>
                    <a:pt x="18" y="12"/>
                  </a:moveTo>
                  <a:lnTo>
                    <a:pt x="12" y="0"/>
                  </a:lnTo>
                  <a:lnTo>
                    <a:pt x="0" y="6"/>
                  </a:lnTo>
                  <a:lnTo>
                    <a:pt x="0" y="23"/>
                  </a:lnTo>
                  <a:lnTo>
                    <a:pt x="6" y="23"/>
                  </a:lnTo>
                  <a:lnTo>
                    <a:pt x="6" y="17"/>
                  </a:lnTo>
                  <a:lnTo>
                    <a:pt x="18" y="17"/>
                  </a:lnTo>
                  <a:lnTo>
                    <a:pt x="18" y="12"/>
                  </a:lnTo>
                </a:path>
              </a:pathLst>
            </a:custGeom>
            <a:grpFill/>
            <a:ln w="3175">
              <a:noFill/>
              <a:prstDash val="dash"/>
              <a:round/>
              <a:headEnd/>
              <a:tailEnd/>
            </a:ln>
          </p:spPr>
          <p:txBody>
            <a:bodyPr/>
            <a:lstStyle/>
            <a:p>
              <a:endParaRPr lang="cs-CZ" dirty="0"/>
            </a:p>
          </p:txBody>
        </p:sp>
        <p:sp>
          <p:nvSpPr>
            <p:cNvPr id="40" name="Freeform 34"/>
            <p:cNvSpPr>
              <a:spLocks/>
            </p:cNvSpPr>
            <p:nvPr/>
          </p:nvSpPr>
          <p:spPr bwMode="gray">
            <a:xfrm>
              <a:off x="4914" y="2089"/>
              <a:ext cx="77" cy="67"/>
            </a:xfrm>
            <a:custGeom>
              <a:avLst/>
              <a:gdLst>
                <a:gd name="T0" fmla="*/ 640 w 66"/>
                <a:gd name="T1" fmla="*/ 11 h 70"/>
                <a:gd name="T2" fmla="*/ 121 w 66"/>
                <a:gd name="T3" fmla="*/ 0 h 70"/>
                <a:gd name="T4" fmla="*/ 359 w 66"/>
                <a:gd name="T5" fmla="*/ 15 h 70"/>
                <a:gd name="T6" fmla="*/ 0 w 66"/>
                <a:gd name="T7" fmla="*/ 30 h 70"/>
                <a:gd name="T8" fmla="*/ 359 w 66"/>
                <a:gd name="T9" fmla="*/ 30 h 70"/>
                <a:gd name="T10" fmla="*/ 489 w 66"/>
                <a:gd name="T11" fmla="*/ 28 h 70"/>
                <a:gd name="T12" fmla="*/ 905 w 66"/>
                <a:gd name="T13" fmla="*/ 30 h 70"/>
                <a:gd name="T14" fmla="*/ 1038 w 66"/>
                <a:gd name="T15" fmla="*/ 20 h 70"/>
                <a:gd name="T16" fmla="*/ 1413 w 66"/>
                <a:gd name="T17" fmla="*/ 20 h 70"/>
                <a:gd name="T18" fmla="*/ 1413 w 66"/>
                <a:gd name="T19" fmla="*/ 15 h 70"/>
                <a:gd name="T20" fmla="*/ 640 w 66"/>
                <a:gd name="T21" fmla="*/ 11 h 70"/>
                <a:gd name="T22" fmla="*/ 640 w 66"/>
                <a:gd name="T23" fmla="*/ 11 h 70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66"/>
                <a:gd name="T37" fmla="*/ 0 h 70"/>
                <a:gd name="T38" fmla="*/ 66 w 66"/>
                <a:gd name="T39" fmla="*/ 70 h 70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66" h="70">
                  <a:moveTo>
                    <a:pt x="29" y="11"/>
                  </a:moveTo>
                  <a:lnTo>
                    <a:pt x="6" y="0"/>
                  </a:lnTo>
                  <a:lnTo>
                    <a:pt x="17" y="35"/>
                  </a:lnTo>
                  <a:lnTo>
                    <a:pt x="0" y="69"/>
                  </a:lnTo>
                  <a:lnTo>
                    <a:pt x="17" y="69"/>
                  </a:lnTo>
                  <a:lnTo>
                    <a:pt x="23" y="63"/>
                  </a:lnTo>
                  <a:lnTo>
                    <a:pt x="42" y="69"/>
                  </a:lnTo>
                  <a:lnTo>
                    <a:pt x="48" y="45"/>
                  </a:lnTo>
                  <a:lnTo>
                    <a:pt x="65" y="45"/>
                  </a:lnTo>
                  <a:lnTo>
                    <a:pt x="65" y="35"/>
                  </a:lnTo>
                  <a:lnTo>
                    <a:pt x="29" y="23"/>
                  </a:lnTo>
                  <a:lnTo>
                    <a:pt x="29" y="11"/>
                  </a:lnTo>
                </a:path>
              </a:pathLst>
            </a:custGeom>
            <a:grpFill/>
            <a:ln w="3175">
              <a:noFill/>
              <a:prstDash val="dash"/>
              <a:round/>
              <a:headEnd/>
              <a:tailEnd/>
            </a:ln>
          </p:spPr>
          <p:txBody>
            <a:bodyPr/>
            <a:lstStyle/>
            <a:p>
              <a:endParaRPr lang="cs-CZ" dirty="0"/>
            </a:p>
          </p:txBody>
        </p:sp>
        <p:sp>
          <p:nvSpPr>
            <p:cNvPr id="41" name="Freeform 35"/>
            <p:cNvSpPr>
              <a:spLocks/>
            </p:cNvSpPr>
            <p:nvPr/>
          </p:nvSpPr>
          <p:spPr bwMode="gray">
            <a:xfrm>
              <a:off x="4873" y="1919"/>
              <a:ext cx="85" cy="158"/>
            </a:xfrm>
            <a:custGeom>
              <a:avLst/>
              <a:gdLst>
                <a:gd name="T0" fmla="*/ 256 w 73"/>
                <a:gd name="T1" fmla="*/ 0 h 167"/>
                <a:gd name="T2" fmla="*/ 0 w 73"/>
                <a:gd name="T3" fmla="*/ 0 h 167"/>
                <a:gd name="T4" fmla="*/ 496 w 73"/>
                <a:gd name="T5" fmla="*/ 20 h 167"/>
                <a:gd name="T6" fmla="*/ 637 w 73"/>
                <a:gd name="T7" fmla="*/ 36 h 167"/>
                <a:gd name="T8" fmla="*/ 496 w 73"/>
                <a:gd name="T9" fmla="*/ 44 h 167"/>
                <a:gd name="T10" fmla="*/ 758 w 73"/>
                <a:gd name="T11" fmla="*/ 55 h 167"/>
                <a:gd name="T12" fmla="*/ 1006 w 73"/>
                <a:gd name="T13" fmla="*/ 53 h 167"/>
                <a:gd name="T14" fmla="*/ 1521 w 73"/>
                <a:gd name="T15" fmla="*/ 55 h 167"/>
                <a:gd name="T16" fmla="*/ 1006 w 73"/>
                <a:gd name="T17" fmla="*/ 41 h 167"/>
                <a:gd name="T18" fmla="*/ 1122 w 73"/>
                <a:gd name="T19" fmla="*/ 38 h 167"/>
                <a:gd name="T20" fmla="*/ 1394 w 73"/>
                <a:gd name="T21" fmla="*/ 36 h 167"/>
                <a:gd name="T22" fmla="*/ 1272 w 73"/>
                <a:gd name="T23" fmla="*/ 26 h 167"/>
                <a:gd name="T24" fmla="*/ 1006 w 73"/>
                <a:gd name="T25" fmla="*/ 25 h 167"/>
                <a:gd name="T26" fmla="*/ 637 w 73"/>
                <a:gd name="T27" fmla="*/ 9 h 167"/>
                <a:gd name="T28" fmla="*/ 256 w 73"/>
                <a:gd name="T29" fmla="*/ 0 h 167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73"/>
                <a:gd name="T46" fmla="*/ 0 h 167"/>
                <a:gd name="T47" fmla="*/ 73 w 73"/>
                <a:gd name="T48" fmla="*/ 167 h 167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73" h="167">
                  <a:moveTo>
                    <a:pt x="12" y="0"/>
                  </a:moveTo>
                  <a:lnTo>
                    <a:pt x="0" y="0"/>
                  </a:lnTo>
                  <a:lnTo>
                    <a:pt x="24" y="59"/>
                  </a:lnTo>
                  <a:lnTo>
                    <a:pt x="30" y="107"/>
                  </a:lnTo>
                  <a:lnTo>
                    <a:pt x="24" y="136"/>
                  </a:lnTo>
                  <a:lnTo>
                    <a:pt x="36" y="166"/>
                  </a:lnTo>
                  <a:lnTo>
                    <a:pt x="48" y="160"/>
                  </a:lnTo>
                  <a:lnTo>
                    <a:pt x="72" y="166"/>
                  </a:lnTo>
                  <a:lnTo>
                    <a:pt x="48" y="124"/>
                  </a:lnTo>
                  <a:lnTo>
                    <a:pt x="53" y="112"/>
                  </a:lnTo>
                  <a:lnTo>
                    <a:pt x="66" y="107"/>
                  </a:lnTo>
                  <a:lnTo>
                    <a:pt x="60" y="82"/>
                  </a:lnTo>
                  <a:lnTo>
                    <a:pt x="48" y="76"/>
                  </a:lnTo>
                  <a:lnTo>
                    <a:pt x="30" y="30"/>
                  </a:lnTo>
                  <a:lnTo>
                    <a:pt x="12" y="0"/>
                  </a:lnTo>
                </a:path>
              </a:pathLst>
            </a:custGeom>
            <a:grpFill/>
            <a:ln w="3175">
              <a:noFill/>
              <a:prstDash val="dash"/>
              <a:round/>
              <a:headEnd/>
              <a:tailEnd/>
            </a:ln>
          </p:spPr>
          <p:txBody>
            <a:bodyPr/>
            <a:lstStyle/>
            <a:p>
              <a:endParaRPr lang="cs-CZ" dirty="0"/>
            </a:p>
          </p:txBody>
        </p:sp>
        <p:sp>
          <p:nvSpPr>
            <p:cNvPr id="42" name="Freeform 36"/>
            <p:cNvSpPr>
              <a:spLocks/>
            </p:cNvSpPr>
            <p:nvPr/>
          </p:nvSpPr>
          <p:spPr bwMode="gray">
            <a:xfrm>
              <a:off x="2893" y="1371"/>
              <a:ext cx="2364" cy="1362"/>
            </a:xfrm>
            <a:custGeom>
              <a:avLst/>
              <a:gdLst>
                <a:gd name="T0" fmla="*/ 12410 w 2027"/>
                <a:gd name="T1" fmla="*/ 435 h 1429"/>
                <a:gd name="T2" fmla="*/ 17596 w 2027"/>
                <a:gd name="T3" fmla="*/ 447 h 1429"/>
                <a:gd name="T4" fmla="*/ 15159 w 2027"/>
                <a:gd name="T5" fmla="*/ 408 h 1429"/>
                <a:gd name="T6" fmla="*/ 20217 w 2027"/>
                <a:gd name="T7" fmla="*/ 439 h 1429"/>
                <a:gd name="T8" fmla="*/ 21639 w 2027"/>
                <a:gd name="T9" fmla="*/ 473 h 1429"/>
                <a:gd name="T10" fmla="*/ 23969 w 2027"/>
                <a:gd name="T11" fmla="*/ 464 h 1429"/>
                <a:gd name="T12" fmla="*/ 26686 w 2027"/>
                <a:gd name="T13" fmla="*/ 457 h 1429"/>
                <a:gd name="T14" fmla="*/ 28253 w 2027"/>
                <a:gd name="T15" fmla="*/ 495 h 1429"/>
                <a:gd name="T16" fmla="*/ 29288 w 2027"/>
                <a:gd name="T17" fmla="*/ 526 h 1429"/>
                <a:gd name="T18" fmla="*/ 29288 w 2027"/>
                <a:gd name="T19" fmla="*/ 503 h 1429"/>
                <a:gd name="T20" fmla="*/ 30576 w 2027"/>
                <a:gd name="T21" fmla="*/ 462 h 1429"/>
                <a:gd name="T22" fmla="*/ 32535 w 2027"/>
                <a:gd name="T23" fmla="*/ 437 h 1429"/>
                <a:gd name="T24" fmla="*/ 33182 w 2027"/>
                <a:gd name="T25" fmla="*/ 376 h 1429"/>
                <a:gd name="T26" fmla="*/ 32535 w 2027"/>
                <a:gd name="T27" fmla="*/ 342 h 1429"/>
                <a:gd name="T28" fmla="*/ 33965 w 2027"/>
                <a:gd name="T29" fmla="*/ 350 h 1429"/>
                <a:gd name="T30" fmla="*/ 35496 w 2027"/>
                <a:gd name="T31" fmla="*/ 360 h 1429"/>
                <a:gd name="T32" fmla="*/ 36662 w 2027"/>
                <a:gd name="T33" fmla="*/ 282 h 1429"/>
                <a:gd name="T34" fmla="*/ 35607 w 2027"/>
                <a:gd name="T35" fmla="*/ 172 h 1429"/>
                <a:gd name="T36" fmla="*/ 39880 w 2027"/>
                <a:gd name="T37" fmla="*/ 139 h 1429"/>
                <a:gd name="T38" fmla="*/ 40285 w 2027"/>
                <a:gd name="T39" fmla="*/ 223 h 1429"/>
                <a:gd name="T40" fmla="*/ 40547 w 2027"/>
                <a:gd name="T41" fmla="*/ 184 h 1429"/>
                <a:gd name="T42" fmla="*/ 42627 w 2027"/>
                <a:gd name="T43" fmla="*/ 105 h 1429"/>
                <a:gd name="T44" fmla="*/ 43256 w 2027"/>
                <a:gd name="T45" fmla="*/ 55 h 1429"/>
                <a:gd name="T46" fmla="*/ 40425 w 2027"/>
                <a:gd name="T47" fmla="*/ 19 h 1429"/>
                <a:gd name="T48" fmla="*/ 38703 w 2027"/>
                <a:gd name="T49" fmla="*/ 39 h 1429"/>
                <a:gd name="T50" fmla="*/ 31495 w 2027"/>
                <a:gd name="T51" fmla="*/ 26 h 1429"/>
                <a:gd name="T52" fmla="*/ 27716 w 2027"/>
                <a:gd name="T53" fmla="*/ 37 h 1429"/>
                <a:gd name="T54" fmla="*/ 23837 w 2027"/>
                <a:gd name="T55" fmla="*/ 39 h 1429"/>
                <a:gd name="T56" fmla="*/ 22424 w 2027"/>
                <a:gd name="T57" fmla="*/ 16 h 1429"/>
                <a:gd name="T58" fmla="*/ 19571 w 2027"/>
                <a:gd name="T59" fmla="*/ 55 h 1429"/>
                <a:gd name="T60" fmla="*/ 19807 w 2027"/>
                <a:gd name="T61" fmla="*/ 104 h 1429"/>
                <a:gd name="T62" fmla="*/ 18904 w 2027"/>
                <a:gd name="T63" fmla="*/ 126 h 1429"/>
                <a:gd name="T64" fmla="*/ 17238 w 2027"/>
                <a:gd name="T65" fmla="*/ 82 h 1429"/>
                <a:gd name="T66" fmla="*/ 15939 w 2027"/>
                <a:gd name="T67" fmla="*/ 114 h 1429"/>
                <a:gd name="T68" fmla="*/ 11001 w 2027"/>
                <a:gd name="T69" fmla="*/ 172 h 1429"/>
                <a:gd name="T70" fmla="*/ 9697 w 2027"/>
                <a:gd name="T71" fmla="*/ 126 h 1429"/>
                <a:gd name="T72" fmla="*/ 4027 w 2027"/>
                <a:gd name="T73" fmla="*/ 191 h 1429"/>
                <a:gd name="T74" fmla="*/ 4531 w 2027"/>
                <a:gd name="T75" fmla="*/ 222 h 1429"/>
                <a:gd name="T76" fmla="*/ 6217 w 2027"/>
                <a:gd name="T77" fmla="*/ 223 h 1429"/>
                <a:gd name="T78" fmla="*/ 7115 w 2027"/>
                <a:gd name="T79" fmla="*/ 191 h 1429"/>
                <a:gd name="T80" fmla="*/ 7655 w 2027"/>
                <a:gd name="T81" fmla="*/ 193 h 1429"/>
                <a:gd name="T82" fmla="*/ 7510 w 2027"/>
                <a:gd name="T83" fmla="*/ 233 h 1429"/>
                <a:gd name="T84" fmla="*/ 5065 w 2027"/>
                <a:gd name="T85" fmla="*/ 232 h 1429"/>
                <a:gd name="T86" fmla="*/ 2969 w 2027"/>
                <a:gd name="T87" fmla="*/ 277 h 1429"/>
                <a:gd name="T88" fmla="*/ 1816 w 2027"/>
                <a:gd name="T89" fmla="*/ 311 h 1429"/>
                <a:gd name="T90" fmla="*/ 501 w 2027"/>
                <a:gd name="T91" fmla="*/ 350 h 1429"/>
                <a:gd name="T92" fmla="*/ 6101 w 2027"/>
                <a:gd name="T93" fmla="*/ 334 h 1429"/>
                <a:gd name="T94" fmla="*/ 6889 w 2027"/>
                <a:gd name="T95" fmla="*/ 334 h 1429"/>
                <a:gd name="T96" fmla="*/ 6335 w 2027"/>
                <a:gd name="T97" fmla="*/ 318 h 1429"/>
                <a:gd name="T98" fmla="*/ 7655 w 2027"/>
                <a:gd name="T99" fmla="*/ 350 h 1429"/>
                <a:gd name="T100" fmla="*/ 9076 w 2027"/>
                <a:gd name="T101" fmla="*/ 339 h 1429"/>
                <a:gd name="T102" fmla="*/ 11618 w 2027"/>
                <a:gd name="T103" fmla="*/ 359 h 1429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w 2027"/>
                <a:gd name="T157" fmla="*/ 0 h 1429"/>
                <a:gd name="T158" fmla="*/ 2027 w 2027"/>
                <a:gd name="T159" fmla="*/ 1429 h 1429"/>
              </a:gdLst>
              <a:ahLst/>
              <a:cxnLst>
                <a:cxn ang="T104">
                  <a:pos x="T0" y="T1"/>
                </a:cxn>
                <a:cxn ang="T105">
                  <a:pos x="T2" y="T3"/>
                </a:cxn>
                <a:cxn ang="T106">
                  <a:pos x="T4" y="T5"/>
                </a:cxn>
                <a:cxn ang="T107">
                  <a:pos x="T6" y="T7"/>
                </a:cxn>
                <a:cxn ang="T108">
                  <a:pos x="T8" y="T9"/>
                </a:cxn>
                <a:cxn ang="T109">
                  <a:pos x="T10" y="T11"/>
                </a:cxn>
                <a:cxn ang="T110">
                  <a:pos x="T12" y="T13"/>
                </a:cxn>
                <a:cxn ang="T111">
                  <a:pos x="T14" y="T15"/>
                </a:cxn>
                <a:cxn ang="T112">
                  <a:pos x="T16" y="T17"/>
                </a:cxn>
                <a:cxn ang="T113">
                  <a:pos x="T18" y="T19"/>
                </a:cxn>
                <a:cxn ang="T114">
                  <a:pos x="T20" y="T21"/>
                </a:cxn>
                <a:cxn ang="T115">
                  <a:pos x="T22" y="T23"/>
                </a:cxn>
                <a:cxn ang="T116">
                  <a:pos x="T24" y="T25"/>
                </a:cxn>
                <a:cxn ang="T117">
                  <a:pos x="T26" y="T27"/>
                </a:cxn>
                <a:cxn ang="T118">
                  <a:pos x="T28" y="T29"/>
                </a:cxn>
                <a:cxn ang="T119">
                  <a:pos x="T30" y="T31"/>
                </a:cxn>
                <a:cxn ang="T120">
                  <a:pos x="T32" y="T33"/>
                </a:cxn>
                <a:cxn ang="T121">
                  <a:pos x="T34" y="T35"/>
                </a:cxn>
                <a:cxn ang="T122">
                  <a:pos x="T36" y="T37"/>
                </a:cxn>
                <a:cxn ang="T123">
                  <a:pos x="T38" y="T39"/>
                </a:cxn>
                <a:cxn ang="T124">
                  <a:pos x="T40" y="T41"/>
                </a:cxn>
                <a:cxn ang="T125">
                  <a:pos x="T42" y="T43"/>
                </a:cxn>
                <a:cxn ang="T126">
                  <a:pos x="T44" y="T45"/>
                </a:cxn>
                <a:cxn ang="T127">
                  <a:pos x="T46" y="T47"/>
                </a:cxn>
                <a:cxn ang="T128">
                  <a:pos x="T48" y="T49"/>
                </a:cxn>
                <a:cxn ang="T129">
                  <a:pos x="T50" y="T51"/>
                </a:cxn>
                <a:cxn ang="T130">
                  <a:pos x="T52" y="T53"/>
                </a:cxn>
                <a:cxn ang="T131">
                  <a:pos x="T54" y="T55"/>
                </a:cxn>
                <a:cxn ang="T132">
                  <a:pos x="T56" y="T57"/>
                </a:cxn>
                <a:cxn ang="T133">
                  <a:pos x="T58" y="T59"/>
                </a:cxn>
                <a:cxn ang="T134">
                  <a:pos x="T60" y="T61"/>
                </a:cxn>
                <a:cxn ang="T135">
                  <a:pos x="T62" y="T63"/>
                </a:cxn>
                <a:cxn ang="T136">
                  <a:pos x="T64" y="T65"/>
                </a:cxn>
                <a:cxn ang="T137">
                  <a:pos x="T66" y="T67"/>
                </a:cxn>
                <a:cxn ang="T138">
                  <a:pos x="T68" y="T69"/>
                </a:cxn>
                <a:cxn ang="T139">
                  <a:pos x="T70" y="T71"/>
                </a:cxn>
                <a:cxn ang="T140">
                  <a:pos x="T72" y="T73"/>
                </a:cxn>
                <a:cxn ang="T141">
                  <a:pos x="T74" y="T75"/>
                </a:cxn>
                <a:cxn ang="T142">
                  <a:pos x="T76" y="T77"/>
                </a:cxn>
                <a:cxn ang="T143">
                  <a:pos x="T78" y="T79"/>
                </a:cxn>
                <a:cxn ang="T144">
                  <a:pos x="T80" y="T81"/>
                </a:cxn>
                <a:cxn ang="T145">
                  <a:pos x="T82" y="T83"/>
                </a:cxn>
                <a:cxn ang="T146">
                  <a:pos x="T84" y="T85"/>
                </a:cxn>
                <a:cxn ang="T147">
                  <a:pos x="T86" y="T87"/>
                </a:cxn>
                <a:cxn ang="T148">
                  <a:pos x="T88" y="T89"/>
                </a:cxn>
                <a:cxn ang="T149">
                  <a:pos x="T90" y="T91"/>
                </a:cxn>
                <a:cxn ang="T150">
                  <a:pos x="T92" y="T93"/>
                </a:cxn>
                <a:cxn ang="T151">
                  <a:pos x="T94" y="T95"/>
                </a:cxn>
                <a:cxn ang="T152">
                  <a:pos x="T96" y="T97"/>
                </a:cxn>
                <a:cxn ang="T153">
                  <a:pos x="T98" y="T99"/>
                </a:cxn>
                <a:cxn ang="T154">
                  <a:pos x="T100" y="T101"/>
                </a:cxn>
                <a:cxn ang="T155">
                  <a:pos x="T102" y="T103"/>
                </a:cxn>
              </a:cxnLst>
              <a:rect l="T156" t="T157" r="T158" b="T159"/>
              <a:pathLst>
                <a:path w="2027" h="1429">
                  <a:moveTo>
                    <a:pt x="508" y="1004"/>
                  </a:moveTo>
                  <a:lnTo>
                    <a:pt x="514" y="1046"/>
                  </a:lnTo>
                  <a:lnTo>
                    <a:pt x="567" y="1111"/>
                  </a:lnTo>
                  <a:lnTo>
                    <a:pt x="573" y="1136"/>
                  </a:lnTo>
                  <a:lnTo>
                    <a:pt x="645" y="1225"/>
                  </a:lnTo>
                  <a:lnTo>
                    <a:pt x="717" y="1225"/>
                  </a:lnTo>
                  <a:lnTo>
                    <a:pt x="812" y="1183"/>
                  </a:lnTo>
                  <a:lnTo>
                    <a:pt x="812" y="1166"/>
                  </a:lnTo>
                  <a:lnTo>
                    <a:pt x="825" y="1141"/>
                  </a:lnTo>
                  <a:lnTo>
                    <a:pt x="772" y="1105"/>
                  </a:lnTo>
                  <a:lnTo>
                    <a:pt x="747" y="1111"/>
                  </a:lnTo>
                  <a:lnTo>
                    <a:pt x="700" y="1064"/>
                  </a:lnTo>
                  <a:lnTo>
                    <a:pt x="693" y="1022"/>
                  </a:lnTo>
                  <a:lnTo>
                    <a:pt x="789" y="1094"/>
                  </a:lnTo>
                  <a:lnTo>
                    <a:pt x="945" y="1117"/>
                  </a:lnTo>
                  <a:lnTo>
                    <a:pt x="933" y="1147"/>
                  </a:lnTo>
                  <a:lnTo>
                    <a:pt x="956" y="1159"/>
                  </a:lnTo>
                  <a:lnTo>
                    <a:pt x="981" y="1147"/>
                  </a:lnTo>
                  <a:lnTo>
                    <a:pt x="975" y="1183"/>
                  </a:lnTo>
                  <a:lnTo>
                    <a:pt x="998" y="1237"/>
                  </a:lnTo>
                  <a:lnTo>
                    <a:pt x="998" y="1249"/>
                  </a:lnTo>
                  <a:lnTo>
                    <a:pt x="1034" y="1320"/>
                  </a:lnTo>
                  <a:lnTo>
                    <a:pt x="1070" y="1297"/>
                  </a:lnTo>
                  <a:lnTo>
                    <a:pt x="1106" y="1213"/>
                  </a:lnTo>
                  <a:lnTo>
                    <a:pt x="1165" y="1189"/>
                  </a:lnTo>
                  <a:lnTo>
                    <a:pt x="1201" y="1136"/>
                  </a:lnTo>
                  <a:lnTo>
                    <a:pt x="1220" y="1183"/>
                  </a:lnTo>
                  <a:lnTo>
                    <a:pt x="1231" y="1195"/>
                  </a:lnTo>
                  <a:lnTo>
                    <a:pt x="1237" y="1225"/>
                  </a:lnTo>
                  <a:lnTo>
                    <a:pt x="1256" y="1237"/>
                  </a:lnTo>
                  <a:lnTo>
                    <a:pt x="1273" y="1213"/>
                  </a:lnTo>
                  <a:lnTo>
                    <a:pt x="1303" y="1291"/>
                  </a:lnTo>
                  <a:lnTo>
                    <a:pt x="1303" y="1345"/>
                  </a:lnTo>
                  <a:lnTo>
                    <a:pt x="1333" y="1404"/>
                  </a:lnTo>
                  <a:lnTo>
                    <a:pt x="1363" y="1428"/>
                  </a:lnTo>
                  <a:lnTo>
                    <a:pt x="1351" y="1375"/>
                  </a:lnTo>
                  <a:lnTo>
                    <a:pt x="1321" y="1339"/>
                  </a:lnTo>
                  <a:lnTo>
                    <a:pt x="1321" y="1273"/>
                  </a:lnTo>
                  <a:lnTo>
                    <a:pt x="1345" y="1284"/>
                  </a:lnTo>
                  <a:lnTo>
                    <a:pt x="1351" y="1315"/>
                  </a:lnTo>
                  <a:lnTo>
                    <a:pt x="1381" y="1345"/>
                  </a:lnTo>
                  <a:lnTo>
                    <a:pt x="1434" y="1284"/>
                  </a:lnTo>
                  <a:lnTo>
                    <a:pt x="1434" y="1244"/>
                  </a:lnTo>
                  <a:lnTo>
                    <a:pt x="1411" y="1208"/>
                  </a:lnTo>
                  <a:lnTo>
                    <a:pt x="1381" y="1195"/>
                  </a:lnTo>
                  <a:lnTo>
                    <a:pt x="1411" y="1159"/>
                  </a:lnTo>
                  <a:lnTo>
                    <a:pt x="1423" y="1166"/>
                  </a:lnTo>
                  <a:lnTo>
                    <a:pt x="1501" y="1141"/>
                  </a:lnTo>
                  <a:lnTo>
                    <a:pt x="1554" y="1088"/>
                  </a:lnTo>
                  <a:lnTo>
                    <a:pt x="1567" y="1039"/>
                  </a:lnTo>
                  <a:lnTo>
                    <a:pt x="1554" y="1034"/>
                  </a:lnTo>
                  <a:lnTo>
                    <a:pt x="1531" y="980"/>
                  </a:lnTo>
                  <a:lnTo>
                    <a:pt x="1537" y="914"/>
                  </a:lnTo>
                  <a:lnTo>
                    <a:pt x="1512" y="938"/>
                  </a:lnTo>
                  <a:lnTo>
                    <a:pt x="1501" y="921"/>
                  </a:lnTo>
                  <a:lnTo>
                    <a:pt x="1501" y="891"/>
                  </a:lnTo>
                  <a:lnTo>
                    <a:pt x="1531" y="860"/>
                  </a:lnTo>
                  <a:lnTo>
                    <a:pt x="1542" y="872"/>
                  </a:lnTo>
                  <a:lnTo>
                    <a:pt x="1567" y="860"/>
                  </a:lnTo>
                  <a:lnTo>
                    <a:pt x="1567" y="914"/>
                  </a:lnTo>
                  <a:lnTo>
                    <a:pt x="1596" y="932"/>
                  </a:lnTo>
                  <a:lnTo>
                    <a:pt x="1596" y="957"/>
                  </a:lnTo>
                  <a:lnTo>
                    <a:pt x="1614" y="986"/>
                  </a:lnTo>
                  <a:lnTo>
                    <a:pt x="1638" y="944"/>
                  </a:lnTo>
                  <a:lnTo>
                    <a:pt x="1596" y="879"/>
                  </a:lnTo>
                  <a:lnTo>
                    <a:pt x="1632" y="807"/>
                  </a:lnTo>
                  <a:lnTo>
                    <a:pt x="1643" y="830"/>
                  </a:lnTo>
                  <a:lnTo>
                    <a:pt x="1692" y="735"/>
                  </a:lnTo>
                  <a:lnTo>
                    <a:pt x="1685" y="610"/>
                  </a:lnTo>
                  <a:lnTo>
                    <a:pt x="1662" y="562"/>
                  </a:lnTo>
                  <a:lnTo>
                    <a:pt x="1632" y="549"/>
                  </a:lnTo>
                  <a:lnTo>
                    <a:pt x="1643" y="448"/>
                  </a:lnTo>
                  <a:lnTo>
                    <a:pt x="1715" y="418"/>
                  </a:lnTo>
                  <a:lnTo>
                    <a:pt x="1740" y="442"/>
                  </a:lnTo>
                  <a:lnTo>
                    <a:pt x="1841" y="317"/>
                  </a:lnTo>
                  <a:lnTo>
                    <a:pt x="1841" y="365"/>
                  </a:lnTo>
                  <a:lnTo>
                    <a:pt x="1806" y="448"/>
                  </a:lnTo>
                  <a:lnTo>
                    <a:pt x="1806" y="496"/>
                  </a:lnTo>
                  <a:lnTo>
                    <a:pt x="1835" y="580"/>
                  </a:lnTo>
                  <a:lnTo>
                    <a:pt x="1859" y="585"/>
                  </a:lnTo>
                  <a:lnTo>
                    <a:pt x="1871" y="640"/>
                  </a:lnTo>
                  <a:lnTo>
                    <a:pt x="1889" y="538"/>
                  </a:lnTo>
                  <a:lnTo>
                    <a:pt x="1901" y="532"/>
                  </a:lnTo>
                  <a:lnTo>
                    <a:pt x="1871" y="484"/>
                  </a:lnTo>
                  <a:lnTo>
                    <a:pt x="1859" y="401"/>
                  </a:lnTo>
                  <a:lnTo>
                    <a:pt x="1913" y="365"/>
                  </a:lnTo>
                  <a:lnTo>
                    <a:pt x="1943" y="281"/>
                  </a:lnTo>
                  <a:lnTo>
                    <a:pt x="1967" y="275"/>
                  </a:lnTo>
                  <a:lnTo>
                    <a:pt x="1919" y="209"/>
                  </a:lnTo>
                  <a:lnTo>
                    <a:pt x="2002" y="192"/>
                  </a:lnTo>
                  <a:lnTo>
                    <a:pt x="2026" y="161"/>
                  </a:lnTo>
                  <a:lnTo>
                    <a:pt x="1996" y="144"/>
                  </a:lnTo>
                  <a:lnTo>
                    <a:pt x="2021" y="131"/>
                  </a:lnTo>
                  <a:lnTo>
                    <a:pt x="1990" y="101"/>
                  </a:lnTo>
                  <a:lnTo>
                    <a:pt x="1967" y="120"/>
                  </a:lnTo>
                  <a:lnTo>
                    <a:pt x="1865" y="48"/>
                  </a:lnTo>
                  <a:lnTo>
                    <a:pt x="1835" y="59"/>
                  </a:lnTo>
                  <a:lnTo>
                    <a:pt x="1770" y="42"/>
                  </a:lnTo>
                  <a:lnTo>
                    <a:pt x="1740" y="66"/>
                  </a:lnTo>
                  <a:lnTo>
                    <a:pt x="1787" y="101"/>
                  </a:lnTo>
                  <a:lnTo>
                    <a:pt x="1704" y="95"/>
                  </a:lnTo>
                  <a:lnTo>
                    <a:pt x="1632" y="120"/>
                  </a:lnTo>
                  <a:lnTo>
                    <a:pt x="1476" y="90"/>
                  </a:lnTo>
                  <a:lnTo>
                    <a:pt x="1453" y="66"/>
                  </a:lnTo>
                  <a:lnTo>
                    <a:pt x="1423" y="95"/>
                  </a:lnTo>
                  <a:lnTo>
                    <a:pt x="1434" y="125"/>
                  </a:lnTo>
                  <a:lnTo>
                    <a:pt x="1375" y="161"/>
                  </a:lnTo>
                  <a:lnTo>
                    <a:pt x="1279" y="95"/>
                  </a:lnTo>
                  <a:lnTo>
                    <a:pt x="1237" y="114"/>
                  </a:lnTo>
                  <a:lnTo>
                    <a:pt x="1184" y="101"/>
                  </a:lnTo>
                  <a:lnTo>
                    <a:pt x="1106" y="150"/>
                  </a:lnTo>
                  <a:lnTo>
                    <a:pt x="1100" y="101"/>
                  </a:lnTo>
                  <a:lnTo>
                    <a:pt x="1129" y="72"/>
                  </a:lnTo>
                  <a:lnTo>
                    <a:pt x="1123" y="19"/>
                  </a:lnTo>
                  <a:lnTo>
                    <a:pt x="1058" y="19"/>
                  </a:lnTo>
                  <a:lnTo>
                    <a:pt x="1034" y="42"/>
                  </a:lnTo>
                  <a:lnTo>
                    <a:pt x="1017" y="0"/>
                  </a:lnTo>
                  <a:lnTo>
                    <a:pt x="981" y="12"/>
                  </a:lnTo>
                  <a:lnTo>
                    <a:pt x="968" y="72"/>
                  </a:lnTo>
                  <a:lnTo>
                    <a:pt x="903" y="144"/>
                  </a:lnTo>
                  <a:lnTo>
                    <a:pt x="933" y="161"/>
                  </a:lnTo>
                  <a:lnTo>
                    <a:pt x="873" y="179"/>
                  </a:lnTo>
                  <a:lnTo>
                    <a:pt x="933" y="233"/>
                  </a:lnTo>
                  <a:lnTo>
                    <a:pt x="914" y="269"/>
                  </a:lnTo>
                  <a:lnTo>
                    <a:pt x="842" y="228"/>
                  </a:lnTo>
                  <a:lnTo>
                    <a:pt x="848" y="275"/>
                  </a:lnTo>
                  <a:lnTo>
                    <a:pt x="914" y="329"/>
                  </a:lnTo>
                  <a:lnTo>
                    <a:pt x="873" y="329"/>
                  </a:lnTo>
                  <a:lnTo>
                    <a:pt x="825" y="382"/>
                  </a:lnTo>
                  <a:lnTo>
                    <a:pt x="842" y="323"/>
                  </a:lnTo>
                  <a:lnTo>
                    <a:pt x="812" y="203"/>
                  </a:lnTo>
                  <a:lnTo>
                    <a:pt x="795" y="215"/>
                  </a:lnTo>
                  <a:lnTo>
                    <a:pt x="795" y="275"/>
                  </a:lnTo>
                  <a:lnTo>
                    <a:pt x="812" y="329"/>
                  </a:lnTo>
                  <a:lnTo>
                    <a:pt x="759" y="299"/>
                  </a:lnTo>
                  <a:lnTo>
                    <a:pt x="736" y="299"/>
                  </a:lnTo>
                  <a:lnTo>
                    <a:pt x="741" y="329"/>
                  </a:lnTo>
                  <a:lnTo>
                    <a:pt x="592" y="359"/>
                  </a:lnTo>
                  <a:lnTo>
                    <a:pt x="567" y="401"/>
                  </a:lnTo>
                  <a:lnTo>
                    <a:pt x="508" y="448"/>
                  </a:lnTo>
                  <a:lnTo>
                    <a:pt x="484" y="389"/>
                  </a:lnTo>
                  <a:lnTo>
                    <a:pt x="526" y="389"/>
                  </a:lnTo>
                  <a:lnTo>
                    <a:pt x="531" y="346"/>
                  </a:lnTo>
                  <a:lnTo>
                    <a:pt x="448" y="329"/>
                  </a:lnTo>
                  <a:lnTo>
                    <a:pt x="425" y="304"/>
                  </a:lnTo>
                  <a:lnTo>
                    <a:pt x="305" y="340"/>
                  </a:lnTo>
                  <a:lnTo>
                    <a:pt x="292" y="376"/>
                  </a:lnTo>
                  <a:lnTo>
                    <a:pt x="185" y="496"/>
                  </a:lnTo>
                  <a:lnTo>
                    <a:pt x="191" y="514"/>
                  </a:lnTo>
                  <a:lnTo>
                    <a:pt x="180" y="532"/>
                  </a:lnTo>
                  <a:lnTo>
                    <a:pt x="185" y="585"/>
                  </a:lnTo>
                  <a:lnTo>
                    <a:pt x="209" y="580"/>
                  </a:lnTo>
                  <a:lnTo>
                    <a:pt x="227" y="556"/>
                  </a:lnTo>
                  <a:lnTo>
                    <a:pt x="275" y="627"/>
                  </a:lnTo>
                  <a:lnTo>
                    <a:pt x="286" y="621"/>
                  </a:lnTo>
                  <a:lnTo>
                    <a:pt x="286" y="585"/>
                  </a:lnTo>
                  <a:lnTo>
                    <a:pt x="317" y="562"/>
                  </a:lnTo>
                  <a:lnTo>
                    <a:pt x="292" y="520"/>
                  </a:lnTo>
                  <a:lnTo>
                    <a:pt x="305" y="496"/>
                  </a:lnTo>
                  <a:lnTo>
                    <a:pt x="328" y="496"/>
                  </a:lnTo>
                  <a:lnTo>
                    <a:pt x="341" y="431"/>
                  </a:lnTo>
                  <a:lnTo>
                    <a:pt x="364" y="424"/>
                  </a:lnTo>
                  <a:lnTo>
                    <a:pt x="389" y="454"/>
                  </a:lnTo>
                  <a:lnTo>
                    <a:pt x="353" y="502"/>
                  </a:lnTo>
                  <a:lnTo>
                    <a:pt x="358" y="538"/>
                  </a:lnTo>
                  <a:lnTo>
                    <a:pt x="425" y="520"/>
                  </a:lnTo>
                  <a:lnTo>
                    <a:pt x="442" y="549"/>
                  </a:lnTo>
                  <a:lnTo>
                    <a:pt x="347" y="610"/>
                  </a:lnTo>
                  <a:lnTo>
                    <a:pt x="341" y="634"/>
                  </a:lnTo>
                  <a:lnTo>
                    <a:pt x="275" y="657"/>
                  </a:lnTo>
                  <a:lnTo>
                    <a:pt x="227" y="657"/>
                  </a:lnTo>
                  <a:lnTo>
                    <a:pt x="233" y="604"/>
                  </a:lnTo>
                  <a:lnTo>
                    <a:pt x="203" y="627"/>
                  </a:lnTo>
                  <a:lnTo>
                    <a:pt x="203" y="651"/>
                  </a:lnTo>
                  <a:lnTo>
                    <a:pt x="173" y="657"/>
                  </a:lnTo>
                  <a:lnTo>
                    <a:pt x="137" y="723"/>
                  </a:lnTo>
                  <a:lnTo>
                    <a:pt x="72" y="735"/>
                  </a:lnTo>
                  <a:lnTo>
                    <a:pt x="72" y="747"/>
                  </a:lnTo>
                  <a:lnTo>
                    <a:pt x="95" y="754"/>
                  </a:lnTo>
                  <a:lnTo>
                    <a:pt x="83" y="813"/>
                  </a:lnTo>
                  <a:lnTo>
                    <a:pt x="53" y="819"/>
                  </a:lnTo>
                  <a:lnTo>
                    <a:pt x="6" y="813"/>
                  </a:lnTo>
                  <a:lnTo>
                    <a:pt x="0" y="885"/>
                  </a:lnTo>
                  <a:lnTo>
                    <a:pt x="24" y="914"/>
                  </a:lnTo>
                  <a:lnTo>
                    <a:pt x="83" y="914"/>
                  </a:lnTo>
                  <a:lnTo>
                    <a:pt x="113" y="855"/>
                  </a:lnTo>
                  <a:lnTo>
                    <a:pt x="197" y="813"/>
                  </a:lnTo>
                  <a:lnTo>
                    <a:pt x="281" y="872"/>
                  </a:lnTo>
                  <a:lnTo>
                    <a:pt x="281" y="921"/>
                  </a:lnTo>
                  <a:lnTo>
                    <a:pt x="298" y="885"/>
                  </a:lnTo>
                  <a:lnTo>
                    <a:pt x="311" y="885"/>
                  </a:lnTo>
                  <a:lnTo>
                    <a:pt x="317" y="872"/>
                  </a:lnTo>
                  <a:lnTo>
                    <a:pt x="239" y="819"/>
                  </a:lnTo>
                  <a:lnTo>
                    <a:pt x="256" y="807"/>
                  </a:lnTo>
                  <a:lnTo>
                    <a:pt x="292" y="813"/>
                  </a:lnTo>
                  <a:lnTo>
                    <a:pt x="292" y="830"/>
                  </a:lnTo>
                  <a:lnTo>
                    <a:pt x="334" y="860"/>
                  </a:lnTo>
                  <a:lnTo>
                    <a:pt x="334" y="891"/>
                  </a:lnTo>
                  <a:lnTo>
                    <a:pt x="358" y="891"/>
                  </a:lnTo>
                  <a:lnTo>
                    <a:pt x="353" y="914"/>
                  </a:lnTo>
                  <a:lnTo>
                    <a:pt x="376" y="921"/>
                  </a:lnTo>
                  <a:lnTo>
                    <a:pt x="383" y="908"/>
                  </a:lnTo>
                  <a:lnTo>
                    <a:pt x="376" y="879"/>
                  </a:lnTo>
                  <a:lnTo>
                    <a:pt x="419" y="885"/>
                  </a:lnTo>
                  <a:lnTo>
                    <a:pt x="430" y="921"/>
                  </a:lnTo>
                  <a:lnTo>
                    <a:pt x="490" y="957"/>
                  </a:lnTo>
                  <a:lnTo>
                    <a:pt x="520" y="932"/>
                  </a:lnTo>
                  <a:lnTo>
                    <a:pt x="537" y="938"/>
                  </a:lnTo>
                  <a:lnTo>
                    <a:pt x="508" y="1004"/>
                  </a:lnTo>
                </a:path>
              </a:pathLst>
            </a:custGeom>
            <a:grpFill/>
            <a:ln w="3175">
              <a:noFill/>
              <a:prstDash val="dash"/>
              <a:round/>
              <a:headEnd/>
              <a:tailEnd/>
            </a:ln>
          </p:spPr>
          <p:txBody>
            <a:bodyPr/>
            <a:lstStyle/>
            <a:p>
              <a:endParaRPr lang="cs-CZ" dirty="0"/>
            </a:p>
          </p:txBody>
        </p:sp>
        <p:sp>
          <p:nvSpPr>
            <p:cNvPr id="43" name="Freeform 37"/>
            <p:cNvSpPr>
              <a:spLocks/>
            </p:cNvSpPr>
            <p:nvPr/>
          </p:nvSpPr>
          <p:spPr bwMode="gray">
            <a:xfrm>
              <a:off x="2698" y="1711"/>
              <a:ext cx="114" cy="73"/>
            </a:xfrm>
            <a:custGeom>
              <a:avLst/>
              <a:gdLst>
                <a:gd name="T0" fmla="*/ 102 w 98"/>
                <a:gd name="T1" fmla="*/ 12 h 76"/>
                <a:gd name="T2" fmla="*/ 102 w 98"/>
                <a:gd name="T3" fmla="*/ 12 h 76"/>
                <a:gd name="T4" fmla="*/ 0 w 98"/>
                <a:gd name="T5" fmla="*/ 12 h 76"/>
                <a:gd name="T6" fmla="*/ 223 w 98"/>
                <a:gd name="T7" fmla="*/ 19 h 76"/>
                <a:gd name="T8" fmla="*/ 0 w 98"/>
                <a:gd name="T9" fmla="*/ 28 h 76"/>
                <a:gd name="T10" fmla="*/ 102 w 98"/>
                <a:gd name="T11" fmla="*/ 32 h 76"/>
                <a:gd name="T12" fmla="*/ 1382 w 98"/>
                <a:gd name="T13" fmla="*/ 34 h 76"/>
                <a:gd name="T14" fmla="*/ 1608 w 98"/>
                <a:gd name="T15" fmla="*/ 30 h 76"/>
                <a:gd name="T16" fmla="*/ 1871 w 98"/>
                <a:gd name="T17" fmla="*/ 30 h 76"/>
                <a:gd name="T18" fmla="*/ 1997 w 98"/>
                <a:gd name="T19" fmla="*/ 22 h 76"/>
                <a:gd name="T20" fmla="*/ 1608 w 98"/>
                <a:gd name="T21" fmla="*/ 15 h 76"/>
                <a:gd name="T22" fmla="*/ 1743 w 98"/>
                <a:gd name="T23" fmla="*/ 12 h 76"/>
                <a:gd name="T24" fmla="*/ 989 w 98"/>
                <a:gd name="T25" fmla="*/ 12 h 76"/>
                <a:gd name="T26" fmla="*/ 628 w 98"/>
                <a:gd name="T27" fmla="*/ 0 h 76"/>
                <a:gd name="T28" fmla="*/ 364 w 98"/>
                <a:gd name="T29" fmla="*/ 5 h 76"/>
                <a:gd name="T30" fmla="*/ 492 w 98"/>
                <a:gd name="T31" fmla="*/ 12 h 76"/>
                <a:gd name="T32" fmla="*/ 102 w 98"/>
                <a:gd name="T33" fmla="*/ 12 h 7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98"/>
                <a:gd name="T52" fmla="*/ 0 h 76"/>
                <a:gd name="T53" fmla="*/ 98 w 98"/>
                <a:gd name="T54" fmla="*/ 76 h 76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98" h="76">
                  <a:moveTo>
                    <a:pt x="5" y="17"/>
                  </a:moveTo>
                  <a:lnTo>
                    <a:pt x="5" y="17"/>
                  </a:lnTo>
                  <a:lnTo>
                    <a:pt x="0" y="29"/>
                  </a:lnTo>
                  <a:lnTo>
                    <a:pt x="11" y="40"/>
                  </a:lnTo>
                  <a:lnTo>
                    <a:pt x="0" y="58"/>
                  </a:lnTo>
                  <a:lnTo>
                    <a:pt x="5" y="70"/>
                  </a:lnTo>
                  <a:lnTo>
                    <a:pt x="67" y="75"/>
                  </a:lnTo>
                  <a:lnTo>
                    <a:pt x="78" y="64"/>
                  </a:lnTo>
                  <a:lnTo>
                    <a:pt x="91" y="64"/>
                  </a:lnTo>
                  <a:lnTo>
                    <a:pt x="97" y="46"/>
                  </a:lnTo>
                  <a:lnTo>
                    <a:pt x="78" y="35"/>
                  </a:lnTo>
                  <a:lnTo>
                    <a:pt x="84" y="17"/>
                  </a:lnTo>
                  <a:lnTo>
                    <a:pt x="48" y="23"/>
                  </a:lnTo>
                  <a:lnTo>
                    <a:pt x="30" y="0"/>
                  </a:lnTo>
                  <a:lnTo>
                    <a:pt x="18" y="5"/>
                  </a:lnTo>
                  <a:lnTo>
                    <a:pt x="24" y="23"/>
                  </a:lnTo>
                  <a:lnTo>
                    <a:pt x="5" y="17"/>
                  </a:lnTo>
                </a:path>
              </a:pathLst>
            </a:custGeom>
            <a:grpFill/>
            <a:ln w="3175">
              <a:noFill/>
              <a:prstDash val="dash"/>
              <a:round/>
              <a:headEnd/>
              <a:tailEnd/>
            </a:ln>
          </p:spPr>
          <p:txBody>
            <a:bodyPr/>
            <a:lstStyle/>
            <a:p>
              <a:endParaRPr lang="cs-CZ" dirty="0"/>
            </a:p>
          </p:txBody>
        </p:sp>
        <p:sp>
          <p:nvSpPr>
            <p:cNvPr id="44" name="Freeform 38"/>
            <p:cNvSpPr>
              <a:spLocks/>
            </p:cNvSpPr>
            <p:nvPr/>
          </p:nvSpPr>
          <p:spPr bwMode="gray">
            <a:xfrm>
              <a:off x="2712" y="2251"/>
              <a:ext cx="1076" cy="997"/>
            </a:xfrm>
            <a:custGeom>
              <a:avLst/>
              <a:gdLst>
                <a:gd name="T0" fmla="*/ 418 w 922"/>
                <a:gd name="T1" fmla="*/ 97 h 1046"/>
                <a:gd name="T2" fmla="*/ 0 w 922"/>
                <a:gd name="T3" fmla="*/ 125 h 1046"/>
                <a:gd name="T4" fmla="*/ 1568 w 922"/>
                <a:gd name="T5" fmla="*/ 166 h 1046"/>
                <a:gd name="T6" fmla="*/ 2242 w 922"/>
                <a:gd name="T7" fmla="*/ 175 h 1046"/>
                <a:gd name="T8" fmla="*/ 3172 w 922"/>
                <a:gd name="T9" fmla="*/ 166 h 1046"/>
                <a:gd name="T10" fmla="*/ 4064 w 922"/>
                <a:gd name="T11" fmla="*/ 179 h 1046"/>
                <a:gd name="T12" fmla="*/ 4990 w 922"/>
                <a:gd name="T13" fmla="*/ 173 h 1046"/>
                <a:gd name="T14" fmla="*/ 5521 w 922"/>
                <a:gd name="T15" fmla="*/ 164 h 1046"/>
                <a:gd name="T16" fmla="*/ 7883 w 922"/>
                <a:gd name="T17" fmla="*/ 183 h 1046"/>
                <a:gd name="T18" fmla="*/ 7754 w 922"/>
                <a:gd name="T19" fmla="*/ 204 h 1046"/>
                <a:gd name="T20" fmla="*/ 9353 w 922"/>
                <a:gd name="T21" fmla="*/ 262 h 1046"/>
                <a:gd name="T22" fmla="*/ 9049 w 922"/>
                <a:gd name="T23" fmla="*/ 279 h 1046"/>
                <a:gd name="T24" fmla="*/ 8421 w 922"/>
                <a:gd name="T25" fmla="*/ 283 h 1046"/>
                <a:gd name="T26" fmla="*/ 8679 w 922"/>
                <a:gd name="T27" fmla="*/ 311 h 1046"/>
                <a:gd name="T28" fmla="*/ 9049 w 922"/>
                <a:gd name="T29" fmla="*/ 320 h 1046"/>
                <a:gd name="T30" fmla="*/ 9461 w 922"/>
                <a:gd name="T31" fmla="*/ 357 h 1046"/>
                <a:gd name="T32" fmla="*/ 9849 w 922"/>
                <a:gd name="T33" fmla="*/ 359 h 1046"/>
                <a:gd name="T34" fmla="*/ 9849 w 922"/>
                <a:gd name="T35" fmla="*/ 372 h 1046"/>
                <a:gd name="T36" fmla="*/ 10129 w 922"/>
                <a:gd name="T37" fmla="*/ 374 h 1046"/>
                <a:gd name="T38" fmla="*/ 10251 w 922"/>
                <a:gd name="T39" fmla="*/ 399 h 1046"/>
                <a:gd name="T40" fmla="*/ 12340 w 922"/>
                <a:gd name="T41" fmla="*/ 394 h 1046"/>
                <a:gd name="T42" fmla="*/ 14057 w 922"/>
                <a:gd name="T43" fmla="*/ 368 h 1046"/>
                <a:gd name="T44" fmla="*/ 14410 w 922"/>
                <a:gd name="T45" fmla="*/ 346 h 1046"/>
                <a:gd name="T46" fmla="*/ 15085 w 922"/>
                <a:gd name="T47" fmla="*/ 341 h 1046"/>
                <a:gd name="T48" fmla="*/ 15237 w 922"/>
                <a:gd name="T49" fmla="*/ 311 h 1046"/>
                <a:gd name="T50" fmla="*/ 16928 w 922"/>
                <a:gd name="T51" fmla="*/ 293 h 1046"/>
                <a:gd name="T52" fmla="*/ 16928 w 922"/>
                <a:gd name="T53" fmla="*/ 266 h 1046"/>
                <a:gd name="T54" fmla="*/ 16438 w 922"/>
                <a:gd name="T55" fmla="*/ 259 h 1046"/>
                <a:gd name="T56" fmla="*/ 16438 w 922"/>
                <a:gd name="T57" fmla="*/ 234 h 1046"/>
                <a:gd name="T58" fmla="*/ 17211 w 922"/>
                <a:gd name="T59" fmla="*/ 212 h 1046"/>
                <a:gd name="T60" fmla="*/ 18900 w 922"/>
                <a:gd name="T61" fmla="*/ 193 h 1046"/>
                <a:gd name="T62" fmla="*/ 20247 w 922"/>
                <a:gd name="T63" fmla="*/ 154 h 1046"/>
                <a:gd name="T64" fmla="*/ 20247 w 922"/>
                <a:gd name="T65" fmla="*/ 133 h 1046"/>
                <a:gd name="T66" fmla="*/ 19572 w 922"/>
                <a:gd name="T67" fmla="*/ 133 h 1046"/>
                <a:gd name="T68" fmla="*/ 19184 w 922"/>
                <a:gd name="T69" fmla="*/ 140 h 1046"/>
                <a:gd name="T70" fmla="*/ 17735 w 922"/>
                <a:gd name="T71" fmla="*/ 143 h 1046"/>
                <a:gd name="T72" fmla="*/ 16805 w 922"/>
                <a:gd name="T73" fmla="*/ 121 h 1046"/>
                <a:gd name="T74" fmla="*/ 15775 w 922"/>
                <a:gd name="T75" fmla="*/ 110 h 1046"/>
                <a:gd name="T76" fmla="*/ 15775 w 922"/>
                <a:gd name="T77" fmla="*/ 88 h 1046"/>
                <a:gd name="T78" fmla="*/ 15518 w 922"/>
                <a:gd name="T79" fmla="*/ 74 h 1046"/>
                <a:gd name="T80" fmla="*/ 14866 w 922"/>
                <a:gd name="T81" fmla="*/ 67 h 1046"/>
                <a:gd name="T82" fmla="*/ 14410 w 922"/>
                <a:gd name="T83" fmla="*/ 45 h 1046"/>
                <a:gd name="T84" fmla="*/ 14979 w 922"/>
                <a:gd name="T85" fmla="*/ 47 h 1046"/>
                <a:gd name="T86" fmla="*/ 14866 w 922"/>
                <a:gd name="T87" fmla="*/ 28 h 1046"/>
                <a:gd name="T88" fmla="*/ 13912 w 922"/>
                <a:gd name="T89" fmla="*/ 28 h 1046"/>
                <a:gd name="T90" fmla="*/ 13517 w 922"/>
                <a:gd name="T91" fmla="*/ 35 h 1046"/>
                <a:gd name="T92" fmla="*/ 11559 w 922"/>
                <a:gd name="T93" fmla="*/ 27 h 1046"/>
                <a:gd name="T94" fmla="*/ 11041 w 922"/>
                <a:gd name="T95" fmla="*/ 28 h 1046"/>
                <a:gd name="T96" fmla="*/ 10772 w 922"/>
                <a:gd name="T97" fmla="*/ 40 h 1046"/>
                <a:gd name="T98" fmla="*/ 9983 w 922"/>
                <a:gd name="T99" fmla="*/ 27 h 1046"/>
                <a:gd name="T100" fmla="*/ 8798 w 922"/>
                <a:gd name="T101" fmla="*/ 20 h 1046"/>
                <a:gd name="T102" fmla="*/ 9353 w 922"/>
                <a:gd name="T103" fmla="*/ 10 h 1046"/>
                <a:gd name="T104" fmla="*/ 8679 w 922"/>
                <a:gd name="T105" fmla="*/ 0 h 1046"/>
                <a:gd name="T106" fmla="*/ 5521 w 922"/>
                <a:gd name="T107" fmla="*/ 0 h 1046"/>
                <a:gd name="T108" fmla="*/ 5389 w 922"/>
                <a:gd name="T109" fmla="*/ 10 h 1046"/>
                <a:gd name="T110" fmla="*/ 4463 w 922"/>
                <a:gd name="T111" fmla="*/ 0 h 1046"/>
                <a:gd name="T112" fmla="*/ 3952 w 922"/>
                <a:gd name="T113" fmla="*/ 10 h 1046"/>
                <a:gd name="T114" fmla="*/ 3952 w 922"/>
                <a:gd name="T115" fmla="*/ 14 h 1046"/>
                <a:gd name="T116" fmla="*/ 3172 w 922"/>
                <a:gd name="T117" fmla="*/ 20 h 1046"/>
                <a:gd name="T118" fmla="*/ 2242 w 922"/>
                <a:gd name="T119" fmla="*/ 47 h 1046"/>
                <a:gd name="T120" fmla="*/ 1189 w 922"/>
                <a:gd name="T121" fmla="*/ 53 h 1046"/>
                <a:gd name="T122" fmla="*/ 263 w 922"/>
                <a:gd name="T123" fmla="*/ 74 h 1046"/>
                <a:gd name="T124" fmla="*/ 418 w 922"/>
                <a:gd name="T125" fmla="*/ 97 h 104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60000 65536"/>
                <a:gd name="T187" fmla="*/ 0 60000 65536"/>
                <a:gd name="T188" fmla="*/ 0 60000 65536"/>
                <a:gd name="T189" fmla="*/ 0 w 922"/>
                <a:gd name="T190" fmla="*/ 0 h 1046"/>
                <a:gd name="T191" fmla="*/ 922 w 922"/>
                <a:gd name="T192" fmla="*/ 1046 h 1046"/>
              </a:gdLst>
              <a:ahLst/>
              <a:cxnLst>
                <a:cxn ang="T126">
                  <a:pos x="T0" y="T1"/>
                </a:cxn>
                <a:cxn ang="T127">
                  <a:pos x="T2" y="T3"/>
                </a:cxn>
                <a:cxn ang="T128">
                  <a:pos x="T4" y="T5"/>
                </a:cxn>
                <a:cxn ang="T129">
                  <a:pos x="T6" y="T7"/>
                </a:cxn>
                <a:cxn ang="T130">
                  <a:pos x="T8" y="T9"/>
                </a:cxn>
                <a:cxn ang="T131">
                  <a:pos x="T10" y="T11"/>
                </a:cxn>
                <a:cxn ang="T132">
                  <a:pos x="T12" y="T13"/>
                </a:cxn>
                <a:cxn ang="T133">
                  <a:pos x="T14" y="T15"/>
                </a:cxn>
                <a:cxn ang="T134">
                  <a:pos x="T16" y="T17"/>
                </a:cxn>
                <a:cxn ang="T135">
                  <a:pos x="T18" y="T19"/>
                </a:cxn>
                <a:cxn ang="T136">
                  <a:pos x="T20" y="T21"/>
                </a:cxn>
                <a:cxn ang="T137">
                  <a:pos x="T22" y="T23"/>
                </a:cxn>
                <a:cxn ang="T138">
                  <a:pos x="T24" y="T25"/>
                </a:cxn>
                <a:cxn ang="T139">
                  <a:pos x="T26" y="T27"/>
                </a:cxn>
                <a:cxn ang="T140">
                  <a:pos x="T28" y="T29"/>
                </a:cxn>
                <a:cxn ang="T141">
                  <a:pos x="T30" y="T31"/>
                </a:cxn>
                <a:cxn ang="T142">
                  <a:pos x="T32" y="T33"/>
                </a:cxn>
                <a:cxn ang="T143">
                  <a:pos x="T34" y="T35"/>
                </a:cxn>
                <a:cxn ang="T144">
                  <a:pos x="T36" y="T37"/>
                </a:cxn>
                <a:cxn ang="T145">
                  <a:pos x="T38" y="T39"/>
                </a:cxn>
                <a:cxn ang="T146">
                  <a:pos x="T40" y="T41"/>
                </a:cxn>
                <a:cxn ang="T147">
                  <a:pos x="T42" y="T43"/>
                </a:cxn>
                <a:cxn ang="T148">
                  <a:pos x="T44" y="T45"/>
                </a:cxn>
                <a:cxn ang="T149">
                  <a:pos x="T46" y="T47"/>
                </a:cxn>
                <a:cxn ang="T150">
                  <a:pos x="T48" y="T49"/>
                </a:cxn>
                <a:cxn ang="T151">
                  <a:pos x="T50" y="T51"/>
                </a:cxn>
                <a:cxn ang="T152">
                  <a:pos x="T52" y="T53"/>
                </a:cxn>
                <a:cxn ang="T153">
                  <a:pos x="T54" y="T55"/>
                </a:cxn>
                <a:cxn ang="T154">
                  <a:pos x="T56" y="T57"/>
                </a:cxn>
                <a:cxn ang="T155">
                  <a:pos x="T58" y="T59"/>
                </a:cxn>
                <a:cxn ang="T156">
                  <a:pos x="T60" y="T61"/>
                </a:cxn>
                <a:cxn ang="T157">
                  <a:pos x="T62" y="T63"/>
                </a:cxn>
                <a:cxn ang="T158">
                  <a:pos x="T64" y="T65"/>
                </a:cxn>
                <a:cxn ang="T159">
                  <a:pos x="T66" y="T67"/>
                </a:cxn>
                <a:cxn ang="T160">
                  <a:pos x="T68" y="T69"/>
                </a:cxn>
                <a:cxn ang="T161">
                  <a:pos x="T70" y="T71"/>
                </a:cxn>
                <a:cxn ang="T162">
                  <a:pos x="T72" y="T73"/>
                </a:cxn>
                <a:cxn ang="T163">
                  <a:pos x="T74" y="T75"/>
                </a:cxn>
                <a:cxn ang="T164">
                  <a:pos x="T76" y="T77"/>
                </a:cxn>
                <a:cxn ang="T165">
                  <a:pos x="T78" y="T79"/>
                </a:cxn>
                <a:cxn ang="T166">
                  <a:pos x="T80" y="T81"/>
                </a:cxn>
                <a:cxn ang="T167">
                  <a:pos x="T82" y="T83"/>
                </a:cxn>
                <a:cxn ang="T168">
                  <a:pos x="T84" y="T85"/>
                </a:cxn>
                <a:cxn ang="T169">
                  <a:pos x="T86" y="T87"/>
                </a:cxn>
                <a:cxn ang="T170">
                  <a:pos x="T88" y="T89"/>
                </a:cxn>
                <a:cxn ang="T171">
                  <a:pos x="T90" y="T91"/>
                </a:cxn>
                <a:cxn ang="T172">
                  <a:pos x="T92" y="T93"/>
                </a:cxn>
                <a:cxn ang="T173">
                  <a:pos x="T94" y="T95"/>
                </a:cxn>
                <a:cxn ang="T174">
                  <a:pos x="T96" y="T97"/>
                </a:cxn>
                <a:cxn ang="T175">
                  <a:pos x="T98" y="T99"/>
                </a:cxn>
                <a:cxn ang="T176">
                  <a:pos x="T100" y="T101"/>
                </a:cxn>
                <a:cxn ang="T177">
                  <a:pos x="T102" y="T103"/>
                </a:cxn>
                <a:cxn ang="T178">
                  <a:pos x="T104" y="T105"/>
                </a:cxn>
                <a:cxn ang="T179">
                  <a:pos x="T106" y="T107"/>
                </a:cxn>
                <a:cxn ang="T180">
                  <a:pos x="T108" y="T109"/>
                </a:cxn>
                <a:cxn ang="T181">
                  <a:pos x="T110" y="T111"/>
                </a:cxn>
                <a:cxn ang="T182">
                  <a:pos x="T112" y="T113"/>
                </a:cxn>
                <a:cxn ang="T183">
                  <a:pos x="T114" y="T115"/>
                </a:cxn>
                <a:cxn ang="T184">
                  <a:pos x="T116" y="T117"/>
                </a:cxn>
                <a:cxn ang="T185">
                  <a:pos x="T118" y="T119"/>
                </a:cxn>
                <a:cxn ang="T186">
                  <a:pos x="T120" y="T121"/>
                </a:cxn>
                <a:cxn ang="T187">
                  <a:pos x="T122" y="T123"/>
                </a:cxn>
                <a:cxn ang="T188">
                  <a:pos x="T124" y="T125"/>
                </a:cxn>
              </a:cxnLst>
              <a:rect l="T189" t="T190" r="T191" b="T192"/>
              <a:pathLst>
                <a:path w="922" h="1046">
                  <a:moveTo>
                    <a:pt x="19" y="252"/>
                  </a:moveTo>
                  <a:lnTo>
                    <a:pt x="0" y="324"/>
                  </a:lnTo>
                  <a:lnTo>
                    <a:pt x="72" y="432"/>
                  </a:lnTo>
                  <a:lnTo>
                    <a:pt x="102" y="456"/>
                  </a:lnTo>
                  <a:lnTo>
                    <a:pt x="144" y="432"/>
                  </a:lnTo>
                  <a:lnTo>
                    <a:pt x="186" y="468"/>
                  </a:lnTo>
                  <a:lnTo>
                    <a:pt x="228" y="451"/>
                  </a:lnTo>
                  <a:lnTo>
                    <a:pt x="251" y="426"/>
                  </a:lnTo>
                  <a:lnTo>
                    <a:pt x="359" y="475"/>
                  </a:lnTo>
                  <a:lnTo>
                    <a:pt x="353" y="534"/>
                  </a:lnTo>
                  <a:lnTo>
                    <a:pt x="425" y="685"/>
                  </a:lnTo>
                  <a:lnTo>
                    <a:pt x="412" y="727"/>
                  </a:lnTo>
                  <a:lnTo>
                    <a:pt x="383" y="744"/>
                  </a:lnTo>
                  <a:lnTo>
                    <a:pt x="395" y="810"/>
                  </a:lnTo>
                  <a:lnTo>
                    <a:pt x="412" y="835"/>
                  </a:lnTo>
                  <a:lnTo>
                    <a:pt x="431" y="931"/>
                  </a:lnTo>
                  <a:lnTo>
                    <a:pt x="448" y="937"/>
                  </a:lnTo>
                  <a:lnTo>
                    <a:pt x="448" y="967"/>
                  </a:lnTo>
                  <a:lnTo>
                    <a:pt x="461" y="973"/>
                  </a:lnTo>
                  <a:lnTo>
                    <a:pt x="467" y="1045"/>
                  </a:lnTo>
                  <a:lnTo>
                    <a:pt x="562" y="1026"/>
                  </a:lnTo>
                  <a:lnTo>
                    <a:pt x="640" y="961"/>
                  </a:lnTo>
                  <a:lnTo>
                    <a:pt x="657" y="907"/>
                  </a:lnTo>
                  <a:lnTo>
                    <a:pt x="687" y="888"/>
                  </a:lnTo>
                  <a:lnTo>
                    <a:pt x="693" y="810"/>
                  </a:lnTo>
                  <a:lnTo>
                    <a:pt x="771" y="763"/>
                  </a:lnTo>
                  <a:lnTo>
                    <a:pt x="771" y="691"/>
                  </a:lnTo>
                  <a:lnTo>
                    <a:pt x="748" y="678"/>
                  </a:lnTo>
                  <a:lnTo>
                    <a:pt x="748" y="613"/>
                  </a:lnTo>
                  <a:lnTo>
                    <a:pt x="784" y="553"/>
                  </a:lnTo>
                  <a:lnTo>
                    <a:pt x="860" y="504"/>
                  </a:lnTo>
                  <a:lnTo>
                    <a:pt x="921" y="403"/>
                  </a:lnTo>
                  <a:lnTo>
                    <a:pt x="921" y="349"/>
                  </a:lnTo>
                  <a:lnTo>
                    <a:pt x="891" y="349"/>
                  </a:lnTo>
                  <a:lnTo>
                    <a:pt x="873" y="367"/>
                  </a:lnTo>
                  <a:lnTo>
                    <a:pt x="807" y="373"/>
                  </a:lnTo>
                  <a:lnTo>
                    <a:pt x="765" y="318"/>
                  </a:lnTo>
                  <a:lnTo>
                    <a:pt x="718" y="288"/>
                  </a:lnTo>
                  <a:lnTo>
                    <a:pt x="718" y="229"/>
                  </a:lnTo>
                  <a:lnTo>
                    <a:pt x="706" y="193"/>
                  </a:lnTo>
                  <a:lnTo>
                    <a:pt x="676" y="174"/>
                  </a:lnTo>
                  <a:lnTo>
                    <a:pt x="657" y="114"/>
                  </a:lnTo>
                  <a:lnTo>
                    <a:pt x="682" y="121"/>
                  </a:lnTo>
                  <a:lnTo>
                    <a:pt x="676" y="72"/>
                  </a:lnTo>
                  <a:lnTo>
                    <a:pt x="634" y="72"/>
                  </a:lnTo>
                  <a:lnTo>
                    <a:pt x="615" y="91"/>
                  </a:lnTo>
                  <a:lnTo>
                    <a:pt x="526" y="67"/>
                  </a:lnTo>
                  <a:lnTo>
                    <a:pt x="503" y="72"/>
                  </a:lnTo>
                  <a:lnTo>
                    <a:pt x="490" y="103"/>
                  </a:lnTo>
                  <a:lnTo>
                    <a:pt x="454" y="67"/>
                  </a:lnTo>
                  <a:lnTo>
                    <a:pt x="401" y="48"/>
                  </a:lnTo>
                  <a:lnTo>
                    <a:pt x="425" y="12"/>
                  </a:lnTo>
                  <a:lnTo>
                    <a:pt x="395" y="0"/>
                  </a:lnTo>
                  <a:lnTo>
                    <a:pt x="251" y="0"/>
                  </a:lnTo>
                  <a:lnTo>
                    <a:pt x="245" y="12"/>
                  </a:lnTo>
                  <a:lnTo>
                    <a:pt x="203" y="0"/>
                  </a:lnTo>
                  <a:lnTo>
                    <a:pt x="179" y="12"/>
                  </a:lnTo>
                  <a:lnTo>
                    <a:pt x="179" y="36"/>
                  </a:lnTo>
                  <a:lnTo>
                    <a:pt x="144" y="48"/>
                  </a:lnTo>
                  <a:lnTo>
                    <a:pt x="102" y="121"/>
                  </a:lnTo>
                  <a:lnTo>
                    <a:pt x="54" y="139"/>
                  </a:lnTo>
                  <a:lnTo>
                    <a:pt x="12" y="193"/>
                  </a:lnTo>
                  <a:lnTo>
                    <a:pt x="19" y="252"/>
                  </a:lnTo>
                </a:path>
              </a:pathLst>
            </a:custGeom>
            <a:grpFill/>
            <a:ln w="3175">
              <a:noFill/>
              <a:prstDash val="dash"/>
              <a:round/>
              <a:headEnd/>
              <a:tailEnd/>
            </a:ln>
          </p:spPr>
          <p:txBody>
            <a:bodyPr/>
            <a:lstStyle/>
            <a:p>
              <a:endParaRPr lang="cs-CZ" dirty="0"/>
            </a:p>
          </p:txBody>
        </p:sp>
        <p:sp>
          <p:nvSpPr>
            <p:cNvPr id="45" name="Freeform 39"/>
            <p:cNvSpPr>
              <a:spLocks/>
            </p:cNvSpPr>
            <p:nvPr/>
          </p:nvSpPr>
          <p:spPr bwMode="gray">
            <a:xfrm>
              <a:off x="4371" y="2692"/>
              <a:ext cx="135" cy="133"/>
            </a:xfrm>
            <a:custGeom>
              <a:avLst/>
              <a:gdLst>
                <a:gd name="T0" fmla="*/ 400 w 116"/>
                <a:gd name="T1" fmla="*/ 0 h 140"/>
                <a:gd name="T2" fmla="*/ 0 w 116"/>
                <a:gd name="T3" fmla="*/ 6 h 140"/>
                <a:gd name="T4" fmla="*/ 1019 w 116"/>
                <a:gd name="T5" fmla="*/ 24 h 140"/>
                <a:gd name="T6" fmla="*/ 1019 w 116"/>
                <a:gd name="T7" fmla="*/ 33 h 140"/>
                <a:gd name="T8" fmla="*/ 2264 w 116"/>
                <a:gd name="T9" fmla="*/ 49 h 140"/>
                <a:gd name="T10" fmla="*/ 2399 w 116"/>
                <a:gd name="T11" fmla="*/ 49 h 140"/>
                <a:gd name="T12" fmla="*/ 2150 w 116"/>
                <a:gd name="T13" fmla="*/ 33 h 140"/>
                <a:gd name="T14" fmla="*/ 1019 w 116"/>
                <a:gd name="T15" fmla="*/ 12 h 140"/>
                <a:gd name="T16" fmla="*/ 1019 w 116"/>
                <a:gd name="T17" fmla="*/ 9 h 140"/>
                <a:gd name="T18" fmla="*/ 400 w 116"/>
                <a:gd name="T19" fmla="*/ 0 h 140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116"/>
                <a:gd name="T31" fmla="*/ 0 h 140"/>
                <a:gd name="T32" fmla="*/ 116 w 116"/>
                <a:gd name="T33" fmla="*/ 140 h 140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116" h="140">
                  <a:moveTo>
                    <a:pt x="19" y="0"/>
                  </a:moveTo>
                  <a:lnTo>
                    <a:pt x="0" y="6"/>
                  </a:lnTo>
                  <a:lnTo>
                    <a:pt x="49" y="66"/>
                  </a:lnTo>
                  <a:lnTo>
                    <a:pt x="49" y="91"/>
                  </a:lnTo>
                  <a:lnTo>
                    <a:pt x="109" y="139"/>
                  </a:lnTo>
                  <a:lnTo>
                    <a:pt x="115" y="139"/>
                  </a:lnTo>
                  <a:lnTo>
                    <a:pt x="103" y="91"/>
                  </a:lnTo>
                  <a:lnTo>
                    <a:pt x="49" y="36"/>
                  </a:lnTo>
                  <a:lnTo>
                    <a:pt x="49" y="25"/>
                  </a:lnTo>
                  <a:lnTo>
                    <a:pt x="19" y="0"/>
                  </a:lnTo>
                </a:path>
              </a:pathLst>
            </a:custGeom>
            <a:grpFill/>
            <a:ln w="3175">
              <a:noFill/>
              <a:prstDash val="dash"/>
              <a:round/>
              <a:headEnd/>
              <a:tailEnd/>
            </a:ln>
          </p:spPr>
          <p:txBody>
            <a:bodyPr/>
            <a:lstStyle/>
            <a:p>
              <a:endParaRPr lang="cs-CZ" dirty="0"/>
            </a:p>
          </p:txBody>
        </p:sp>
        <p:sp>
          <p:nvSpPr>
            <p:cNvPr id="46" name="Freeform 40"/>
            <p:cNvSpPr>
              <a:spLocks/>
            </p:cNvSpPr>
            <p:nvPr/>
          </p:nvSpPr>
          <p:spPr bwMode="gray">
            <a:xfrm>
              <a:off x="5216" y="3412"/>
              <a:ext cx="147" cy="100"/>
            </a:xfrm>
            <a:custGeom>
              <a:avLst/>
              <a:gdLst>
                <a:gd name="T0" fmla="*/ 2736 w 126"/>
                <a:gd name="T1" fmla="*/ 10 h 105"/>
                <a:gd name="T2" fmla="*/ 2611 w 126"/>
                <a:gd name="T3" fmla="*/ 0 h 105"/>
                <a:gd name="T4" fmla="*/ 1565 w 126"/>
                <a:gd name="T5" fmla="*/ 14 h 105"/>
                <a:gd name="T6" fmla="*/ 1184 w 126"/>
                <a:gd name="T7" fmla="*/ 10 h 105"/>
                <a:gd name="T8" fmla="*/ 922 w 126"/>
                <a:gd name="T9" fmla="*/ 19 h 105"/>
                <a:gd name="T10" fmla="*/ 0 w 126"/>
                <a:gd name="T11" fmla="*/ 28 h 105"/>
                <a:gd name="T12" fmla="*/ 560 w 126"/>
                <a:gd name="T13" fmla="*/ 40 h 105"/>
                <a:gd name="T14" fmla="*/ 1055 w 126"/>
                <a:gd name="T15" fmla="*/ 38 h 105"/>
                <a:gd name="T16" fmla="*/ 1463 w 126"/>
                <a:gd name="T17" fmla="*/ 40 h 105"/>
                <a:gd name="T18" fmla="*/ 1954 w 126"/>
                <a:gd name="T19" fmla="*/ 19 h 105"/>
                <a:gd name="T20" fmla="*/ 2238 w 126"/>
                <a:gd name="T21" fmla="*/ 19 h 105"/>
                <a:gd name="T22" fmla="*/ 2736 w 126"/>
                <a:gd name="T23" fmla="*/ 10 h 105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126"/>
                <a:gd name="T37" fmla="*/ 0 h 105"/>
                <a:gd name="T38" fmla="*/ 126 w 126"/>
                <a:gd name="T39" fmla="*/ 105 h 105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126" h="105">
                  <a:moveTo>
                    <a:pt x="125" y="18"/>
                  </a:moveTo>
                  <a:lnTo>
                    <a:pt x="119" y="0"/>
                  </a:lnTo>
                  <a:lnTo>
                    <a:pt x="71" y="37"/>
                  </a:lnTo>
                  <a:lnTo>
                    <a:pt x="54" y="24"/>
                  </a:lnTo>
                  <a:lnTo>
                    <a:pt x="42" y="48"/>
                  </a:lnTo>
                  <a:lnTo>
                    <a:pt x="0" y="74"/>
                  </a:lnTo>
                  <a:lnTo>
                    <a:pt x="25" y="104"/>
                  </a:lnTo>
                  <a:lnTo>
                    <a:pt x="48" y="98"/>
                  </a:lnTo>
                  <a:lnTo>
                    <a:pt x="66" y="104"/>
                  </a:lnTo>
                  <a:lnTo>
                    <a:pt x="89" y="48"/>
                  </a:lnTo>
                  <a:lnTo>
                    <a:pt x="102" y="48"/>
                  </a:lnTo>
                  <a:lnTo>
                    <a:pt x="125" y="18"/>
                  </a:lnTo>
                </a:path>
              </a:pathLst>
            </a:custGeom>
            <a:grpFill/>
            <a:ln w="3175">
              <a:noFill/>
              <a:prstDash val="dash"/>
              <a:round/>
              <a:headEnd/>
              <a:tailEnd/>
            </a:ln>
          </p:spPr>
          <p:txBody>
            <a:bodyPr/>
            <a:lstStyle/>
            <a:p>
              <a:endParaRPr lang="cs-CZ" dirty="0"/>
            </a:p>
          </p:txBody>
        </p:sp>
        <p:sp>
          <p:nvSpPr>
            <p:cNvPr id="47" name="Freeform 41"/>
            <p:cNvSpPr>
              <a:spLocks/>
            </p:cNvSpPr>
            <p:nvPr/>
          </p:nvSpPr>
          <p:spPr bwMode="gray">
            <a:xfrm>
              <a:off x="5372" y="3345"/>
              <a:ext cx="69" cy="73"/>
            </a:xfrm>
            <a:custGeom>
              <a:avLst/>
              <a:gdLst>
                <a:gd name="T0" fmla="*/ 530 w 59"/>
                <a:gd name="T1" fmla="*/ 0 h 78"/>
                <a:gd name="T2" fmla="*/ 387 w 59"/>
                <a:gd name="T3" fmla="*/ 0 h 78"/>
                <a:gd name="T4" fmla="*/ 263 w 59"/>
                <a:gd name="T5" fmla="*/ 12 h 78"/>
                <a:gd name="T6" fmla="*/ 140 w 59"/>
                <a:gd name="T7" fmla="*/ 13 h 78"/>
                <a:gd name="T8" fmla="*/ 0 w 59"/>
                <a:gd name="T9" fmla="*/ 18 h 78"/>
                <a:gd name="T10" fmla="*/ 263 w 59"/>
                <a:gd name="T11" fmla="*/ 21 h 78"/>
                <a:gd name="T12" fmla="*/ 799 w 59"/>
                <a:gd name="T13" fmla="*/ 21 h 78"/>
                <a:gd name="T14" fmla="*/ 1357 w 59"/>
                <a:gd name="T15" fmla="*/ 13 h 78"/>
                <a:gd name="T16" fmla="*/ 1181 w 59"/>
                <a:gd name="T17" fmla="*/ 7 h 78"/>
                <a:gd name="T18" fmla="*/ 934 w 59"/>
                <a:gd name="T19" fmla="*/ 7 h 78"/>
                <a:gd name="T20" fmla="*/ 530 w 59"/>
                <a:gd name="T21" fmla="*/ 0 h 78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59"/>
                <a:gd name="T34" fmla="*/ 0 h 78"/>
                <a:gd name="T35" fmla="*/ 59 w 59"/>
                <a:gd name="T36" fmla="*/ 78 h 78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59" h="78">
                  <a:moveTo>
                    <a:pt x="23" y="0"/>
                  </a:moveTo>
                  <a:lnTo>
                    <a:pt x="17" y="0"/>
                  </a:lnTo>
                  <a:lnTo>
                    <a:pt x="11" y="42"/>
                  </a:lnTo>
                  <a:lnTo>
                    <a:pt x="6" y="46"/>
                  </a:lnTo>
                  <a:lnTo>
                    <a:pt x="0" y="65"/>
                  </a:lnTo>
                  <a:lnTo>
                    <a:pt x="11" y="77"/>
                  </a:lnTo>
                  <a:lnTo>
                    <a:pt x="35" y="77"/>
                  </a:lnTo>
                  <a:lnTo>
                    <a:pt x="58" y="46"/>
                  </a:lnTo>
                  <a:lnTo>
                    <a:pt x="52" y="29"/>
                  </a:lnTo>
                  <a:lnTo>
                    <a:pt x="41" y="29"/>
                  </a:lnTo>
                  <a:lnTo>
                    <a:pt x="23" y="0"/>
                  </a:lnTo>
                </a:path>
              </a:pathLst>
            </a:custGeom>
            <a:grpFill/>
            <a:ln w="3175">
              <a:noFill/>
              <a:prstDash val="dash"/>
              <a:round/>
              <a:headEnd/>
              <a:tailEnd/>
            </a:ln>
          </p:spPr>
          <p:txBody>
            <a:bodyPr/>
            <a:lstStyle/>
            <a:p>
              <a:endParaRPr lang="cs-CZ" dirty="0"/>
            </a:p>
          </p:txBody>
        </p:sp>
        <p:sp>
          <p:nvSpPr>
            <p:cNvPr id="48" name="Freeform 42"/>
            <p:cNvSpPr>
              <a:spLocks/>
            </p:cNvSpPr>
            <p:nvPr/>
          </p:nvSpPr>
          <p:spPr bwMode="gray">
            <a:xfrm>
              <a:off x="2913" y="1886"/>
              <a:ext cx="53" cy="59"/>
            </a:xfrm>
            <a:custGeom>
              <a:avLst/>
              <a:gdLst>
                <a:gd name="T0" fmla="*/ 840 w 45"/>
                <a:gd name="T1" fmla="*/ 12 h 61"/>
                <a:gd name="T2" fmla="*/ 148 w 45"/>
                <a:gd name="T3" fmla="*/ 0 h 61"/>
                <a:gd name="T4" fmla="*/ 0 w 45"/>
                <a:gd name="T5" fmla="*/ 26 h 61"/>
                <a:gd name="T6" fmla="*/ 713 w 45"/>
                <a:gd name="T7" fmla="*/ 32 h 61"/>
                <a:gd name="T8" fmla="*/ 1165 w 45"/>
                <a:gd name="T9" fmla="*/ 32 h 61"/>
                <a:gd name="T10" fmla="*/ 1165 w 45"/>
                <a:gd name="T11" fmla="*/ 16 h 61"/>
                <a:gd name="T12" fmla="*/ 1165 w 45"/>
                <a:gd name="T13" fmla="*/ 15 h 61"/>
                <a:gd name="T14" fmla="*/ 840 w 45"/>
                <a:gd name="T15" fmla="*/ 12 h 61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45"/>
                <a:gd name="T25" fmla="*/ 0 h 61"/>
                <a:gd name="T26" fmla="*/ 45 w 45"/>
                <a:gd name="T27" fmla="*/ 61 h 61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45" h="61">
                  <a:moveTo>
                    <a:pt x="31" y="12"/>
                  </a:moveTo>
                  <a:lnTo>
                    <a:pt x="6" y="0"/>
                  </a:lnTo>
                  <a:lnTo>
                    <a:pt x="0" y="48"/>
                  </a:lnTo>
                  <a:lnTo>
                    <a:pt x="26" y="60"/>
                  </a:lnTo>
                  <a:lnTo>
                    <a:pt x="44" y="60"/>
                  </a:lnTo>
                  <a:lnTo>
                    <a:pt x="44" y="36"/>
                  </a:lnTo>
                  <a:lnTo>
                    <a:pt x="44" y="18"/>
                  </a:lnTo>
                  <a:lnTo>
                    <a:pt x="31" y="12"/>
                  </a:lnTo>
                </a:path>
              </a:pathLst>
            </a:custGeom>
            <a:grpFill/>
            <a:ln w="3175">
              <a:noFill/>
              <a:prstDash val="dash"/>
              <a:round/>
              <a:headEnd/>
              <a:tailEnd/>
            </a:ln>
          </p:spPr>
          <p:txBody>
            <a:bodyPr/>
            <a:lstStyle/>
            <a:p>
              <a:endParaRPr lang="cs-CZ" dirty="0"/>
            </a:p>
          </p:txBody>
        </p:sp>
        <p:sp>
          <p:nvSpPr>
            <p:cNvPr id="49" name="Freeform 43"/>
            <p:cNvSpPr>
              <a:spLocks/>
            </p:cNvSpPr>
            <p:nvPr/>
          </p:nvSpPr>
          <p:spPr bwMode="gray">
            <a:xfrm>
              <a:off x="2949" y="1854"/>
              <a:ext cx="93" cy="143"/>
            </a:xfrm>
            <a:custGeom>
              <a:avLst/>
              <a:gdLst>
                <a:gd name="T0" fmla="*/ 1416 w 79"/>
                <a:gd name="T1" fmla="*/ 0 h 150"/>
                <a:gd name="T2" fmla="*/ 776 w 79"/>
                <a:gd name="T3" fmla="*/ 6 h 150"/>
                <a:gd name="T4" fmla="*/ 642 w 79"/>
                <a:gd name="T5" fmla="*/ 10 h 150"/>
                <a:gd name="T6" fmla="*/ 642 w 79"/>
                <a:gd name="T7" fmla="*/ 20 h 150"/>
                <a:gd name="T8" fmla="*/ 1085 w 79"/>
                <a:gd name="T9" fmla="*/ 28 h 150"/>
                <a:gd name="T10" fmla="*/ 1085 w 79"/>
                <a:gd name="T11" fmla="*/ 30 h 150"/>
                <a:gd name="T12" fmla="*/ 776 w 79"/>
                <a:gd name="T13" fmla="*/ 30 h 150"/>
                <a:gd name="T14" fmla="*/ 776 w 79"/>
                <a:gd name="T15" fmla="*/ 37 h 150"/>
                <a:gd name="T16" fmla="*/ 0 w 79"/>
                <a:gd name="T17" fmla="*/ 49 h 150"/>
                <a:gd name="T18" fmla="*/ 295 w 79"/>
                <a:gd name="T19" fmla="*/ 51 h 150"/>
                <a:gd name="T20" fmla="*/ 776 w 79"/>
                <a:gd name="T21" fmla="*/ 51 h 150"/>
                <a:gd name="T22" fmla="*/ 1416 w 79"/>
                <a:gd name="T23" fmla="*/ 57 h 150"/>
                <a:gd name="T24" fmla="*/ 1893 w 79"/>
                <a:gd name="T25" fmla="*/ 52 h 150"/>
                <a:gd name="T26" fmla="*/ 1733 w 79"/>
                <a:gd name="T27" fmla="*/ 44 h 150"/>
                <a:gd name="T28" fmla="*/ 2040 w 79"/>
                <a:gd name="T29" fmla="*/ 44 h 150"/>
                <a:gd name="T30" fmla="*/ 2040 w 79"/>
                <a:gd name="T31" fmla="*/ 39 h 150"/>
                <a:gd name="T32" fmla="*/ 1893 w 79"/>
                <a:gd name="T33" fmla="*/ 37 h 150"/>
                <a:gd name="T34" fmla="*/ 1733 w 79"/>
                <a:gd name="T35" fmla="*/ 28 h 150"/>
                <a:gd name="T36" fmla="*/ 1733 w 79"/>
                <a:gd name="T37" fmla="*/ 22 h 150"/>
                <a:gd name="T38" fmla="*/ 1416 w 79"/>
                <a:gd name="T39" fmla="*/ 14 h 150"/>
                <a:gd name="T40" fmla="*/ 1416 w 79"/>
                <a:gd name="T41" fmla="*/ 0 h 150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w 79"/>
                <a:gd name="T64" fmla="*/ 0 h 150"/>
                <a:gd name="T65" fmla="*/ 79 w 79"/>
                <a:gd name="T66" fmla="*/ 150 h 150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T63" t="T64" r="T65" b="T66"/>
              <a:pathLst>
                <a:path w="79" h="150">
                  <a:moveTo>
                    <a:pt x="54" y="0"/>
                  </a:moveTo>
                  <a:lnTo>
                    <a:pt x="30" y="6"/>
                  </a:lnTo>
                  <a:lnTo>
                    <a:pt x="25" y="25"/>
                  </a:lnTo>
                  <a:lnTo>
                    <a:pt x="25" y="48"/>
                  </a:lnTo>
                  <a:lnTo>
                    <a:pt x="42" y="71"/>
                  </a:lnTo>
                  <a:lnTo>
                    <a:pt x="42" y="78"/>
                  </a:lnTo>
                  <a:lnTo>
                    <a:pt x="30" y="78"/>
                  </a:lnTo>
                  <a:lnTo>
                    <a:pt x="30" y="96"/>
                  </a:lnTo>
                  <a:lnTo>
                    <a:pt x="0" y="126"/>
                  </a:lnTo>
                  <a:lnTo>
                    <a:pt x="12" y="132"/>
                  </a:lnTo>
                  <a:lnTo>
                    <a:pt x="30" y="132"/>
                  </a:lnTo>
                  <a:lnTo>
                    <a:pt x="54" y="149"/>
                  </a:lnTo>
                  <a:lnTo>
                    <a:pt x="72" y="137"/>
                  </a:lnTo>
                  <a:lnTo>
                    <a:pt x="66" y="113"/>
                  </a:lnTo>
                  <a:lnTo>
                    <a:pt x="78" y="113"/>
                  </a:lnTo>
                  <a:lnTo>
                    <a:pt x="78" y="101"/>
                  </a:lnTo>
                  <a:lnTo>
                    <a:pt x="72" y="96"/>
                  </a:lnTo>
                  <a:lnTo>
                    <a:pt x="66" y="71"/>
                  </a:lnTo>
                  <a:lnTo>
                    <a:pt x="66" y="54"/>
                  </a:lnTo>
                  <a:lnTo>
                    <a:pt x="54" y="36"/>
                  </a:lnTo>
                  <a:lnTo>
                    <a:pt x="54" y="0"/>
                  </a:lnTo>
                </a:path>
              </a:pathLst>
            </a:custGeom>
            <a:grpFill/>
            <a:ln w="3175">
              <a:noFill/>
              <a:prstDash val="dash"/>
              <a:round/>
              <a:headEnd/>
              <a:tailEnd/>
            </a:ln>
          </p:spPr>
          <p:txBody>
            <a:bodyPr/>
            <a:lstStyle/>
            <a:p>
              <a:endParaRPr lang="cs-CZ" dirty="0"/>
            </a:p>
          </p:txBody>
        </p:sp>
        <p:sp>
          <p:nvSpPr>
            <p:cNvPr id="50" name="Freeform 44"/>
            <p:cNvSpPr>
              <a:spLocks/>
            </p:cNvSpPr>
            <p:nvPr/>
          </p:nvSpPr>
          <p:spPr bwMode="gray">
            <a:xfrm>
              <a:off x="2893" y="1371"/>
              <a:ext cx="2366" cy="1365"/>
            </a:xfrm>
            <a:custGeom>
              <a:avLst/>
              <a:gdLst>
                <a:gd name="T0" fmla="*/ 12537 w 2028"/>
                <a:gd name="T1" fmla="*/ 425 h 1434"/>
                <a:gd name="T2" fmla="*/ 17752 w 2028"/>
                <a:gd name="T3" fmla="*/ 436 h 1434"/>
                <a:gd name="T4" fmla="*/ 15274 w 2028"/>
                <a:gd name="T5" fmla="*/ 400 h 1434"/>
                <a:gd name="T6" fmla="*/ 20374 w 2028"/>
                <a:gd name="T7" fmla="*/ 430 h 1434"/>
                <a:gd name="T8" fmla="*/ 21816 w 2028"/>
                <a:gd name="T9" fmla="*/ 463 h 1434"/>
                <a:gd name="T10" fmla="*/ 24151 w 2028"/>
                <a:gd name="T11" fmla="*/ 454 h 1434"/>
                <a:gd name="T12" fmla="*/ 26900 w 2028"/>
                <a:gd name="T13" fmla="*/ 447 h 1434"/>
                <a:gd name="T14" fmla="*/ 28441 w 2028"/>
                <a:gd name="T15" fmla="*/ 484 h 1434"/>
                <a:gd name="T16" fmla="*/ 29516 w 2028"/>
                <a:gd name="T17" fmla="*/ 514 h 1434"/>
                <a:gd name="T18" fmla="*/ 29516 w 2028"/>
                <a:gd name="T19" fmla="*/ 492 h 1434"/>
                <a:gd name="T20" fmla="*/ 30794 w 2028"/>
                <a:gd name="T21" fmla="*/ 452 h 1434"/>
                <a:gd name="T22" fmla="*/ 32788 w 2028"/>
                <a:gd name="T23" fmla="*/ 426 h 1434"/>
                <a:gd name="T24" fmla="*/ 33420 w 2028"/>
                <a:gd name="T25" fmla="*/ 367 h 1434"/>
                <a:gd name="T26" fmla="*/ 32788 w 2028"/>
                <a:gd name="T27" fmla="*/ 332 h 1434"/>
                <a:gd name="T28" fmla="*/ 34221 w 2028"/>
                <a:gd name="T29" fmla="*/ 344 h 1434"/>
                <a:gd name="T30" fmla="*/ 35783 w 2028"/>
                <a:gd name="T31" fmla="*/ 352 h 1434"/>
                <a:gd name="T32" fmla="*/ 36945 w 2028"/>
                <a:gd name="T33" fmla="*/ 273 h 1434"/>
                <a:gd name="T34" fmla="*/ 35884 w 2028"/>
                <a:gd name="T35" fmla="*/ 167 h 1434"/>
                <a:gd name="T36" fmla="*/ 40214 w 2028"/>
                <a:gd name="T37" fmla="*/ 137 h 1434"/>
                <a:gd name="T38" fmla="*/ 40594 w 2028"/>
                <a:gd name="T39" fmla="*/ 219 h 1434"/>
                <a:gd name="T40" fmla="*/ 40867 w 2028"/>
                <a:gd name="T41" fmla="*/ 182 h 1434"/>
                <a:gd name="T42" fmla="*/ 42963 w 2028"/>
                <a:gd name="T43" fmla="*/ 104 h 1434"/>
                <a:gd name="T44" fmla="*/ 43602 w 2028"/>
                <a:gd name="T45" fmla="*/ 54 h 1434"/>
                <a:gd name="T46" fmla="*/ 40719 w 2028"/>
                <a:gd name="T47" fmla="*/ 19 h 1434"/>
                <a:gd name="T48" fmla="*/ 39037 w 2028"/>
                <a:gd name="T49" fmla="*/ 39 h 1434"/>
                <a:gd name="T50" fmla="*/ 31733 w 2028"/>
                <a:gd name="T51" fmla="*/ 26 h 1434"/>
                <a:gd name="T52" fmla="*/ 27935 w 2028"/>
                <a:gd name="T53" fmla="*/ 36 h 1434"/>
                <a:gd name="T54" fmla="*/ 24007 w 2028"/>
                <a:gd name="T55" fmla="*/ 39 h 1434"/>
                <a:gd name="T56" fmla="*/ 22598 w 2028"/>
                <a:gd name="T57" fmla="*/ 16 h 1434"/>
                <a:gd name="T58" fmla="*/ 19728 w 2028"/>
                <a:gd name="T59" fmla="*/ 54 h 1434"/>
                <a:gd name="T60" fmla="*/ 19944 w 2028"/>
                <a:gd name="T61" fmla="*/ 100 h 1434"/>
                <a:gd name="T62" fmla="*/ 19066 w 2028"/>
                <a:gd name="T63" fmla="*/ 123 h 1434"/>
                <a:gd name="T64" fmla="*/ 17387 w 2028"/>
                <a:gd name="T65" fmla="*/ 81 h 1434"/>
                <a:gd name="T66" fmla="*/ 16064 w 2028"/>
                <a:gd name="T67" fmla="*/ 112 h 1434"/>
                <a:gd name="T68" fmla="*/ 11100 w 2028"/>
                <a:gd name="T69" fmla="*/ 167 h 1434"/>
                <a:gd name="T70" fmla="*/ 9806 w 2028"/>
                <a:gd name="T71" fmla="*/ 123 h 1434"/>
                <a:gd name="T72" fmla="*/ 4043 w 2028"/>
                <a:gd name="T73" fmla="*/ 185 h 1434"/>
                <a:gd name="T74" fmla="*/ 4589 w 2028"/>
                <a:gd name="T75" fmla="*/ 217 h 1434"/>
                <a:gd name="T76" fmla="*/ 6266 w 2028"/>
                <a:gd name="T77" fmla="*/ 219 h 1434"/>
                <a:gd name="T78" fmla="*/ 7183 w 2028"/>
                <a:gd name="T79" fmla="*/ 185 h 1434"/>
                <a:gd name="T80" fmla="*/ 7715 w 2028"/>
                <a:gd name="T81" fmla="*/ 188 h 1434"/>
                <a:gd name="T82" fmla="*/ 7585 w 2028"/>
                <a:gd name="T83" fmla="*/ 228 h 1434"/>
                <a:gd name="T84" fmla="*/ 5088 w 2028"/>
                <a:gd name="T85" fmla="*/ 225 h 1434"/>
                <a:gd name="T86" fmla="*/ 3022 w 2028"/>
                <a:gd name="T87" fmla="*/ 271 h 1434"/>
                <a:gd name="T88" fmla="*/ 1826 w 2028"/>
                <a:gd name="T89" fmla="*/ 304 h 1434"/>
                <a:gd name="T90" fmla="*/ 548 w 2028"/>
                <a:gd name="T91" fmla="*/ 344 h 1434"/>
                <a:gd name="T92" fmla="*/ 6157 w 2028"/>
                <a:gd name="T93" fmla="*/ 328 h 1434"/>
                <a:gd name="T94" fmla="*/ 6925 w 2028"/>
                <a:gd name="T95" fmla="*/ 328 h 1434"/>
                <a:gd name="T96" fmla="*/ 6370 w 2028"/>
                <a:gd name="T97" fmla="*/ 312 h 1434"/>
                <a:gd name="T98" fmla="*/ 7715 w 2028"/>
                <a:gd name="T99" fmla="*/ 344 h 1434"/>
                <a:gd name="T100" fmla="*/ 9157 w 2028"/>
                <a:gd name="T101" fmla="*/ 331 h 1434"/>
                <a:gd name="T102" fmla="*/ 11751 w 2028"/>
                <a:gd name="T103" fmla="*/ 349 h 1434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w 2028"/>
                <a:gd name="T157" fmla="*/ 0 h 1434"/>
                <a:gd name="T158" fmla="*/ 2028 w 2028"/>
                <a:gd name="T159" fmla="*/ 1434 h 1434"/>
              </a:gdLst>
              <a:ahLst/>
              <a:cxnLst>
                <a:cxn ang="T104">
                  <a:pos x="T0" y="T1"/>
                </a:cxn>
                <a:cxn ang="T105">
                  <a:pos x="T2" y="T3"/>
                </a:cxn>
                <a:cxn ang="T106">
                  <a:pos x="T4" y="T5"/>
                </a:cxn>
                <a:cxn ang="T107">
                  <a:pos x="T6" y="T7"/>
                </a:cxn>
                <a:cxn ang="T108">
                  <a:pos x="T8" y="T9"/>
                </a:cxn>
                <a:cxn ang="T109">
                  <a:pos x="T10" y="T11"/>
                </a:cxn>
                <a:cxn ang="T110">
                  <a:pos x="T12" y="T13"/>
                </a:cxn>
                <a:cxn ang="T111">
                  <a:pos x="T14" y="T15"/>
                </a:cxn>
                <a:cxn ang="T112">
                  <a:pos x="T16" y="T17"/>
                </a:cxn>
                <a:cxn ang="T113">
                  <a:pos x="T18" y="T19"/>
                </a:cxn>
                <a:cxn ang="T114">
                  <a:pos x="T20" y="T21"/>
                </a:cxn>
                <a:cxn ang="T115">
                  <a:pos x="T22" y="T23"/>
                </a:cxn>
                <a:cxn ang="T116">
                  <a:pos x="T24" y="T25"/>
                </a:cxn>
                <a:cxn ang="T117">
                  <a:pos x="T26" y="T27"/>
                </a:cxn>
                <a:cxn ang="T118">
                  <a:pos x="T28" y="T29"/>
                </a:cxn>
                <a:cxn ang="T119">
                  <a:pos x="T30" y="T31"/>
                </a:cxn>
                <a:cxn ang="T120">
                  <a:pos x="T32" y="T33"/>
                </a:cxn>
                <a:cxn ang="T121">
                  <a:pos x="T34" y="T35"/>
                </a:cxn>
                <a:cxn ang="T122">
                  <a:pos x="T36" y="T37"/>
                </a:cxn>
                <a:cxn ang="T123">
                  <a:pos x="T38" y="T39"/>
                </a:cxn>
                <a:cxn ang="T124">
                  <a:pos x="T40" y="T41"/>
                </a:cxn>
                <a:cxn ang="T125">
                  <a:pos x="T42" y="T43"/>
                </a:cxn>
                <a:cxn ang="T126">
                  <a:pos x="T44" y="T45"/>
                </a:cxn>
                <a:cxn ang="T127">
                  <a:pos x="T46" y="T47"/>
                </a:cxn>
                <a:cxn ang="T128">
                  <a:pos x="T48" y="T49"/>
                </a:cxn>
                <a:cxn ang="T129">
                  <a:pos x="T50" y="T51"/>
                </a:cxn>
                <a:cxn ang="T130">
                  <a:pos x="T52" y="T53"/>
                </a:cxn>
                <a:cxn ang="T131">
                  <a:pos x="T54" y="T55"/>
                </a:cxn>
                <a:cxn ang="T132">
                  <a:pos x="T56" y="T57"/>
                </a:cxn>
                <a:cxn ang="T133">
                  <a:pos x="T58" y="T59"/>
                </a:cxn>
                <a:cxn ang="T134">
                  <a:pos x="T60" y="T61"/>
                </a:cxn>
                <a:cxn ang="T135">
                  <a:pos x="T62" y="T63"/>
                </a:cxn>
                <a:cxn ang="T136">
                  <a:pos x="T64" y="T65"/>
                </a:cxn>
                <a:cxn ang="T137">
                  <a:pos x="T66" y="T67"/>
                </a:cxn>
                <a:cxn ang="T138">
                  <a:pos x="T68" y="T69"/>
                </a:cxn>
                <a:cxn ang="T139">
                  <a:pos x="T70" y="T71"/>
                </a:cxn>
                <a:cxn ang="T140">
                  <a:pos x="T72" y="T73"/>
                </a:cxn>
                <a:cxn ang="T141">
                  <a:pos x="T74" y="T75"/>
                </a:cxn>
                <a:cxn ang="T142">
                  <a:pos x="T76" y="T77"/>
                </a:cxn>
                <a:cxn ang="T143">
                  <a:pos x="T78" y="T79"/>
                </a:cxn>
                <a:cxn ang="T144">
                  <a:pos x="T80" y="T81"/>
                </a:cxn>
                <a:cxn ang="T145">
                  <a:pos x="T82" y="T83"/>
                </a:cxn>
                <a:cxn ang="T146">
                  <a:pos x="T84" y="T85"/>
                </a:cxn>
                <a:cxn ang="T147">
                  <a:pos x="T86" y="T87"/>
                </a:cxn>
                <a:cxn ang="T148">
                  <a:pos x="T88" y="T89"/>
                </a:cxn>
                <a:cxn ang="T149">
                  <a:pos x="T90" y="T91"/>
                </a:cxn>
                <a:cxn ang="T150">
                  <a:pos x="T92" y="T93"/>
                </a:cxn>
                <a:cxn ang="T151">
                  <a:pos x="T94" y="T95"/>
                </a:cxn>
                <a:cxn ang="T152">
                  <a:pos x="T96" y="T97"/>
                </a:cxn>
                <a:cxn ang="T153">
                  <a:pos x="T98" y="T99"/>
                </a:cxn>
                <a:cxn ang="T154">
                  <a:pos x="T100" y="T101"/>
                </a:cxn>
                <a:cxn ang="T155">
                  <a:pos x="T102" y="T103"/>
                </a:cxn>
              </a:cxnLst>
              <a:rect l="T156" t="T157" r="T158" b="T159"/>
              <a:pathLst>
                <a:path w="2028" h="1434">
                  <a:moveTo>
                    <a:pt x="508" y="1007"/>
                  </a:moveTo>
                  <a:lnTo>
                    <a:pt x="514" y="1049"/>
                  </a:lnTo>
                  <a:lnTo>
                    <a:pt x="567" y="1115"/>
                  </a:lnTo>
                  <a:lnTo>
                    <a:pt x="574" y="1140"/>
                  </a:lnTo>
                  <a:lnTo>
                    <a:pt x="646" y="1229"/>
                  </a:lnTo>
                  <a:lnTo>
                    <a:pt x="717" y="1229"/>
                  </a:lnTo>
                  <a:lnTo>
                    <a:pt x="813" y="1187"/>
                  </a:lnTo>
                  <a:lnTo>
                    <a:pt x="813" y="1170"/>
                  </a:lnTo>
                  <a:lnTo>
                    <a:pt x="825" y="1145"/>
                  </a:lnTo>
                  <a:lnTo>
                    <a:pt x="772" y="1109"/>
                  </a:lnTo>
                  <a:lnTo>
                    <a:pt x="747" y="1115"/>
                  </a:lnTo>
                  <a:lnTo>
                    <a:pt x="700" y="1068"/>
                  </a:lnTo>
                  <a:lnTo>
                    <a:pt x="694" y="1026"/>
                  </a:lnTo>
                  <a:lnTo>
                    <a:pt x="789" y="1098"/>
                  </a:lnTo>
                  <a:lnTo>
                    <a:pt x="945" y="1121"/>
                  </a:lnTo>
                  <a:lnTo>
                    <a:pt x="933" y="1151"/>
                  </a:lnTo>
                  <a:lnTo>
                    <a:pt x="957" y="1164"/>
                  </a:lnTo>
                  <a:lnTo>
                    <a:pt x="981" y="1151"/>
                  </a:lnTo>
                  <a:lnTo>
                    <a:pt x="975" y="1187"/>
                  </a:lnTo>
                  <a:lnTo>
                    <a:pt x="999" y="1242"/>
                  </a:lnTo>
                  <a:lnTo>
                    <a:pt x="999" y="1253"/>
                  </a:lnTo>
                  <a:lnTo>
                    <a:pt x="1035" y="1325"/>
                  </a:lnTo>
                  <a:lnTo>
                    <a:pt x="1070" y="1301"/>
                  </a:lnTo>
                  <a:lnTo>
                    <a:pt x="1106" y="1217"/>
                  </a:lnTo>
                  <a:lnTo>
                    <a:pt x="1166" y="1193"/>
                  </a:lnTo>
                  <a:lnTo>
                    <a:pt x="1202" y="1140"/>
                  </a:lnTo>
                  <a:lnTo>
                    <a:pt x="1220" y="1187"/>
                  </a:lnTo>
                  <a:lnTo>
                    <a:pt x="1232" y="1200"/>
                  </a:lnTo>
                  <a:lnTo>
                    <a:pt x="1238" y="1229"/>
                  </a:lnTo>
                  <a:lnTo>
                    <a:pt x="1256" y="1242"/>
                  </a:lnTo>
                  <a:lnTo>
                    <a:pt x="1274" y="1217"/>
                  </a:lnTo>
                  <a:lnTo>
                    <a:pt x="1303" y="1295"/>
                  </a:lnTo>
                  <a:lnTo>
                    <a:pt x="1303" y="1350"/>
                  </a:lnTo>
                  <a:lnTo>
                    <a:pt x="1333" y="1409"/>
                  </a:lnTo>
                  <a:lnTo>
                    <a:pt x="1364" y="1433"/>
                  </a:lnTo>
                  <a:lnTo>
                    <a:pt x="1352" y="1380"/>
                  </a:lnTo>
                  <a:lnTo>
                    <a:pt x="1322" y="1344"/>
                  </a:lnTo>
                  <a:lnTo>
                    <a:pt x="1322" y="1278"/>
                  </a:lnTo>
                  <a:lnTo>
                    <a:pt x="1346" y="1289"/>
                  </a:lnTo>
                  <a:lnTo>
                    <a:pt x="1352" y="1320"/>
                  </a:lnTo>
                  <a:lnTo>
                    <a:pt x="1381" y="1350"/>
                  </a:lnTo>
                  <a:lnTo>
                    <a:pt x="1435" y="1289"/>
                  </a:lnTo>
                  <a:lnTo>
                    <a:pt x="1435" y="1248"/>
                  </a:lnTo>
                  <a:lnTo>
                    <a:pt x="1411" y="1212"/>
                  </a:lnTo>
                  <a:lnTo>
                    <a:pt x="1381" y="1200"/>
                  </a:lnTo>
                  <a:lnTo>
                    <a:pt x="1411" y="1164"/>
                  </a:lnTo>
                  <a:lnTo>
                    <a:pt x="1424" y="1170"/>
                  </a:lnTo>
                  <a:lnTo>
                    <a:pt x="1502" y="1145"/>
                  </a:lnTo>
                  <a:lnTo>
                    <a:pt x="1555" y="1092"/>
                  </a:lnTo>
                  <a:lnTo>
                    <a:pt x="1567" y="1043"/>
                  </a:lnTo>
                  <a:lnTo>
                    <a:pt x="1555" y="1038"/>
                  </a:lnTo>
                  <a:lnTo>
                    <a:pt x="1531" y="983"/>
                  </a:lnTo>
                  <a:lnTo>
                    <a:pt x="1538" y="918"/>
                  </a:lnTo>
                  <a:lnTo>
                    <a:pt x="1513" y="941"/>
                  </a:lnTo>
                  <a:lnTo>
                    <a:pt x="1502" y="924"/>
                  </a:lnTo>
                  <a:lnTo>
                    <a:pt x="1502" y="894"/>
                  </a:lnTo>
                  <a:lnTo>
                    <a:pt x="1531" y="863"/>
                  </a:lnTo>
                  <a:lnTo>
                    <a:pt x="1543" y="875"/>
                  </a:lnTo>
                  <a:lnTo>
                    <a:pt x="1567" y="863"/>
                  </a:lnTo>
                  <a:lnTo>
                    <a:pt x="1567" y="918"/>
                  </a:lnTo>
                  <a:lnTo>
                    <a:pt x="1597" y="935"/>
                  </a:lnTo>
                  <a:lnTo>
                    <a:pt x="1597" y="960"/>
                  </a:lnTo>
                  <a:lnTo>
                    <a:pt x="1614" y="990"/>
                  </a:lnTo>
                  <a:lnTo>
                    <a:pt x="1639" y="947"/>
                  </a:lnTo>
                  <a:lnTo>
                    <a:pt x="1597" y="882"/>
                  </a:lnTo>
                  <a:lnTo>
                    <a:pt x="1633" y="810"/>
                  </a:lnTo>
                  <a:lnTo>
                    <a:pt x="1644" y="833"/>
                  </a:lnTo>
                  <a:lnTo>
                    <a:pt x="1692" y="738"/>
                  </a:lnTo>
                  <a:lnTo>
                    <a:pt x="1686" y="612"/>
                  </a:lnTo>
                  <a:lnTo>
                    <a:pt x="1663" y="564"/>
                  </a:lnTo>
                  <a:lnTo>
                    <a:pt x="1633" y="551"/>
                  </a:lnTo>
                  <a:lnTo>
                    <a:pt x="1644" y="450"/>
                  </a:lnTo>
                  <a:lnTo>
                    <a:pt x="1716" y="420"/>
                  </a:lnTo>
                  <a:lnTo>
                    <a:pt x="1741" y="443"/>
                  </a:lnTo>
                  <a:lnTo>
                    <a:pt x="1842" y="318"/>
                  </a:lnTo>
                  <a:lnTo>
                    <a:pt x="1842" y="366"/>
                  </a:lnTo>
                  <a:lnTo>
                    <a:pt x="1806" y="450"/>
                  </a:lnTo>
                  <a:lnTo>
                    <a:pt x="1806" y="498"/>
                  </a:lnTo>
                  <a:lnTo>
                    <a:pt x="1836" y="582"/>
                  </a:lnTo>
                  <a:lnTo>
                    <a:pt x="1860" y="587"/>
                  </a:lnTo>
                  <a:lnTo>
                    <a:pt x="1872" y="642"/>
                  </a:lnTo>
                  <a:lnTo>
                    <a:pt x="1889" y="540"/>
                  </a:lnTo>
                  <a:lnTo>
                    <a:pt x="1902" y="534"/>
                  </a:lnTo>
                  <a:lnTo>
                    <a:pt x="1872" y="486"/>
                  </a:lnTo>
                  <a:lnTo>
                    <a:pt x="1860" y="402"/>
                  </a:lnTo>
                  <a:lnTo>
                    <a:pt x="1914" y="366"/>
                  </a:lnTo>
                  <a:lnTo>
                    <a:pt x="1944" y="282"/>
                  </a:lnTo>
                  <a:lnTo>
                    <a:pt x="1968" y="276"/>
                  </a:lnTo>
                  <a:lnTo>
                    <a:pt x="1920" y="210"/>
                  </a:lnTo>
                  <a:lnTo>
                    <a:pt x="2003" y="192"/>
                  </a:lnTo>
                  <a:lnTo>
                    <a:pt x="2027" y="161"/>
                  </a:lnTo>
                  <a:lnTo>
                    <a:pt x="1997" y="144"/>
                  </a:lnTo>
                  <a:lnTo>
                    <a:pt x="2022" y="132"/>
                  </a:lnTo>
                  <a:lnTo>
                    <a:pt x="1991" y="102"/>
                  </a:lnTo>
                  <a:lnTo>
                    <a:pt x="1968" y="120"/>
                  </a:lnTo>
                  <a:lnTo>
                    <a:pt x="1866" y="48"/>
                  </a:lnTo>
                  <a:lnTo>
                    <a:pt x="1836" y="60"/>
                  </a:lnTo>
                  <a:lnTo>
                    <a:pt x="1771" y="42"/>
                  </a:lnTo>
                  <a:lnTo>
                    <a:pt x="1741" y="66"/>
                  </a:lnTo>
                  <a:lnTo>
                    <a:pt x="1788" y="102"/>
                  </a:lnTo>
                  <a:lnTo>
                    <a:pt x="1705" y="96"/>
                  </a:lnTo>
                  <a:lnTo>
                    <a:pt x="1633" y="120"/>
                  </a:lnTo>
                  <a:lnTo>
                    <a:pt x="1477" y="91"/>
                  </a:lnTo>
                  <a:lnTo>
                    <a:pt x="1453" y="66"/>
                  </a:lnTo>
                  <a:lnTo>
                    <a:pt x="1424" y="96"/>
                  </a:lnTo>
                  <a:lnTo>
                    <a:pt x="1435" y="125"/>
                  </a:lnTo>
                  <a:lnTo>
                    <a:pt x="1375" y="161"/>
                  </a:lnTo>
                  <a:lnTo>
                    <a:pt x="1280" y="96"/>
                  </a:lnTo>
                  <a:lnTo>
                    <a:pt x="1238" y="114"/>
                  </a:lnTo>
                  <a:lnTo>
                    <a:pt x="1184" y="102"/>
                  </a:lnTo>
                  <a:lnTo>
                    <a:pt x="1106" y="150"/>
                  </a:lnTo>
                  <a:lnTo>
                    <a:pt x="1100" y="102"/>
                  </a:lnTo>
                  <a:lnTo>
                    <a:pt x="1130" y="72"/>
                  </a:lnTo>
                  <a:lnTo>
                    <a:pt x="1124" y="19"/>
                  </a:lnTo>
                  <a:lnTo>
                    <a:pt x="1058" y="19"/>
                  </a:lnTo>
                  <a:lnTo>
                    <a:pt x="1035" y="42"/>
                  </a:lnTo>
                  <a:lnTo>
                    <a:pt x="1017" y="0"/>
                  </a:lnTo>
                  <a:lnTo>
                    <a:pt x="981" y="12"/>
                  </a:lnTo>
                  <a:lnTo>
                    <a:pt x="969" y="72"/>
                  </a:lnTo>
                  <a:lnTo>
                    <a:pt x="903" y="144"/>
                  </a:lnTo>
                  <a:lnTo>
                    <a:pt x="933" y="161"/>
                  </a:lnTo>
                  <a:lnTo>
                    <a:pt x="873" y="180"/>
                  </a:lnTo>
                  <a:lnTo>
                    <a:pt x="933" y="233"/>
                  </a:lnTo>
                  <a:lnTo>
                    <a:pt x="914" y="269"/>
                  </a:lnTo>
                  <a:lnTo>
                    <a:pt x="843" y="228"/>
                  </a:lnTo>
                  <a:lnTo>
                    <a:pt x="849" y="276"/>
                  </a:lnTo>
                  <a:lnTo>
                    <a:pt x="914" y="330"/>
                  </a:lnTo>
                  <a:lnTo>
                    <a:pt x="873" y="330"/>
                  </a:lnTo>
                  <a:lnTo>
                    <a:pt x="825" y="384"/>
                  </a:lnTo>
                  <a:lnTo>
                    <a:pt x="843" y="324"/>
                  </a:lnTo>
                  <a:lnTo>
                    <a:pt x="813" y="204"/>
                  </a:lnTo>
                  <a:lnTo>
                    <a:pt x="795" y="216"/>
                  </a:lnTo>
                  <a:lnTo>
                    <a:pt x="795" y="276"/>
                  </a:lnTo>
                  <a:lnTo>
                    <a:pt x="813" y="330"/>
                  </a:lnTo>
                  <a:lnTo>
                    <a:pt x="760" y="301"/>
                  </a:lnTo>
                  <a:lnTo>
                    <a:pt x="736" y="301"/>
                  </a:lnTo>
                  <a:lnTo>
                    <a:pt x="741" y="330"/>
                  </a:lnTo>
                  <a:lnTo>
                    <a:pt x="592" y="360"/>
                  </a:lnTo>
                  <a:lnTo>
                    <a:pt x="567" y="402"/>
                  </a:lnTo>
                  <a:lnTo>
                    <a:pt x="508" y="450"/>
                  </a:lnTo>
                  <a:lnTo>
                    <a:pt x="484" y="390"/>
                  </a:lnTo>
                  <a:lnTo>
                    <a:pt x="527" y="390"/>
                  </a:lnTo>
                  <a:lnTo>
                    <a:pt x="532" y="348"/>
                  </a:lnTo>
                  <a:lnTo>
                    <a:pt x="449" y="330"/>
                  </a:lnTo>
                  <a:lnTo>
                    <a:pt x="425" y="305"/>
                  </a:lnTo>
                  <a:lnTo>
                    <a:pt x="305" y="341"/>
                  </a:lnTo>
                  <a:lnTo>
                    <a:pt x="292" y="377"/>
                  </a:lnTo>
                  <a:lnTo>
                    <a:pt x="185" y="498"/>
                  </a:lnTo>
                  <a:lnTo>
                    <a:pt x="191" y="515"/>
                  </a:lnTo>
                  <a:lnTo>
                    <a:pt x="180" y="534"/>
                  </a:lnTo>
                  <a:lnTo>
                    <a:pt x="185" y="587"/>
                  </a:lnTo>
                  <a:lnTo>
                    <a:pt x="209" y="582"/>
                  </a:lnTo>
                  <a:lnTo>
                    <a:pt x="227" y="558"/>
                  </a:lnTo>
                  <a:lnTo>
                    <a:pt x="275" y="630"/>
                  </a:lnTo>
                  <a:lnTo>
                    <a:pt x="286" y="623"/>
                  </a:lnTo>
                  <a:lnTo>
                    <a:pt x="286" y="587"/>
                  </a:lnTo>
                  <a:lnTo>
                    <a:pt x="317" y="564"/>
                  </a:lnTo>
                  <a:lnTo>
                    <a:pt x="292" y="522"/>
                  </a:lnTo>
                  <a:lnTo>
                    <a:pt x="305" y="498"/>
                  </a:lnTo>
                  <a:lnTo>
                    <a:pt x="328" y="498"/>
                  </a:lnTo>
                  <a:lnTo>
                    <a:pt x="341" y="432"/>
                  </a:lnTo>
                  <a:lnTo>
                    <a:pt x="364" y="426"/>
                  </a:lnTo>
                  <a:lnTo>
                    <a:pt x="389" y="456"/>
                  </a:lnTo>
                  <a:lnTo>
                    <a:pt x="353" y="504"/>
                  </a:lnTo>
                  <a:lnTo>
                    <a:pt x="358" y="540"/>
                  </a:lnTo>
                  <a:lnTo>
                    <a:pt x="425" y="522"/>
                  </a:lnTo>
                  <a:lnTo>
                    <a:pt x="442" y="551"/>
                  </a:lnTo>
                  <a:lnTo>
                    <a:pt x="347" y="612"/>
                  </a:lnTo>
                  <a:lnTo>
                    <a:pt x="341" y="636"/>
                  </a:lnTo>
                  <a:lnTo>
                    <a:pt x="275" y="659"/>
                  </a:lnTo>
                  <a:lnTo>
                    <a:pt x="227" y="659"/>
                  </a:lnTo>
                  <a:lnTo>
                    <a:pt x="233" y="606"/>
                  </a:lnTo>
                  <a:lnTo>
                    <a:pt x="203" y="630"/>
                  </a:lnTo>
                  <a:lnTo>
                    <a:pt x="203" y="653"/>
                  </a:lnTo>
                  <a:lnTo>
                    <a:pt x="173" y="659"/>
                  </a:lnTo>
                  <a:lnTo>
                    <a:pt x="138" y="725"/>
                  </a:lnTo>
                  <a:lnTo>
                    <a:pt x="72" y="738"/>
                  </a:lnTo>
                  <a:lnTo>
                    <a:pt x="72" y="750"/>
                  </a:lnTo>
                  <a:lnTo>
                    <a:pt x="95" y="756"/>
                  </a:lnTo>
                  <a:lnTo>
                    <a:pt x="83" y="816"/>
                  </a:lnTo>
                  <a:lnTo>
                    <a:pt x="53" y="822"/>
                  </a:lnTo>
                  <a:lnTo>
                    <a:pt x="6" y="816"/>
                  </a:lnTo>
                  <a:lnTo>
                    <a:pt x="0" y="888"/>
                  </a:lnTo>
                  <a:lnTo>
                    <a:pt x="24" y="918"/>
                  </a:lnTo>
                  <a:lnTo>
                    <a:pt x="83" y="918"/>
                  </a:lnTo>
                  <a:lnTo>
                    <a:pt x="113" y="858"/>
                  </a:lnTo>
                  <a:lnTo>
                    <a:pt x="197" y="816"/>
                  </a:lnTo>
                  <a:lnTo>
                    <a:pt x="281" y="875"/>
                  </a:lnTo>
                  <a:lnTo>
                    <a:pt x="281" y="924"/>
                  </a:lnTo>
                  <a:lnTo>
                    <a:pt x="299" y="888"/>
                  </a:lnTo>
                  <a:lnTo>
                    <a:pt x="311" y="888"/>
                  </a:lnTo>
                  <a:lnTo>
                    <a:pt x="317" y="875"/>
                  </a:lnTo>
                  <a:lnTo>
                    <a:pt x="239" y="822"/>
                  </a:lnTo>
                  <a:lnTo>
                    <a:pt x="256" y="810"/>
                  </a:lnTo>
                  <a:lnTo>
                    <a:pt x="292" y="816"/>
                  </a:lnTo>
                  <a:lnTo>
                    <a:pt x="292" y="833"/>
                  </a:lnTo>
                  <a:lnTo>
                    <a:pt x="335" y="863"/>
                  </a:lnTo>
                  <a:lnTo>
                    <a:pt x="335" y="894"/>
                  </a:lnTo>
                  <a:lnTo>
                    <a:pt x="358" y="894"/>
                  </a:lnTo>
                  <a:lnTo>
                    <a:pt x="353" y="918"/>
                  </a:lnTo>
                  <a:lnTo>
                    <a:pt x="377" y="924"/>
                  </a:lnTo>
                  <a:lnTo>
                    <a:pt x="383" y="911"/>
                  </a:lnTo>
                  <a:lnTo>
                    <a:pt x="377" y="882"/>
                  </a:lnTo>
                  <a:lnTo>
                    <a:pt x="419" y="888"/>
                  </a:lnTo>
                  <a:lnTo>
                    <a:pt x="430" y="924"/>
                  </a:lnTo>
                  <a:lnTo>
                    <a:pt x="491" y="960"/>
                  </a:lnTo>
                  <a:lnTo>
                    <a:pt x="520" y="935"/>
                  </a:lnTo>
                  <a:lnTo>
                    <a:pt x="538" y="941"/>
                  </a:lnTo>
                  <a:lnTo>
                    <a:pt x="508" y="1007"/>
                  </a:lnTo>
                </a:path>
              </a:pathLst>
            </a:custGeom>
            <a:grpFill/>
            <a:ln w="3175">
              <a:noFill/>
              <a:prstDash val="dash"/>
              <a:round/>
              <a:headEnd/>
              <a:tailEnd/>
            </a:ln>
          </p:spPr>
          <p:txBody>
            <a:bodyPr/>
            <a:lstStyle/>
            <a:p>
              <a:endParaRPr lang="cs-CZ" dirty="0"/>
            </a:p>
          </p:txBody>
        </p:sp>
        <p:sp>
          <p:nvSpPr>
            <p:cNvPr id="51" name="Oval 45"/>
            <p:cNvSpPr>
              <a:spLocks noChangeArrowheads="1"/>
            </p:cNvSpPr>
            <p:nvPr/>
          </p:nvSpPr>
          <p:spPr bwMode="gray">
            <a:xfrm>
              <a:off x="4713" y="2265"/>
              <a:ext cx="48" cy="40"/>
            </a:xfrm>
            <a:prstGeom prst="ellipse">
              <a:avLst/>
            </a:prstGeom>
            <a:grpFill/>
            <a:ln w="3175" algn="ctr">
              <a:noFill/>
              <a:prstDash val="dash"/>
              <a:round/>
              <a:headEnd/>
              <a:tailEnd/>
            </a:ln>
          </p:spPr>
          <p:txBody>
            <a:bodyPr/>
            <a:lstStyle/>
            <a:p>
              <a:endParaRPr lang="cs-CZ" dirty="0"/>
            </a:p>
          </p:txBody>
        </p:sp>
        <p:sp>
          <p:nvSpPr>
            <p:cNvPr id="52" name="Oval 46"/>
            <p:cNvSpPr>
              <a:spLocks noChangeArrowheads="1"/>
            </p:cNvSpPr>
            <p:nvPr/>
          </p:nvSpPr>
          <p:spPr bwMode="gray">
            <a:xfrm>
              <a:off x="4689" y="2507"/>
              <a:ext cx="48" cy="40"/>
            </a:xfrm>
            <a:prstGeom prst="ellipse">
              <a:avLst/>
            </a:prstGeom>
            <a:grpFill/>
            <a:ln w="3175" algn="ctr">
              <a:noFill/>
              <a:prstDash val="dash"/>
              <a:round/>
              <a:headEnd/>
              <a:tailEnd/>
            </a:ln>
          </p:spPr>
          <p:txBody>
            <a:bodyPr/>
            <a:lstStyle/>
            <a:p>
              <a:endParaRPr lang="cs-CZ" dirty="0"/>
            </a:p>
          </p:txBody>
        </p:sp>
        <p:sp>
          <p:nvSpPr>
            <p:cNvPr id="54" name="Oval 47"/>
            <p:cNvSpPr>
              <a:spLocks noChangeArrowheads="1"/>
            </p:cNvSpPr>
            <p:nvPr/>
          </p:nvSpPr>
          <p:spPr bwMode="gray">
            <a:xfrm>
              <a:off x="5317" y="3384"/>
              <a:ext cx="49" cy="40"/>
            </a:xfrm>
            <a:prstGeom prst="ellipse">
              <a:avLst/>
            </a:prstGeom>
            <a:grpFill/>
            <a:ln w="3175" algn="ctr">
              <a:noFill/>
              <a:prstDash val="dash"/>
              <a:round/>
              <a:headEnd/>
              <a:tailEnd/>
            </a:ln>
          </p:spPr>
          <p:txBody>
            <a:bodyPr/>
            <a:lstStyle/>
            <a:p>
              <a:endParaRPr lang="cs-CZ" dirty="0"/>
            </a:p>
          </p:txBody>
        </p:sp>
        <p:sp>
          <p:nvSpPr>
            <p:cNvPr id="55" name="Oval 48"/>
            <p:cNvSpPr>
              <a:spLocks noChangeArrowheads="1"/>
            </p:cNvSpPr>
            <p:nvPr/>
          </p:nvSpPr>
          <p:spPr bwMode="gray">
            <a:xfrm>
              <a:off x="5333" y="3401"/>
              <a:ext cx="48" cy="40"/>
            </a:xfrm>
            <a:prstGeom prst="ellipse">
              <a:avLst/>
            </a:prstGeom>
            <a:grpFill/>
            <a:ln w="3175" algn="ctr">
              <a:noFill/>
              <a:prstDash val="dash"/>
              <a:round/>
              <a:headEnd/>
              <a:tailEnd/>
            </a:ln>
          </p:spPr>
          <p:txBody>
            <a:bodyPr/>
            <a:lstStyle/>
            <a:p>
              <a:endParaRPr lang="cs-CZ" dirty="0"/>
            </a:p>
          </p:txBody>
        </p:sp>
        <p:sp>
          <p:nvSpPr>
            <p:cNvPr id="56" name="Oval 49"/>
            <p:cNvSpPr>
              <a:spLocks noChangeArrowheads="1"/>
            </p:cNvSpPr>
            <p:nvPr/>
          </p:nvSpPr>
          <p:spPr bwMode="gray">
            <a:xfrm>
              <a:off x="4697" y="2248"/>
              <a:ext cx="49" cy="40"/>
            </a:xfrm>
            <a:prstGeom prst="ellipse">
              <a:avLst/>
            </a:prstGeom>
            <a:grpFill/>
            <a:ln w="3175" algn="ctr">
              <a:noFill/>
              <a:prstDash val="dash"/>
              <a:round/>
              <a:headEnd/>
              <a:tailEnd/>
            </a:ln>
          </p:spPr>
          <p:txBody>
            <a:bodyPr/>
            <a:lstStyle/>
            <a:p>
              <a:endParaRPr lang="cs-CZ" dirty="0"/>
            </a:p>
          </p:txBody>
        </p:sp>
        <p:sp>
          <p:nvSpPr>
            <p:cNvPr id="57" name="Oval 50"/>
            <p:cNvSpPr>
              <a:spLocks noChangeArrowheads="1"/>
            </p:cNvSpPr>
            <p:nvPr/>
          </p:nvSpPr>
          <p:spPr bwMode="gray">
            <a:xfrm>
              <a:off x="4681" y="2499"/>
              <a:ext cx="48" cy="39"/>
            </a:xfrm>
            <a:prstGeom prst="ellipse">
              <a:avLst/>
            </a:prstGeom>
            <a:grpFill/>
            <a:ln w="3175" algn="ctr">
              <a:noFill/>
              <a:prstDash val="dash"/>
              <a:round/>
              <a:headEnd/>
              <a:tailEnd/>
            </a:ln>
          </p:spPr>
          <p:txBody>
            <a:bodyPr/>
            <a:lstStyle/>
            <a:p>
              <a:endParaRPr lang="cs-CZ" dirty="0"/>
            </a:p>
          </p:txBody>
        </p:sp>
        <p:sp>
          <p:nvSpPr>
            <p:cNvPr id="58" name="Oval 51"/>
            <p:cNvSpPr>
              <a:spLocks noChangeArrowheads="1"/>
            </p:cNvSpPr>
            <p:nvPr/>
          </p:nvSpPr>
          <p:spPr bwMode="gray">
            <a:xfrm>
              <a:off x="4697" y="2516"/>
              <a:ext cx="48" cy="40"/>
            </a:xfrm>
            <a:prstGeom prst="ellipse">
              <a:avLst/>
            </a:prstGeom>
            <a:grpFill/>
            <a:ln w="3175" algn="ctr">
              <a:noFill/>
              <a:prstDash val="dash"/>
              <a:round/>
              <a:headEnd/>
              <a:tailEnd/>
            </a:ln>
          </p:spPr>
          <p:txBody>
            <a:bodyPr/>
            <a:lstStyle/>
            <a:p>
              <a:endParaRPr lang="cs-CZ" dirty="0"/>
            </a:p>
          </p:txBody>
        </p:sp>
      </p:grpSp>
      <p:graphicFrame>
        <p:nvGraphicFramePr>
          <p:cNvPr id="59" name="Group 5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95654561"/>
              </p:ext>
            </p:extLst>
          </p:nvPr>
        </p:nvGraphicFramePr>
        <p:xfrm>
          <a:off x="350935" y="1680862"/>
          <a:ext cx="8136904" cy="4052394"/>
        </p:xfrm>
        <a:graphic>
          <a:graphicData uri="http://schemas.openxmlformats.org/drawingml/2006/table">
            <a:tbl>
              <a:tblPr firstRow="1" firstCol="1">
                <a:tableStyleId>{21E4AEA4-8DFA-4A89-87EB-49C32662AFE0}</a:tableStyleId>
              </a:tblPr>
              <a:tblGrid>
                <a:gridCol w="1584176"/>
                <a:gridCol w="6552728"/>
              </a:tblGrid>
              <a:tr h="980030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/>
                          <a:cs typeface="Arial" pitchFamily="34" charset="0"/>
                        </a:rPr>
                        <a:t>Европа</a:t>
                      </a:r>
                      <a:endParaRPr kumimoji="0" 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/>
                        <a:cs typeface="Arial" pitchFamily="34" charset="0"/>
                      </a:endParaRPr>
                    </a:p>
                  </a:txBody>
                  <a:tcPr marL="72000" marR="72000" marT="7200" marB="72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1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Arial" pitchFamily="34" charset="0"/>
                      </a:endParaRPr>
                    </a:p>
                  </a:txBody>
                  <a:tcPr marL="72000" marR="72000" marT="36000" marB="360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1112304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/>
                          <a:cs typeface="Arial" pitchFamily="34" charset="0"/>
                        </a:rPr>
                        <a:t>Азиатско-Тихоокеанский регион</a:t>
                      </a:r>
                      <a:endParaRPr kumimoji="0" 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/>
                        <a:cs typeface="Arial" pitchFamily="34" charset="0"/>
                      </a:endParaRPr>
                    </a:p>
                  </a:txBody>
                  <a:tcPr marL="72000" marR="72000" marT="7200" marB="72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1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Arial" pitchFamily="34" charset="0"/>
                      </a:endParaRPr>
                    </a:p>
                  </a:txBody>
                  <a:tcPr marL="72000" marR="72000" marT="36000" marB="360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980030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</a:rPr>
                        <a:t>Северная Америка</a:t>
                      </a:r>
                      <a:endParaRPr kumimoji="0" 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/>
                        <a:cs typeface="Arial" pitchFamily="34" charset="0"/>
                      </a:endParaRPr>
                    </a:p>
                  </a:txBody>
                  <a:tcPr marL="72000" marR="72000" marT="7200" marB="72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1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Arial" pitchFamily="34" charset="0"/>
                      </a:endParaRPr>
                    </a:p>
                  </a:txBody>
                  <a:tcPr marL="72000" marR="72000" marT="36000" marB="360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980030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</a:rPr>
                        <a:t>Южная Америка</a:t>
                      </a:r>
                      <a:endParaRPr kumimoji="0" 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/>
                        <a:cs typeface="Arial" pitchFamily="34" charset="0"/>
                      </a:endParaRPr>
                    </a:p>
                  </a:txBody>
                  <a:tcPr marL="72000" marR="72000" marT="7200" marB="72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1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Arial" pitchFamily="34" charset="0"/>
                      </a:endParaRPr>
                    </a:p>
                  </a:txBody>
                  <a:tcPr marL="72000" marR="72000" marT="36000" marB="360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pic>
        <p:nvPicPr>
          <p:cNvPr id="61" name="ipfCwTdexV5FM_WyM:" descr="http://t1.gstatic.com/images?q=tbn:ANd9GcRRY4Ghy_DohblmGp3hhVmxl_PnvV5NdBZxg_W-oq3RuyPJKYYEau3NLA">
            <a:hlinkClick r:id="rId9"/>
          </p:cNvPr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2785278" y="3999256"/>
            <a:ext cx="635348" cy="635348"/>
          </a:xfrm>
          <a:prstGeom prst="rect">
            <a:avLst/>
          </a:prstGeom>
          <a:noFill/>
        </p:spPr>
      </p:pic>
      <p:pic>
        <p:nvPicPr>
          <p:cNvPr id="62" name="Picture 2" descr="http://t2.gstatic.com/images?q=tbn:ANd9GcQsbbxaVcv3QyN_ymhPsEIIN1W2wxiqNN14y7-U0P21d0IwGpKP6g"/>
          <p:cNvPicPr>
            <a:picLocks noChangeAspect="1" noChangeArrowheads="1"/>
          </p:cNvPicPr>
          <p:nvPr/>
        </p:nvPicPr>
        <p:blipFill>
          <a:blip r:embed="rId11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509891" y="1825642"/>
            <a:ext cx="548640" cy="716280"/>
          </a:xfrm>
          <a:prstGeom prst="rect">
            <a:avLst/>
          </a:prstGeom>
          <a:noFill/>
        </p:spPr>
      </p:pic>
      <p:pic>
        <p:nvPicPr>
          <p:cNvPr id="63" name="Picture 2" descr="http://t1.gstatic.com/images?q=tbn:ANd9GcQ4YPh-BuAgUd9FD-iRNgvEAPfK_xnJy4OCci_G1fIc3ANmbgWW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5634930" y="1958025"/>
            <a:ext cx="535781" cy="535781"/>
          </a:xfrm>
          <a:prstGeom prst="rect">
            <a:avLst/>
          </a:prstGeom>
          <a:noFill/>
        </p:spPr>
      </p:pic>
      <p:pic>
        <p:nvPicPr>
          <p:cNvPr id="64" name="Picture 2" descr="Image references of news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3171451" y="4918426"/>
            <a:ext cx="685800" cy="685800"/>
          </a:xfrm>
          <a:prstGeom prst="rect">
            <a:avLst/>
          </a:prstGeom>
          <a:noFill/>
        </p:spPr>
      </p:pic>
      <p:pic>
        <p:nvPicPr>
          <p:cNvPr id="68" name="pa_logo" descr="http://www.kpn.com/ss/Satellite/urldata/id/1287476216697/MungoBlobs/true/kpn_logo.png">
            <a:hlinkClick r:id="rId14"/>
          </p:cNvPr>
          <p:cNvPicPr>
            <a:picLocks noChangeAspect="1" noChangeArrowheads="1"/>
          </p:cNvPicPr>
          <p:nvPr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3037724" y="2038646"/>
            <a:ext cx="801529" cy="348139"/>
          </a:xfrm>
          <a:prstGeom prst="rect">
            <a:avLst/>
          </a:prstGeom>
          <a:noFill/>
        </p:spPr>
      </p:pic>
      <p:pic>
        <p:nvPicPr>
          <p:cNvPr id="69" name="Picture 16" descr="TeliaSonera">
            <a:hlinkClick r:id="rId16" tooltip="TeliaSonera"/>
          </p:cNvPr>
          <p:cNvPicPr>
            <a:picLocks noChangeAspect="1" noChangeArrowheads="1"/>
          </p:cNvPicPr>
          <p:nvPr/>
        </p:nvPicPr>
        <p:blipFill>
          <a:blip r:embed="rId17" cstate="print"/>
          <a:srcRect/>
          <a:stretch>
            <a:fillRect/>
          </a:stretch>
        </p:blipFill>
        <p:spPr bwMode="auto">
          <a:xfrm>
            <a:off x="4072364" y="2097591"/>
            <a:ext cx="1200150" cy="245745"/>
          </a:xfrm>
          <a:prstGeom prst="rect">
            <a:avLst/>
          </a:prstGeom>
          <a:noFill/>
        </p:spPr>
      </p:pic>
      <p:pic>
        <p:nvPicPr>
          <p:cNvPr id="71" name="Picture 19" descr="Telecom italia">
            <a:hlinkClick r:id="rId18" tooltip="Home"/>
          </p:cNvPr>
          <p:cNvPicPr>
            <a:picLocks noChangeAspect="1" noChangeArrowheads="1"/>
          </p:cNvPicPr>
          <p:nvPr/>
        </p:nvPicPr>
        <p:blipFill>
          <a:blip r:embed="rId1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380410" y="2139025"/>
            <a:ext cx="895826" cy="204311"/>
          </a:xfrm>
          <a:prstGeom prst="rect">
            <a:avLst/>
          </a:prstGeom>
          <a:noFill/>
        </p:spPr>
      </p:pic>
      <p:pic>
        <p:nvPicPr>
          <p:cNvPr id="73" name="Picture 26" descr="Verizon">
            <a:hlinkClick r:id="rId20"/>
          </p:cNvPr>
          <p:cNvPicPr>
            <a:picLocks noChangeAspect="1" noChangeArrowheads="1"/>
          </p:cNvPicPr>
          <p:nvPr/>
        </p:nvPicPr>
        <p:blipFill>
          <a:blip r:embed="rId21" cstate="print"/>
          <a:srcRect/>
          <a:stretch>
            <a:fillRect/>
          </a:stretch>
        </p:blipFill>
        <p:spPr bwMode="auto">
          <a:xfrm>
            <a:off x="4663712" y="4064344"/>
            <a:ext cx="864803" cy="483703"/>
          </a:xfrm>
          <a:prstGeom prst="rect">
            <a:avLst/>
          </a:prstGeom>
          <a:noFill/>
        </p:spPr>
      </p:pic>
      <p:pic>
        <p:nvPicPr>
          <p:cNvPr id="82" name="Picture 9" descr="http://www.dubaiinternetmarketing.com/wp-content/uploads/2011/05/KT-Corporation.jpg"/>
          <p:cNvPicPr>
            <a:picLocks noChangeAspect="1" noChangeArrowheads="1"/>
          </p:cNvPicPr>
          <p:nvPr/>
        </p:nvPicPr>
        <p:blipFill>
          <a:blip r:embed="rId22" cstate="print">
            <a:clrChange>
              <a:clrFrom>
                <a:srgbClr val="FDFDFD"/>
              </a:clrFrom>
              <a:clrTo>
                <a:srgbClr val="FDFDFD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295151" y="2954823"/>
            <a:ext cx="532022" cy="526239"/>
          </a:xfrm>
          <a:prstGeom prst="rect">
            <a:avLst/>
          </a:prstGeom>
          <a:noFill/>
        </p:spPr>
      </p:pic>
      <p:sp>
        <p:nvSpPr>
          <p:cNvPr id="4" name="Прямоугольник 3"/>
          <p:cNvSpPr/>
          <p:nvPr/>
        </p:nvSpPr>
        <p:spPr>
          <a:xfrm>
            <a:off x="251520" y="1196752"/>
            <a:ext cx="8136904" cy="50405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ru-RU" sz="1600" b="1" dirty="0">
              <a:solidFill>
                <a:schemeClr val="tx1"/>
              </a:solidFill>
            </a:endParaRPr>
          </a:p>
        </p:txBody>
      </p:sp>
      <p:pic>
        <p:nvPicPr>
          <p:cNvPr id="75783" name="Picture 7"/>
          <p:cNvPicPr>
            <a:picLocks noChangeAspect="1" noChangeArrowheads="1"/>
          </p:cNvPicPr>
          <p:nvPr/>
        </p:nvPicPr>
        <p:blipFill>
          <a:blip r:embed="rId2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6547" y="2020777"/>
            <a:ext cx="647700" cy="381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02127" y="3049014"/>
            <a:ext cx="1097280" cy="373380"/>
          </a:xfrm>
          <a:prstGeom prst="rect">
            <a:avLst/>
          </a:prstGeom>
        </p:spPr>
      </p:pic>
      <p:pic>
        <p:nvPicPr>
          <p:cNvPr id="75776" name="Рисунок 75775"/>
          <p:cNvPicPr>
            <a:picLocks noChangeAspect="1"/>
          </p:cNvPicPr>
          <p:nvPr/>
        </p:nvPicPr>
        <p:blipFill>
          <a:blip r:embed="rId2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3209" y="2337592"/>
            <a:ext cx="1737360" cy="1737360"/>
          </a:xfrm>
          <a:prstGeom prst="rect">
            <a:avLst/>
          </a:prstGeom>
        </p:spPr>
      </p:pic>
      <p:pic>
        <p:nvPicPr>
          <p:cNvPr id="153" name="Picture 75" descr="120px-Bell_logo_svg.png"/>
          <p:cNvPicPr>
            <a:picLocks noChangeAspect="1"/>
          </p:cNvPicPr>
          <p:nvPr/>
        </p:nvPicPr>
        <p:blipFill>
          <a:blip r:embed="rId26" cstate="print"/>
          <a:srcRect/>
          <a:stretch>
            <a:fillRect/>
          </a:stretch>
        </p:blipFill>
        <p:spPr bwMode="auto">
          <a:xfrm>
            <a:off x="6566283" y="4103239"/>
            <a:ext cx="685800" cy="388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5777" name="Рисунок 75776"/>
          <p:cNvPicPr>
            <a:picLocks noChangeAspect="1"/>
          </p:cNvPicPr>
          <p:nvPr/>
        </p:nvPicPr>
        <p:blipFill>
          <a:blip r:embed="rId2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0303" y="2797545"/>
            <a:ext cx="1493520" cy="90678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2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63666" y="4785076"/>
            <a:ext cx="1233488" cy="9239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40250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3" name="Объект 52" hidden="1"/>
          <p:cNvGraphicFramePr>
            <a:graphicFrameLocks noChangeAspect="1"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1081448741"/>
              </p:ext>
            </p:ext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7038" name="think-cell Slide" r:id="rId33" imgW="270" imgH="270" progId="TCLayout.ActiveDocument.1">
                  <p:embed/>
                </p:oleObj>
              </mc:Choice>
              <mc:Fallback>
                <p:oleObj name="think-cell Slide" r:id="rId33" imgW="270" imgH="270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Прямоугольник 1" hidden="1"/>
          <p:cNvSpPr/>
          <p:nvPr>
            <p:custDataLst>
              <p:tags r:id="rId3"/>
            </p:custDataLst>
          </p:nvPr>
        </p:nvSpPr>
        <p:spPr bwMode="auto"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rtlCol="0" anchor="ctr" anchorCtr="0">
            <a:noAutofit/>
          </a:bodyPr>
          <a:lstStyle/>
          <a:p>
            <a:pPr algn="ctr">
              <a:spcBef>
                <a:spcPct val="0"/>
              </a:spcBef>
              <a:spcAft>
                <a:spcPct val="0"/>
              </a:spcAft>
            </a:pPr>
            <a:endParaRPr lang="ru-RU" sz="1400" dirty="0">
              <a:latin typeface="Arial"/>
              <a:sym typeface="Arial"/>
            </a:endParaRPr>
          </a:p>
        </p:txBody>
      </p:sp>
      <p:sp>
        <p:nvSpPr>
          <p:cNvPr id="7" name="Заголовок 6"/>
          <p:cNvSpPr>
            <a:spLocks noGrp="1"/>
          </p:cNvSpPr>
          <p:nvPr>
            <p:ph type="title"/>
            <p:custDataLst>
              <p:tags r:id="rId4"/>
            </p:custDataLst>
          </p:nvPr>
        </p:nvSpPr>
        <p:spPr>
          <a:xfrm>
            <a:off x="251519" y="188912"/>
            <a:ext cx="8641655" cy="1007839"/>
          </a:xfrm>
        </p:spPr>
        <p:txBody>
          <a:bodyPr/>
          <a:lstStyle/>
          <a:p>
            <a:r>
              <a:rPr lang="ru-RU" dirty="0" smtClean="0"/>
              <a:t>… мобильная связь для таких операторов является стратегической точкой роста их бизнеса</a:t>
            </a:r>
            <a:endParaRPr lang="ru-RU" dirty="0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E4BF2E87-D958-450C-B8CE-6001BA754807}" type="slidenum">
              <a:rPr lang="ru-RU" smtClean="0"/>
              <a:pPr/>
              <a:t>3</a:t>
            </a:fld>
            <a:endParaRPr lang="ru-RU" dirty="0"/>
          </a:p>
        </p:txBody>
      </p:sp>
      <p:sp>
        <p:nvSpPr>
          <p:cNvPr id="8" name="Rectangle 7"/>
          <p:cNvSpPr/>
          <p:nvPr>
            <p:custDataLst>
              <p:tags r:id="rId6"/>
            </p:custDataLst>
          </p:nvPr>
        </p:nvSpPr>
        <p:spPr bwMode="ltGray">
          <a:xfrm>
            <a:off x="252413" y="1341438"/>
            <a:ext cx="4248150" cy="863600"/>
          </a:xfrm>
          <a:prstGeom prst="rect">
            <a:avLst/>
          </a:prstGeom>
          <a:noFill/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400" dirty="0">
              <a:solidFill>
                <a:schemeClr val="tx1"/>
              </a:solidFill>
            </a:endParaRPr>
          </a:p>
        </p:txBody>
      </p:sp>
      <p:sp>
        <p:nvSpPr>
          <p:cNvPr id="9" name="Rectangle 12"/>
          <p:cNvSpPr/>
          <p:nvPr>
            <p:custDataLst>
              <p:tags r:id="rId7"/>
            </p:custDataLst>
          </p:nvPr>
        </p:nvSpPr>
        <p:spPr bwMode="ltGray">
          <a:xfrm>
            <a:off x="323850" y="1197447"/>
            <a:ext cx="3384550" cy="287337"/>
          </a:xfrm>
          <a:prstGeom prst="rect">
            <a:avLst/>
          </a:prstGeom>
          <a:noFill/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 b="1" dirty="0">
                <a:solidFill>
                  <a:schemeClr val="tx1"/>
                </a:solidFill>
              </a:rPr>
              <a:t>Verizon</a:t>
            </a:r>
            <a:r>
              <a:rPr lang="ru-RU" sz="1400" b="1" dirty="0" smtClean="0">
                <a:solidFill>
                  <a:schemeClr val="tx1"/>
                </a:solidFill>
              </a:rPr>
              <a:t>, </a:t>
            </a:r>
            <a:r>
              <a:rPr lang="en-US" sz="1400" b="1" dirty="0" smtClean="0">
                <a:solidFill>
                  <a:schemeClr val="tx1"/>
                </a:solidFill>
              </a:rPr>
              <a:t>CAGR </a:t>
            </a:r>
            <a:r>
              <a:rPr lang="ru-RU" sz="1400" b="1" dirty="0" smtClean="0">
                <a:solidFill>
                  <a:schemeClr val="tx1"/>
                </a:solidFill>
              </a:rPr>
              <a:t>Выручка </a:t>
            </a:r>
            <a:r>
              <a:rPr lang="en-US" sz="1400" b="1" dirty="0" smtClean="0">
                <a:solidFill>
                  <a:schemeClr val="tx1"/>
                </a:solidFill>
              </a:rPr>
              <a:t>200</a:t>
            </a:r>
            <a:r>
              <a:rPr lang="ru-RU" sz="1400" b="1" dirty="0" smtClean="0">
                <a:solidFill>
                  <a:schemeClr val="tx1"/>
                </a:solidFill>
              </a:rPr>
              <a:t>9</a:t>
            </a:r>
            <a:r>
              <a:rPr lang="en-US" sz="1400" b="1" dirty="0" smtClean="0">
                <a:solidFill>
                  <a:schemeClr val="tx1"/>
                </a:solidFill>
              </a:rPr>
              <a:t>-201</a:t>
            </a:r>
            <a:r>
              <a:rPr lang="ru-RU" sz="1400" b="1" dirty="0" smtClean="0">
                <a:solidFill>
                  <a:schemeClr val="tx1"/>
                </a:solidFill>
              </a:rPr>
              <a:t>2</a:t>
            </a:r>
            <a:endParaRPr lang="ru-RU" sz="1400" b="1" dirty="0">
              <a:solidFill>
                <a:schemeClr val="tx1"/>
              </a:solidFill>
            </a:endParaRPr>
          </a:p>
        </p:txBody>
      </p:sp>
      <p:sp>
        <p:nvSpPr>
          <p:cNvPr id="10" name="Rectangle 13"/>
          <p:cNvSpPr/>
          <p:nvPr>
            <p:custDataLst>
              <p:tags r:id="rId8"/>
            </p:custDataLst>
          </p:nvPr>
        </p:nvSpPr>
        <p:spPr bwMode="ltGray">
          <a:xfrm>
            <a:off x="323850" y="2780928"/>
            <a:ext cx="3384550" cy="287337"/>
          </a:xfrm>
          <a:prstGeom prst="rect">
            <a:avLst/>
          </a:prstGeom>
          <a:noFill/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en-US" sz="1400" b="1" dirty="0" smtClean="0">
                <a:solidFill>
                  <a:schemeClr val="tx1"/>
                </a:solidFill>
              </a:rPr>
              <a:t>AT&amp;T,</a:t>
            </a:r>
            <a:r>
              <a:rPr lang="ru-RU" sz="1400" b="1" dirty="0" smtClean="0">
                <a:solidFill>
                  <a:schemeClr val="tx1"/>
                </a:solidFill>
              </a:rPr>
              <a:t> </a:t>
            </a:r>
            <a:r>
              <a:rPr lang="en-US" sz="1400" b="1" dirty="0">
                <a:solidFill>
                  <a:schemeClr val="tx1"/>
                </a:solidFill>
              </a:rPr>
              <a:t>CAGR </a:t>
            </a:r>
            <a:r>
              <a:rPr lang="ru-RU" sz="1400" b="1" dirty="0">
                <a:solidFill>
                  <a:schemeClr val="tx1"/>
                </a:solidFill>
              </a:rPr>
              <a:t>Выручка </a:t>
            </a:r>
            <a:r>
              <a:rPr lang="en-US" sz="1400" b="1" dirty="0">
                <a:solidFill>
                  <a:schemeClr val="tx1"/>
                </a:solidFill>
              </a:rPr>
              <a:t>200</a:t>
            </a:r>
            <a:r>
              <a:rPr lang="ru-RU" sz="1400" b="1" dirty="0">
                <a:solidFill>
                  <a:schemeClr val="tx1"/>
                </a:solidFill>
              </a:rPr>
              <a:t>9</a:t>
            </a:r>
            <a:r>
              <a:rPr lang="en-US" sz="1400" b="1" dirty="0">
                <a:solidFill>
                  <a:schemeClr val="tx1"/>
                </a:solidFill>
              </a:rPr>
              <a:t>-201</a:t>
            </a:r>
            <a:r>
              <a:rPr lang="ru-RU" sz="1400" b="1" dirty="0" smtClean="0">
                <a:solidFill>
                  <a:schemeClr val="tx1"/>
                </a:solidFill>
              </a:rPr>
              <a:t>2</a:t>
            </a:r>
            <a:endParaRPr lang="ru-RU" sz="1400" b="1" dirty="0">
              <a:solidFill>
                <a:schemeClr val="tx1"/>
              </a:solidFill>
            </a:endParaRPr>
          </a:p>
        </p:txBody>
      </p:sp>
      <p:sp>
        <p:nvSpPr>
          <p:cNvPr id="11" name="Rectangle 14"/>
          <p:cNvSpPr/>
          <p:nvPr>
            <p:custDataLst>
              <p:tags r:id="rId9"/>
            </p:custDataLst>
          </p:nvPr>
        </p:nvSpPr>
        <p:spPr bwMode="ltGray">
          <a:xfrm>
            <a:off x="323850" y="4437063"/>
            <a:ext cx="4032126" cy="287338"/>
          </a:xfrm>
          <a:prstGeom prst="rect">
            <a:avLst/>
          </a:prstGeom>
          <a:noFill/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 b="1" dirty="0">
                <a:solidFill>
                  <a:schemeClr val="tx1"/>
                </a:solidFill>
              </a:rPr>
              <a:t>Orange France, CAGR </a:t>
            </a:r>
            <a:r>
              <a:rPr lang="ru-RU" sz="1400" b="1" dirty="0">
                <a:solidFill>
                  <a:schemeClr val="tx1"/>
                </a:solidFill>
              </a:rPr>
              <a:t>Выручка </a:t>
            </a:r>
            <a:r>
              <a:rPr lang="en-US" sz="1400" b="1" dirty="0">
                <a:solidFill>
                  <a:schemeClr val="tx1"/>
                </a:solidFill>
              </a:rPr>
              <a:t>200</a:t>
            </a:r>
            <a:r>
              <a:rPr lang="ru-RU" sz="1400" b="1" dirty="0">
                <a:solidFill>
                  <a:schemeClr val="tx1"/>
                </a:solidFill>
              </a:rPr>
              <a:t>9</a:t>
            </a:r>
            <a:r>
              <a:rPr lang="en-US" sz="1400" b="1" dirty="0">
                <a:solidFill>
                  <a:schemeClr val="tx1"/>
                </a:solidFill>
              </a:rPr>
              <a:t>-201</a:t>
            </a:r>
            <a:r>
              <a:rPr lang="ru-RU" sz="1400" b="1" dirty="0">
                <a:solidFill>
                  <a:schemeClr val="tx1"/>
                </a:solidFill>
              </a:rPr>
              <a:t>2</a:t>
            </a:r>
          </a:p>
        </p:txBody>
      </p:sp>
      <p:graphicFrame>
        <p:nvGraphicFramePr>
          <p:cNvPr id="12" name="Object 3"/>
          <p:cNvGraphicFramePr>
            <a:graphicFrameLocks noChangeAspect="1"/>
          </p:cNvGraphicFramePr>
          <p:nvPr>
            <p:custDataLst>
              <p:tags r:id="rId10"/>
            </p:custDataLst>
            <p:extLst>
              <p:ext uri="{D42A27DB-BD31-4B8C-83A1-F6EECF244321}">
                <p14:modId xmlns:p14="http://schemas.microsoft.com/office/powerpoint/2010/main" val="3902298703"/>
              </p:ext>
            </p:extLst>
          </p:nvPr>
        </p:nvGraphicFramePr>
        <p:xfrm>
          <a:off x="1374774" y="1527175"/>
          <a:ext cx="3086234" cy="91453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7039" name="Диаграмма" r:id="rId35" imgW="3086234" imgH="914535" progId="MSGraph.Chart.8">
                  <p:embed followColorScheme="full"/>
                </p:oleObj>
              </mc:Choice>
              <mc:Fallback>
                <p:oleObj name="Диаграмма" r:id="rId35" imgW="3086234" imgH="914535" progId="MSGraph.Chart.8">
                  <p:embed followColorScheme="full"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74774" y="1527175"/>
                        <a:ext cx="3086234" cy="91453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" name="Rectangle 39"/>
          <p:cNvSpPr>
            <a:spLocks noChangeArrowheads="1"/>
          </p:cNvSpPr>
          <p:nvPr>
            <p:custDataLst>
              <p:tags r:id="rId11"/>
            </p:custDataLst>
          </p:nvPr>
        </p:nvSpPr>
        <p:spPr bwMode="auto">
          <a:xfrm>
            <a:off x="3163888" y="2378075"/>
            <a:ext cx="938212" cy="336550"/>
          </a:xfrm>
          <a:prstGeom prst="rect">
            <a:avLst/>
          </a:prstGeom>
          <a:noFill/>
          <a:ln w="3175" algn="ctr">
            <a:noFill/>
            <a:miter lim="800000"/>
            <a:headEnd/>
            <a:tailEnd/>
          </a:ln>
        </p:spPr>
        <p:txBody>
          <a:bodyPr wrap="square" lIns="0" tIns="0" rIns="0" bIns="0"/>
          <a:lstStyle/>
          <a:p>
            <a:pPr algn="ctr"/>
            <a:fld id="{721668D2-7307-4A64-A045-E28BA4CB2818}" type="datetime'''''бес''п''''ро''во''''''''''дн''''''о''''й''&#10;бизне''''''''с'">
              <a:rPr lang="en-US" sz="1100"/>
              <a:pPr/>
              <a:t>беспроводной
бизнес</a:t>
            </a:fld>
            <a:endParaRPr lang="ru-RU" sz="1100" dirty="0">
              <a:sym typeface="Arial" charset="0"/>
            </a:endParaRPr>
          </a:p>
        </p:txBody>
      </p:sp>
      <p:sp>
        <p:nvSpPr>
          <p:cNvPr id="14" name="Rectangle 46"/>
          <p:cNvSpPr>
            <a:spLocks noChangeArrowheads="1"/>
          </p:cNvSpPr>
          <p:nvPr>
            <p:custDataLst>
              <p:tags r:id="rId12"/>
            </p:custDataLst>
          </p:nvPr>
        </p:nvSpPr>
        <p:spPr bwMode="auto">
          <a:xfrm>
            <a:off x="3478213" y="1384300"/>
            <a:ext cx="307975" cy="212725"/>
          </a:xfrm>
          <a:prstGeom prst="rect">
            <a:avLst/>
          </a:prstGeom>
          <a:noFill/>
          <a:ln w="3175" algn="ctr">
            <a:noFill/>
            <a:miter lim="800000"/>
            <a:headEnd/>
            <a:tailEnd/>
          </a:ln>
        </p:spPr>
        <p:txBody>
          <a:bodyPr wrap="none" lIns="25400" tIns="0" rIns="25400" bIns="0" anchor="b">
            <a:noAutofit/>
          </a:bodyPr>
          <a:lstStyle/>
          <a:p>
            <a:pPr algn="ctr"/>
            <a:fld id="{2C897C21-8A87-48C9-8F1A-2C6B08D23F02}" type="datetime'''''''''''''''''''''''''''''''''''''''''''''''7''''%'''''''''">
              <a:rPr lang="en-US" sz="1400"/>
              <a:pPr/>
              <a:t>7%</a:t>
            </a:fld>
            <a:endParaRPr lang="en-US" sz="1400" dirty="0">
              <a:sym typeface="+mn-lt"/>
            </a:endParaRPr>
          </a:p>
        </p:txBody>
      </p:sp>
      <p:sp>
        <p:nvSpPr>
          <p:cNvPr id="15" name="Rectangle 17"/>
          <p:cNvSpPr>
            <a:spLocks noChangeArrowheads="1"/>
          </p:cNvSpPr>
          <p:nvPr>
            <p:custDataLst>
              <p:tags r:id="rId13"/>
            </p:custDataLst>
          </p:nvPr>
        </p:nvSpPr>
        <p:spPr bwMode="auto">
          <a:xfrm>
            <a:off x="1662113" y="2378075"/>
            <a:ext cx="1055687" cy="336550"/>
          </a:xfrm>
          <a:prstGeom prst="rect">
            <a:avLst/>
          </a:prstGeom>
          <a:noFill/>
          <a:ln w="3175" algn="ctr">
            <a:noFill/>
            <a:miter lim="800000"/>
            <a:headEnd/>
            <a:tailEnd/>
          </a:ln>
        </p:spPr>
        <p:txBody>
          <a:bodyPr wrap="square" lIns="0" tIns="0" rIns="0" bIns="0"/>
          <a:lstStyle/>
          <a:p>
            <a:pPr algn="ctr"/>
            <a:fld id="{D7A34057-81CE-437A-858C-59D6D90565AF}" type="datetime'фи''ксир''о''в''а''''н''''ный &#10;би''''''''''з''н''''ес'''''">
              <a:rPr lang="en-US" sz="1100"/>
              <a:pPr/>
              <a:t>фиксированный 
бизнес</a:t>
            </a:fld>
            <a:endParaRPr lang="ru-RU" sz="1100" dirty="0">
              <a:sym typeface="Arial" charset="0"/>
            </a:endParaRPr>
          </a:p>
        </p:txBody>
      </p:sp>
      <p:sp>
        <p:nvSpPr>
          <p:cNvPr id="16" name="Rectangle 45"/>
          <p:cNvSpPr>
            <a:spLocks noChangeArrowheads="1"/>
          </p:cNvSpPr>
          <p:nvPr>
            <p:custDataLst>
              <p:tags r:id="rId14"/>
            </p:custDataLst>
          </p:nvPr>
        </p:nvSpPr>
        <p:spPr bwMode="auto">
          <a:xfrm>
            <a:off x="2006600" y="2038350"/>
            <a:ext cx="366713" cy="212725"/>
          </a:xfrm>
          <a:prstGeom prst="rect">
            <a:avLst/>
          </a:prstGeom>
          <a:noFill/>
          <a:ln w="3175" algn="ctr">
            <a:noFill/>
            <a:miter lim="800000"/>
            <a:headEnd/>
            <a:tailEnd/>
          </a:ln>
        </p:spPr>
        <p:txBody>
          <a:bodyPr wrap="none" lIns="25400" tIns="0" rIns="25400" bIns="0">
            <a:noAutofit/>
          </a:bodyPr>
          <a:lstStyle/>
          <a:p>
            <a:pPr algn="ctr"/>
            <a:r>
              <a:rPr lang="en-US" sz="1400" dirty="0" smtClean="0">
                <a:sym typeface="+mn-lt"/>
              </a:rPr>
              <a:t>-</a:t>
            </a:r>
            <a:r>
              <a:rPr lang="en-US" sz="1400" dirty="0">
                <a:sym typeface="+mn-lt"/>
              </a:rPr>
              <a:t>6</a:t>
            </a:r>
            <a:r>
              <a:rPr lang="en-US" sz="1400" dirty="0" smtClean="0">
                <a:sym typeface="+mn-lt"/>
              </a:rPr>
              <a:t>%</a:t>
            </a:r>
            <a:endParaRPr lang="ru-RU" sz="1400" dirty="0">
              <a:sym typeface="+mn-lt"/>
            </a:endParaRPr>
          </a:p>
        </p:txBody>
      </p:sp>
      <p:graphicFrame>
        <p:nvGraphicFramePr>
          <p:cNvPr id="17" name="Object 4"/>
          <p:cNvGraphicFramePr>
            <a:graphicFrameLocks noChangeAspect="1"/>
          </p:cNvGraphicFramePr>
          <p:nvPr>
            <p:custDataLst>
              <p:tags r:id="rId15"/>
            </p:custDataLst>
            <p:extLst>
              <p:ext uri="{D42A27DB-BD31-4B8C-83A1-F6EECF244321}">
                <p14:modId xmlns:p14="http://schemas.microsoft.com/office/powerpoint/2010/main" val="2034692495"/>
              </p:ext>
            </p:extLst>
          </p:nvPr>
        </p:nvGraphicFramePr>
        <p:xfrm>
          <a:off x="1373188" y="3111500"/>
          <a:ext cx="3086234" cy="91453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7040" name="Диаграмма" r:id="rId37" imgW="3086234" imgH="914535" progId="MSGraph.Chart.8">
                  <p:embed followColorScheme="full"/>
                </p:oleObj>
              </mc:Choice>
              <mc:Fallback>
                <p:oleObj name="Диаграмма" r:id="rId37" imgW="3086234" imgH="914535" progId="MSGraph.Chart.8">
                  <p:embed followColorScheme="full"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73188" y="3111500"/>
                        <a:ext cx="3086234" cy="91453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8" name="Rectangle 67"/>
          <p:cNvSpPr>
            <a:spLocks noChangeArrowheads="1"/>
          </p:cNvSpPr>
          <p:nvPr>
            <p:custDataLst>
              <p:tags r:id="rId16"/>
            </p:custDataLst>
          </p:nvPr>
        </p:nvSpPr>
        <p:spPr bwMode="auto">
          <a:xfrm>
            <a:off x="3476625" y="2968625"/>
            <a:ext cx="307975" cy="212725"/>
          </a:xfrm>
          <a:prstGeom prst="rect">
            <a:avLst/>
          </a:prstGeom>
          <a:noFill/>
          <a:ln w="3175" algn="ctr">
            <a:noFill/>
            <a:miter lim="800000"/>
            <a:headEnd/>
            <a:tailEnd/>
          </a:ln>
        </p:spPr>
        <p:txBody>
          <a:bodyPr wrap="none" lIns="25400" tIns="0" rIns="25400" bIns="0" anchor="b">
            <a:noAutofit/>
          </a:bodyPr>
          <a:lstStyle/>
          <a:p>
            <a:pPr algn="ctr"/>
            <a:fld id="{9CD8AC24-8506-410C-AAB3-5D7A637ACB26}" type="datetime'''''''''''''''''''''''''''''''''''8''''%'''''''''''''''">
              <a:rPr lang="en-US" sz="1400"/>
              <a:pPr/>
              <a:t>8%</a:t>
            </a:fld>
            <a:endParaRPr lang="en-US" sz="1400" dirty="0">
              <a:sym typeface="+mn-lt"/>
            </a:endParaRPr>
          </a:p>
        </p:txBody>
      </p:sp>
      <p:sp>
        <p:nvSpPr>
          <p:cNvPr id="19" name="Rectangle 65"/>
          <p:cNvSpPr>
            <a:spLocks noChangeArrowheads="1"/>
          </p:cNvSpPr>
          <p:nvPr>
            <p:custDataLst>
              <p:tags r:id="rId17"/>
            </p:custDataLst>
          </p:nvPr>
        </p:nvSpPr>
        <p:spPr bwMode="auto">
          <a:xfrm>
            <a:off x="3162300" y="4000500"/>
            <a:ext cx="938213" cy="336550"/>
          </a:xfrm>
          <a:prstGeom prst="rect">
            <a:avLst/>
          </a:prstGeom>
          <a:noFill/>
          <a:ln w="3175" algn="ctr">
            <a:noFill/>
            <a:miter lim="800000"/>
            <a:headEnd/>
            <a:tailEnd/>
          </a:ln>
        </p:spPr>
        <p:txBody>
          <a:bodyPr wrap="square" lIns="0" tIns="0" rIns="0" bIns="0"/>
          <a:lstStyle/>
          <a:p>
            <a:pPr algn="ctr"/>
            <a:fld id="{D0167142-551E-4429-844D-81A7919EBBE1}" type="datetime'''бес''''''''п''''ро''во''дной&#10;б''''изн''''''''''''''е''''с'''">
              <a:rPr lang="en-US" sz="1100"/>
              <a:pPr/>
              <a:t>беспроводной
бизнес</a:t>
            </a:fld>
            <a:endParaRPr lang="ru-RU" sz="1100" dirty="0">
              <a:sym typeface="Arial" charset="0"/>
            </a:endParaRPr>
          </a:p>
        </p:txBody>
      </p:sp>
      <p:sp>
        <p:nvSpPr>
          <p:cNvPr id="20" name="Rectangle 64"/>
          <p:cNvSpPr>
            <a:spLocks noChangeArrowheads="1"/>
          </p:cNvSpPr>
          <p:nvPr>
            <p:custDataLst>
              <p:tags r:id="rId18"/>
            </p:custDataLst>
          </p:nvPr>
        </p:nvSpPr>
        <p:spPr bwMode="auto">
          <a:xfrm>
            <a:off x="1660525" y="4000500"/>
            <a:ext cx="1055688" cy="336550"/>
          </a:xfrm>
          <a:prstGeom prst="rect">
            <a:avLst/>
          </a:prstGeom>
          <a:noFill/>
          <a:ln w="3175" algn="ctr">
            <a:noFill/>
            <a:miter lim="800000"/>
            <a:headEnd/>
            <a:tailEnd/>
          </a:ln>
        </p:spPr>
        <p:txBody>
          <a:bodyPr wrap="square" lIns="0" tIns="0" rIns="0" bIns="0"/>
          <a:lstStyle/>
          <a:p>
            <a:pPr algn="ctr"/>
            <a:fld id="{F8B7A3E9-36DC-40BC-8E24-28FD01D744A0}" type="datetime'фикси''''р''о''''''в''''а''''нн''ый'''''''''''' &#10;б''''и''знес'">
              <a:rPr lang="en-US" sz="1100"/>
              <a:pPr/>
              <a:t>фиксированный 
бизнес</a:t>
            </a:fld>
            <a:endParaRPr lang="ru-RU" sz="1100" dirty="0">
              <a:sym typeface="Arial" charset="0"/>
            </a:endParaRPr>
          </a:p>
        </p:txBody>
      </p:sp>
      <p:sp>
        <p:nvSpPr>
          <p:cNvPr id="21" name="Rectangle 66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2005013" y="3660775"/>
            <a:ext cx="366713" cy="212725"/>
          </a:xfrm>
          <a:prstGeom prst="rect">
            <a:avLst/>
          </a:prstGeom>
          <a:noFill/>
          <a:ln w="3175" algn="ctr">
            <a:noFill/>
            <a:miter lim="800000"/>
            <a:headEnd/>
            <a:tailEnd/>
          </a:ln>
        </p:spPr>
        <p:txBody>
          <a:bodyPr wrap="none" lIns="25400" tIns="0" rIns="25400" bIns="0" anchor="t">
            <a:noAutofit/>
          </a:bodyPr>
          <a:lstStyle/>
          <a:p>
            <a:pPr algn="ctr"/>
            <a:fld id="{553D0D78-4924-4B43-BBD5-549F72FC2DAB}" type="datetime'''''''''''''''''''''''''''''''-''''''''''''4''%'''''''">
              <a:rPr lang="en-US" sz="1400"/>
              <a:pPr/>
              <a:t>-4%</a:t>
            </a:fld>
            <a:endParaRPr lang="en-US" sz="1400" dirty="0">
              <a:sym typeface="+mn-lt"/>
            </a:endParaRPr>
          </a:p>
        </p:txBody>
      </p:sp>
      <p:graphicFrame>
        <p:nvGraphicFramePr>
          <p:cNvPr id="22" name="Object 5"/>
          <p:cNvGraphicFramePr>
            <a:graphicFrameLocks noChangeAspect="1"/>
          </p:cNvGraphicFramePr>
          <p:nvPr>
            <p:custDataLst>
              <p:tags r:id="rId20"/>
            </p:custDataLst>
            <p:extLst>
              <p:ext uri="{D42A27DB-BD31-4B8C-83A1-F6EECF244321}">
                <p14:modId xmlns:p14="http://schemas.microsoft.com/office/powerpoint/2010/main" val="2647972140"/>
              </p:ext>
            </p:extLst>
          </p:nvPr>
        </p:nvGraphicFramePr>
        <p:xfrm>
          <a:off x="1373188" y="4837113"/>
          <a:ext cx="3086234" cy="91453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7041" name="Диаграмма" r:id="rId39" imgW="3086234" imgH="914535" progId="MSGraph.Chart.8">
                  <p:embed followColorScheme="full"/>
                </p:oleObj>
              </mc:Choice>
              <mc:Fallback>
                <p:oleObj name="Диаграмма" r:id="rId39" imgW="3086234" imgH="914535" progId="MSGraph.Chart.8">
                  <p:embed followColorScheme="full"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0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73188" y="4837113"/>
                        <a:ext cx="3086234" cy="91453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3" name="Rectangle 71"/>
          <p:cNvSpPr>
            <a:spLocks noChangeArrowheads="1"/>
          </p:cNvSpPr>
          <p:nvPr>
            <p:custDataLst>
              <p:tags r:id="rId21"/>
            </p:custDataLst>
          </p:nvPr>
        </p:nvSpPr>
        <p:spPr bwMode="auto">
          <a:xfrm>
            <a:off x="3162300" y="5592763"/>
            <a:ext cx="938213" cy="336550"/>
          </a:xfrm>
          <a:prstGeom prst="rect">
            <a:avLst/>
          </a:prstGeom>
          <a:noFill/>
          <a:ln w="3175" algn="ctr">
            <a:noFill/>
            <a:miter lim="800000"/>
            <a:headEnd/>
            <a:tailEnd/>
          </a:ln>
        </p:spPr>
        <p:txBody>
          <a:bodyPr wrap="square" lIns="0" tIns="0" rIns="0" bIns="0"/>
          <a:lstStyle/>
          <a:p>
            <a:pPr algn="ctr"/>
            <a:fld id="{4AB991CC-283C-4C69-BE87-2AD1F40A5BDD}" type="datetime'''''''бе''с''пр''о''в''од''''''''''но''й&#10;''би''''''з''н''ес'">
              <a:rPr lang="en-US" sz="1100"/>
              <a:pPr/>
              <a:t>беспроводной
бизнес</a:t>
            </a:fld>
            <a:endParaRPr lang="ru-RU" sz="1100" dirty="0">
              <a:sym typeface="Arial" charset="0"/>
            </a:endParaRPr>
          </a:p>
        </p:txBody>
      </p:sp>
      <p:sp>
        <p:nvSpPr>
          <p:cNvPr id="24" name="Rectangle 37"/>
          <p:cNvSpPr/>
          <p:nvPr>
            <p:custDataLst>
              <p:tags r:id="rId22"/>
            </p:custDataLst>
          </p:nvPr>
        </p:nvSpPr>
        <p:spPr bwMode="auto">
          <a:xfrm>
            <a:off x="2005013" y="5253038"/>
            <a:ext cx="366713" cy="212725"/>
          </a:xfrm>
          <a:prstGeom prst="rect">
            <a:avLst/>
          </a:prstGeom>
          <a:noFill/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25400" tIns="0" rIns="25400" bIns="0" rtlCol="0" anchor="t" anchorCtr="0">
            <a:noAutofit/>
          </a:bodyPr>
          <a:lstStyle/>
          <a:p>
            <a:pPr algn="ctr">
              <a:spcBef>
                <a:spcPct val="0"/>
              </a:spcBef>
              <a:spcAft>
                <a:spcPct val="0"/>
              </a:spcAft>
            </a:pPr>
            <a:fld id="{E70920E2-9C27-4579-B903-E89C83589C5A}" type="datetime'''''''-''''''''''''''''''''''4''''%'''''''''''''''''''">
              <a:rPr lang="en-US" sz="1400">
                <a:solidFill>
                  <a:schemeClr val="tx1"/>
                </a:solidFill>
              </a:rPr>
              <a:pPr/>
              <a:t>-4%</a:t>
            </a:fld>
            <a:endParaRPr lang="en-US" sz="1400" dirty="0" smtClean="0">
              <a:solidFill>
                <a:schemeClr val="tx1"/>
              </a:solidFill>
              <a:sym typeface="+mn-lt"/>
            </a:endParaRPr>
          </a:p>
        </p:txBody>
      </p:sp>
      <p:sp>
        <p:nvSpPr>
          <p:cNvPr id="25" name="Rectangle 70"/>
          <p:cNvSpPr>
            <a:spLocks noChangeArrowheads="1"/>
          </p:cNvSpPr>
          <p:nvPr>
            <p:custDataLst>
              <p:tags r:id="rId23"/>
            </p:custDataLst>
          </p:nvPr>
        </p:nvSpPr>
        <p:spPr bwMode="auto">
          <a:xfrm>
            <a:off x="1660525" y="5592763"/>
            <a:ext cx="1055688" cy="336550"/>
          </a:xfrm>
          <a:prstGeom prst="rect">
            <a:avLst/>
          </a:prstGeom>
          <a:noFill/>
          <a:ln w="3175" algn="ctr">
            <a:noFill/>
            <a:miter lim="800000"/>
            <a:headEnd/>
            <a:tailEnd/>
          </a:ln>
        </p:spPr>
        <p:txBody>
          <a:bodyPr wrap="square" lIns="0" tIns="0" rIns="0" bIns="0"/>
          <a:lstStyle/>
          <a:p>
            <a:pPr algn="ctr"/>
            <a:fld id="{76C7D52B-9E23-4C06-B13D-E9CE98E286FA}" type="datetime'''''фи''''к''''сир''о''''ван''н''ый'''' &#10;''''''''биз''нес'''">
              <a:rPr lang="en-US" sz="1100"/>
              <a:pPr/>
              <a:t>фиксированный 
бизнес</a:t>
            </a:fld>
            <a:endParaRPr lang="ru-RU" sz="1100" dirty="0">
              <a:sym typeface="Arial" charset="0"/>
            </a:endParaRPr>
          </a:p>
        </p:txBody>
      </p:sp>
      <p:sp>
        <p:nvSpPr>
          <p:cNvPr id="26" name="Rectangle 39"/>
          <p:cNvSpPr/>
          <p:nvPr>
            <p:custDataLst>
              <p:tags r:id="rId24"/>
            </p:custDataLst>
          </p:nvPr>
        </p:nvSpPr>
        <p:spPr bwMode="auto">
          <a:xfrm>
            <a:off x="3476625" y="4694238"/>
            <a:ext cx="307975" cy="212725"/>
          </a:xfrm>
          <a:prstGeom prst="rect">
            <a:avLst/>
          </a:prstGeom>
          <a:noFill/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25400" tIns="0" rIns="25400" bIns="0" rtlCol="0" anchor="b" anchorCtr="0">
            <a:noAutofit/>
          </a:bodyPr>
          <a:lstStyle/>
          <a:p>
            <a:pPr algn="ctr">
              <a:spcBef>
                <a:spcPct val="0"/>
              </a:spcBef>
              <a:spcAft>
                <a:spcPct val="0"/>
              </a:spcAft>
            </a:pPr>
            <a:fld id="{B0822C64-11DB-4606-99CD-47A1E2B6EF4B}" type="datetime'''''''1''''''''''''''%'''''''''''''''''">
              <a:rPr lang="en-US" sz="1400">
                <a:solidFill>
                  <a:schemeClr val="tx1"/>
                </a:solidFill>
              </a:rPr>
              <a:pPr/>
              <a:t>1%</a:t>
            </a:fld>
            <a:endParaRPr lang="en-US" sz="1400" dirty="0" smtClean="0">
              <a:solidFill>
                <a:schemeClr val="tx1"/>
              </a:solidFill>
              <a:sym typeface="+mn-lt"/>
            </a:endParaRPr>
          </a:p>
        </p:txBody>
      </p:sp>
      <p:pic>
        <p:nvPicPr>
          <p:cNvPr id="27" name="Picture 74" descr="orange.gif"/>
          <p:cNvPicPr>
            <a:picLocks noChangeAspect="1"/>
          </p:cNvPicPr>
          <p:nvPr>
            <p:custDataLst>
              <p:tags r:id="rId25"/>
            </p:custDataLst>
          </p:nvPr>
        </p:nvPicPr>
        <p:blipFill>
          <a:blip r:embed="rId41" cstate="print"/>
          <a:srcRect/>
          <a:stretch>
            <a:fillRect/>
          </a:stretch>
        </p:blipFill>
        <p:spPr bwMode="auto">
          <a:xfrm>
            <a:off x="539552" y="4940300"/>
            <a:ext cx="576263" cy="576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8" name="Picture 6"/>
          <p:cNvPicPr>
            <a:picLocks noChangeAspect="1" noChangeArrowheads="1"/>
          </p:cNvPicPr>
          <p:nvPr>
            <p:custDataLst>
              <p:tags r:id="rId26"/>
            </p:custDataLst>
          </p:nvPr>
        </p:nvPicPr>
        <p:blipFill>
          <a:blip r:embed="rId42" cstate="print"/>
          <a:srcRect/>
          <a:stretch>
            <a:fillRect/>
          </a:stretch>
        </p:blipFill>
        <p:spPr bwMode="auto">
          <a:xfrm>
            <a:off x="422972" y="1700213"/>
            <a:ext cx="879475" cy="504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" name="Rectangle 10"/>
          <p:cNvSpPr/>
          <p:nvPr>
            <p:custDataLst>
              <p:tags r:id="rId27"/>
            </p:custDataLst>
          </p:nvPr>
        </p:nvSpPr>
        <p:spPr bwMode="ltGray">
          <a:xfrm>
            <a:off x="5508104" y="2564556"/>
            <a:ext cx="3313113" cy="2160588"/>
          </a:xfrm>
          <a:prstGeom prst="rect">
            <a:avLst/>
          </a:prstGeom>
          <a:noFill/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fontAlgn="auto">
              <a:spcBef>
                <a:spcPts val="600"/>
              </a:spcBef>
              <a:spcAft>
                <a:spcPts val="600"/>
              </a:spcAft>
              <a:defRPr/>
            </a:pPr>
            <a:r>
              <a:rPr lang="ru-RU" sz="1400" dirty="0">
                <a:solidFill>
                  <a:schemeClr val="tx1"/>
                </a:solidFill>
              </a:rPr>
              <a:t>На </a:t>
            </a:r>
            <a:r>
              <a:rPr lang="ru-RU" sz="1400" dirty="0" smtClean="0">
                <a:solidFill>
                  <a:schemeClr val="tx1"/>
                </a:solidFill>
              </a:rPr>
              <a:t>мировом рынк</a:t>
            </a:r>
            <a:r>
              <a:rPr lang="ru-RU" sz="1400" dirty="0">
                <a:solidFill>
                  <a:schemeClr val="tx1"/>
                </a:solidFill>
              </a:rPr>
              <a:t>е</a:t>
            </a:r>
            <a:r>
              <a:rPr lang="ru-RU" sz="1400" dirty="0" smtClean="0">
                <a:solidFill>
                  <a:schemeClr val="tx1"/>
                </a:solidFill>
              </a:rPr>
              <a:t> мобильный </a:t>
            </a:r>
            <a:r>
              <a:rPr lang="ru-RU" sz="1400" dirty="0">
                <a:solidFill>
                  <a:schemeClr val="tx1"/>
                </a:solidFill>
              </a:rPr>
              <a:t>бизнес (особенно </a:t>
            </a:r>
            <a:r>
              <a:rPr lang="ru-RU" sz="1400" dirty="0" smtClean="0">
                <a:solidFill>
                  <a:schemeClr val="tx1"/>
                </a:solidFill>
              </a:rPr>
              <a:t>сегмент передачи данных)  сегодня  является ключевым драйвером роста выручки </a:t>
            </a:r>
            <a:r>
              <a:rPr lang="ru-RU" sz="1400" dirty="0">
                <a:solidFill>
                  <a:schemeClr val="tx1"/>
                </a:solidFill>
              </a:rPr>
              <a:t>универсальных </a:t>
            </a:r>
            <a:r>
              <a:rPr lang="ru-RU" sz="1400" dirty="0" smtClean="0">
                <a:solidFill>
                  <a:schemeClr val="tx1"/>
                </a:solidFill>
              </a:rPr>
              <a:t>операторов…  </a:t>
            </a:r>
            <a:endParaRPr lang="ru-RU" sz="1400" dirty="0">
              <a:solidFill>
                <a:schemeClr val="tx1"/>
              </a:solidFill>
            </a:endParaRPr>
          </a:p>
          <a:p>
            <a:pPr fontAlgn="auto">
              <a:spcBef>
                <a:spcPts val="600"/>
              </a:spcBef>
              <a:spcAft>
                <a:spcPts val="600"/>
              </a:spcAft>
              <a:defRPr/>
            </a:pPr>
            <a:r>
              <a:rPr lang="ru-RU" sz="1400" dirty="0" smtClean="0">
                <a:solidFill>
                  <a:schemeClr val="tx1"/>
                </a:solidFill>
              </a:rPr>
              <a:t>… и обеспечивает дифференциацию от услуг конкурентов за счет пакетированного предложения услуг клиентам </a:t>
            </a:r>
            <a:endParaRPr lang="ru-RU" sz="1400" dirty="0">
              <a:solidFill>
                <a:schemeClr val="tx1"/>
              </a:solidFill>
            </a:endParaRPr>
          </a:p>
        </p:txBody>
      </p:sp>
      <p:sp>
        <p:nvSpPr>
          <p:cNvPr id="31" name="Rectangle 11"/>
          <p:cNvSpPr/>
          <p:nvPr>
            <p:custDataLst>
              <p:tags r:id="rId28"/>
            </p:custDataLst>
          </p:nvPr>
        </p:nvSpPr>
        <p:spPr bwMode="ltGray">
          <a:xfrm>
            <a:off x="5508376" y="1340768"/>
            <a:ext cx="1871936" cy="288925"/>
          </a:xfrm>
          <a:prstGeom prst="rect">
            <a:avLst/>
          </a:prstGeom>
          <a:noFill/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b="1" dirty="0">
                <a:solidFill>
                  <a:schemeClr val="tx1"/>
                </a:solidFill>
              </a:rPr>
              <a:t>Комментарии</a:t>
            </a:r>
          </a:p>
        </p:txBody>
      </p:sp>
      <p:sp>
        <p:nvSpPr>
          <p:cNvPr id="32" name="Isosceles Triangle 15"/>
          <p:cNvSpPr/>
          <p:nvPr>
            <p:custDataLst>
              <p:tags r:id="rId29"/>
            </p:custDataLst>
          </p:nvPr>
        </p:nvSpPr>
        <p:spPr bwMode="ltGray">
          <a:xfrm rot="5400000">
            <a:off x="3507127" y="3477765"/>
            <a:ext cx="3097213" cy="287337"/>
          </a:xfrm>
          <a:prstGeom prst="triangle">
            <a:avLst/>
          </a:prstGeom>
          <a:solidFill>
            <a:schemeClr val="accent6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400" dirty="0">
              <a:solidFill>
                <a:schemeClr val="tx1"/>
              </a:solidFill>
            </a:endParaRPr>
          </a:p>
        </p:txBody>
      </p:sp>
      <p:pic>
        <p:nvPicPr>
          <p:cNvPr id="33" name="ipfCwTdexV5FM_WyM:" descr="http://t1.gstatic.com/images?q=tbn:ANd9GcRRY4Ghy_DohblmGp3hhVmxl_PnvV5NdBZxg_W-oq3RuyPJKYYEau3NLA">
            <a:hlinkClick r:id="rId43"/>
          </p:cNvPr>
          <p:cNvPicPr>
            <a:picLocks noChangeAspect="1" noChangeArrowheads="1"/>
          </p:cNvPicPr>
          <p:nvPr>
            <p:custDataLst>
              <p:tags r:id="rId30"/>
            </p:custDataLst>
          </p:nvPr>
        </p:nvPicPr>
        <p:blipFill>
          <a:blip r:embed="rId44" cstate="print"/>
          <a:srcRect/>
          <a:stretch>
            <a:fillRect/>
          </a:stretch>
        </p:blipFill>
        <p:spPr bwMode="auto">
          <a:xfrm>
            <a:off x="395536" y="3140968"/>
            <a:ext cx="846952" cy="846952"/>
          </a:xfrm>
          <a:prstGeom prst="rect">
            <a:avLst/>
          </a:prstGeom>
          <a:noFill/>
        </p:spPr>
      </p:pic>
      <p:sp>
        <p:nvSpPr>
          <p:cNvPr id="34" name="Прямоугольник 33"/>
          <p:cNvSpPr/>
          <p:nvPr>
            <p:custDataLst>
              <p:tags r:id="rId31"/>
            </p:custDataLst>
          </p:nvPr>
        </p:nvSpPr>
        <p:spPr>
          <a:xfrm>
            <a:off x="201861" y="5985232"/>
            <a:ext cx="4802187" cy="18007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900" dirty="0" smtClean="0">
                <a:solidFill>
                  <a:schemeClr val="tx1"/>
                </a:solidFill>
              </a:rPr>
              <a:t>Источник: Отчетность компаний, традиционных операторов</a:t>
            </a:r>
            <a:endParaRPr lang="ru-RU" sz="9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867746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3" name="Объект 52" hidden="1"/>
          <p:cNvGraphicFramePr>
            <a:graphicFrameLocks noChangeAspect="1"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3142510667"/>
              </p:ext>
            </p:ext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7056" name="think-cell Slide" r:id="rId93" imgW="270" imgH="270" progId="TCLayout.ActiveDocument.1">
                  <p:embed/>
                </p:oleObj>
              </mc:Choice>
              <mc:Fallback>
                <p:oleObj name="think-cell Slide" r:id="rId93" imgW="270" imgH="270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9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Прямоугольник 1" hidden="1"/>
          <p:cNvSpPr/>
          <p:nvPr>
            <p:custDataLst>
              <p:tags r:id="rId3"/>
            </p:custDataLst>
          </p:nvPr>
        </p:nvSpPr>
        <p:spPr bwMode="auto"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rtlCol="0" anchor="ctr" anchorCtr="0">
            <a:noAutofit/>
          </a:bodyPr>
          <a:lstStyle/>
          <a:p>
            <a:pPr algn="ctr">
              <a:spcBef>
                <a:spcPct val="0"/>
              </a:spcBef>
              <a:spcAft>
                <a:spcPct val="0"/>
              </a:spcAft>
            </a:pPr>
            <a:endParaRPr lang="ru-RU" sz="1200" b="1" dirty="0">
              <a:latin typeface="Arial"/>
              <a:sym typeface="Arial"/>
            </a:endParaRPr>
          </a:p>
        </p:txBody>
      </p:sp>
      <p:sp>
        <p:nvSpPr>
          <p:cNvPr id="7" name="Заголовок 6"/>
          <p:cNvSpPr>
            <a:spLocks noGrp="1"/>
          </p:cNvSpPr>
          <p:nvPr>
            <p:ph type="title"/>
            <p:custDataLst>
              <p:tags r:id="rId4"/>
            </p:custDataLst>
          </p:nvPr>
        </p:nvSpPr>
        <p:spPr>
          <a:xfrm>
            <a:off x="251519" y="188912"/>
            <a:ext cx="8641655" cy="1007839"/>
          </a:xfrm>
        </p:spPr>
        <p:txBody>
          <a:bodyPr/>
          <a:lstStyle/>
          <a:p>
            <a:r>
              <a:rPr lang="ru-RU" dirty="0" smtClean="0"/>
              <a:t>Развитие мобильного бизнеса является одним из стратегических приоритетов ОАО «Ростелеком»</a:t>
            </a:r>
            <a:endParaRPr lang="ru-RU" dirty="0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E4BF2E87-D958-450C-B8CE-6001BA754807}" type="slidenum">
              <a:rPr lang="ru-RU" smtClean="0"/>
              <a:pPr/>
              <a:t>4</a:t>
            </a:fld>
            <a:endParaRPr lang="ru-RU" dirty="0"/>
          </a:p>
        </p:txBody>
      </p:sp>
      <p:sp>
        <p:nvSpPr>
          <p:cNvPr id="9" name="Заголовок 1"/>
          <p:cNvSpPr txBox="1">
            <a:spLocks/>
          </p:cNvSpPr>
          <p:nvPr/>
        </p:nvSpPr>
        <p:spPr>
          <a:xfrm>
            <a:off x="4860032" y="1237079"/>
            <a:ext cx="3960439" cy="729695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spcBef>
                <a:spcPct val="0"/>
              </a:spcBef>
              <a:buNone/>
              <a:defRPr sz="2800" kern="1200">
                <a:solidFill>
                  <a:schemeClr val="tx1"/>
                </a:solidFill>
                <a:latin typeface="Arial" pitchFamily="34" charset="0"/>
                <a:ea typeface="+mj-ea"/>
                <a:cs typeface="Arial" pitchFamily="34" charset="0"/>
              </a:defRPr>
            </a:lvl1pPr>
          </a:lstStyle>
          <a:p>
            <a:pPr>
              <a:lnSpc>
                <a:spcPct val="95000"/>
              </a:lnSpc>
              <a:buClr>
                <a:srgbClr val="808080"/>
              </a:buClr>
            </a:pPr>
            <a:r>
              <a:rPr lang="ru-RU" sz="1400" b="1" dirty="0" smtClean="0"/>
              <a:t>Стратегическая задача - развитие бизнеса на мобильном рынке с фокусом на услуги беспроводного ШПД</a:t>
            </a:r>
          </a:p>
        </p:txBody>
      </p:sp>
      <p:sp>
        <p:nvSpPr>
          <p:cNvPr id="10" name="Text Box 3"/>
          <p:cNvSpPr txBox="1">
            <a:spLocks noChangeArrowheads="1"/>
          </p:cNvSpPr>
          <p:nvPr/>
        </p:nvSpPr>
        <p:spPr bwMode="auto">
          <a:xfrm>
            <a:off x="4932043" y="2132856"/>
            <a:ext cx="3888429" cy="35086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176213" indent="-176213" eaLnBrk="0" hangingPunct="0">
              <a:defRPr sz="14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eaLnBrk="0" hangingPunct="0">
              <a:defRPr sz="14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eaLnBrk="0" hangingPunct="0">
              <a:defRPr sz="1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eaLnBrk="0" hangingPunct="0">
              <a:defRPr sz="14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eaLnBrk="0" hangingPunct="0">
              <a:defRPr sz="14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accent2"/>
              </a:buClr>
              <a:buFontTx/>
              <a:buChar char="•"/>
            </a:pPr>
            <a:r>
              <a:rPr lang="ru-RU" dirty="0" smtClean="0"/>
              <a:t>Переход на единый бренд</a:t>
            </a:r>
          </a:p>
          <a:p>
            <a:pPr eaLnBrk="1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accent2"/>
              </a:buClr>
              <a:buFontTx/>
              <a:buChar char="•"/>
            </a:pPr>
            <a:r>
              <a:rPr lang="ru-RU" dirty="0"/>
              <a:t>Создание мультистандартных сетей </a:t>
            </a:r>
            <a:r>
              <a:rPr lang="en-US" dirty="0"/>
              <a:t>(GSM/UMTS/LTE</a:t>
            </a:r>
            <a:r>
              <a:rPr lang="en-US" dirty="0" smtClean="0"/>
              <a:t>)</a:t>
            </a:r>
            <a:endParaRPr lang="ru-RU" dirty="0" smtClean="0"/>
          </a:p>
          <a:p>
            <a:pPr eaLnBrk="1" hangingPunct="1">
              <a:spcBef>
                <a:spcPts val="600"/>
              </a:spcBef>
              <a:spcAft>
                <a:spcPts val="600"/>
              </a:spcAft>
              <a:buClr>
                <a:schemeClr val="accent2"/>
              </a:buClr>
              <a:buFontTx/>
              <a:buChar char="•"/>
            </a:pPr>
            <a:r>
              <a:rPr lang="ru-RU" dirty="0"/>
              <a:t>Старт строительства сетей и запуск услуг 3</a:t>
            </a:r>
            <a:r>
              <a:rPr lang="en-US" dirty="0"/>
              <a:t>G </a:t>
            </a:r>
            <a:r>
              <a:rPr lang="ru-RU" dirty="0"/>
              <a:t>в </a:t>
            </a:r>
            <a:r>
              <a:rPr lang="ru-RU" dirty="0" smtClean="0"/>
              <a:t>2012-13 </a:t>
            </a:r>
            <a:r>
              <a:rPr lang="ru-RU" dirty="0"/>
              <a:t>гг. </a:t>
            </a:r>
            <a:r>
              <a:rPr lang="ru-RU" dirty="0" smtClean="0"/>
              <a:t>в регионах присутствия </a:t>
            </a:r>
            <a:r>
              <a:rPr lang="ru-RU" dirty="0"/>
              <a:t>сетей </a:t>
            </a:r>
            <a:r>
              <a:rPr lang="en-US" dirty="0"/>
              <a:t>GSM </a:t>
            </a:r>
            <a:r>
              <a:rPr lang="ru-RU" dirty="0"/>
              <a:t>и стратегически важных </a:t>
            </a:r>
            <a:r>
              <a:rPr lang="en-US" dirty="0" smtClean="0"/>
              <a:t>start up </a:t>
            </a:r>
            <a:r>
              <a:rPr lang="ru-RU" dirty="0" smtClean="0"/>
              <a:t>регионах</a:t>
            </a:r>
            <a:endParaRPr lang="en-US" dirty="0" smtClean="0"/>
          </a:p>
          <a:p>
            <a:pPr eaLnBrk="1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accent2"/>
              </a:buClr>
              <a:buFontTx/>
              <a:buChar char="•"/>
            </a:pPr>
            <a:r>
              <a:rPr lang="ru-RU" dirty="0" smtClean="0"/>
              <a:t>Использование бизнес-модели </a:t>
            </a:r>
            <a:r>
              <a:rPr lang="en-US" dirty="0" smtClean="0"/>
              <a:t>MVNO</a:t>
            </a:r>
            <a:endParaRPr lang="ru-RU" b="0" dirty="0" smtClean="0"/>
          </a:p>
          <a:p>
            <a:pPr eaLnBrk="1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accent2"/>
              </a:buClr>
              <a:buFontTx/>
              <a:buChar char="•"/>
            </a:pPr>
            <a:r>
              <a:rPr lang="ru-RU" b="0" dirty="0" smtClean="0"/>
              <a:t>Реализация </a:t>
            </a:r>
            <a:r>
              <a:rPr lang="ru-RU" b="0" dirty="0"/>
              <a:t>синергий с фиксированным </a:t>
            </a:r>
            <a:r>
              <a:rPr lang="ru-RU" b="0" dirty="0" smtClean="0"/>
              <a:t>бизнесом</a:t>
            </a:r>
            <a:r>
              <a:rPr lang="en-US" dirty="0"/>
              <a:t> </a:t>
            </a:r>
            <a:r>
              <a:rPr lang="ru-RU" dirty="0" smtClean="0"/>
              <a:t>(единая эксплуатация транспортных сетей, единые вспомогательные функции, пакетные продажи </a:t>
            </a:r>
            <a:r>
              <a:rPr lang="en-US" dirty="0" smtClean="0"/>
              <a:t>B2B)</a:t>
            </a:r>
            <a:endParaRPr lang="ru-RU" b="0" dirty="0"/>
          </a:p>
        </p:txBody>
      </p:sp>
      <p:sp>
        <p:nvSpPr>
          <p:cNvPr id="29" name="Rectangle 34"/>
          <p:cNvSpPr>
            <a:spLocks noChangeArrowheads="1"/>
          </p:cNvSpPr>
          <p:nvPr/>
        </p:nvSpPr>
        <p:spPr bwMode="auto">
          <a:xfrm>
            <a:off x="179511" y="1196752"/>
            <a:ext cx="4398567" cy="7386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folHlink"/>
              </a:buClr>
            </a:pPr>
            <a:r>
              <a:rPr lang="ru-RU" sz="1400" b="1" dirty="0"/>
              <a:t>Ростелеком </a:t>
            </a:r>
            <a:r>
              <a:rPr lang="ru-RU" sz="1400" b="1" dirty="0" smtClean="0"/>
              <a:t>располагает обширным радиочастотным ресурсом и мобильным бизнесом в  различных регионах России</a:t>
            </a:r>
            <a:endParaRPr lang="ru-RU" sz="1400" b="1" dirty="0"/>
          </a:p>
        </p:txBody>
      </p:sp>
      <p:pic>
        <p:nvPicPr>
          <p:cNvPr id="31" name="Picture 36"/>
          <p:cNvPicPr>
            <a:picLocks noChangeAspect="1" noChangeArrowheads="1"/>
          </p:cNvPicPr>
          <p:nvPr/>
        </p:nvPicPr>
        <p:blipFill>
          <a:blip r:embed="rId9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5696" y="1988840"/>
            <a:ext cx="1851273" cy="9664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2" name="Picture 35"/>
          <p:cNvPicPr>
            <a:picLocks noChangeAspect="1" noChangeArrowheads="1"/>
          </p:cNvPicPr>
          <p:nvPr/>
        </p:nvPicPr>
        <p:blipFill>
          <a:blip r:embed="rId9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86770" y="2924944"/>
            <a:ext cx="1800199" cy="9706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3" name="TextBox 1"/>
          <p:cNvSpPr txBox="1">
            <a:spLocks noChangeArrowheads="1"/>
          </p:cNvSpPr>
          <p:nvPr/>
        </p:nvSpPr>
        <p:spPr bwMode="auto">
          <a:xfrm>
            <a:off x="299827" y="3031960"/>
            <a:ext cx="1611908" cy="6694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10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0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0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 b="1" kern="0" dirty="0" smtClean="0">
                <a:solidFill>
                  <a:srgbClr val="000000"/>
                </a:solidFill>
                <a:cs typeface="Arial" charset="0"/>
              </a:rPr>
              <a:t>3G:</a:t>
            </a:r>
          </a:p>
          <a:p>
            <a:pPr eaLnBrk="1" fontAlgn="auto" hangingPunct="1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200" kern="0" dirty="0" smtClean="0">
                <a:solidFill>
                  <a:srgbClr val="000000"/>
                </a:solidFill>
                <a:cs typeface="Arial" charset="0"/>
              </a:rPr>
              <a:t>2100 МГц (</a:t>
            </a:r>
            <a:r>
              <a:rPr lang="en-US" sz="1200" kern="0" dirty="0" smtClean="0">
                <a:solidFill>
                  <a:srgbClr val="000000"/>
                </a:solidFill>
                <a:cs typeface="Arial" charset="0"/>
              </a:rPr>
              <a:t>UMTS)</a:t>
            </a:r>
            <a:endParaRPr lang="ru-RU" sz="1200" kern="0" dirty="0" smtClean="0">
              <a:solidFill>
                <a:srgbClr val="000000"/>
              </a:solidFill>
              <a:cs typeface="Arial" charset="0"/>
            </a:endParaRPr>
          </a:p>
          <a:p>
            <a:pPr eaLnBrk="1" hangingPunct="1">
              <a:lnSpc>
                <a:spcPts val="1500"/>
              </a:lnSpc>
              <a:defRPr/>
            </a:pPr>
            <a:r>
              <a:rPr lang="ru-RU" sz="1200" kern="0" dirty="0">
                <a:solidFill>
                  <a:srgbClr val="000000"/>
                </a:solidFill>
                <a:cs typeface="Arial" charset="0"/>
              </a:rPr>
              <a:t>450 </a:t>
            </a:r>
            <a:r>
              <a:rPr lang="en-US" sz="1200" kern="0" dirty="0">
                <a:solidFill>
                  <a:srgbClr val="000000"/>
                </a:solidFill>
                <a:cs typeface="Arial" charset="0"/>
              </a:rPr>
              <a:t>(CDMA</a:t>
            </a:r>
            <a:r>
              <a:rPr lang="en-US" sz="1200" kern="0" dirty="0" smtClean="0">
                <a:solidFill>
                  <a:srgbClr val="000000"/>
                </a:solidFill>
                <a:cs typeface="Arial" charset="0"/>
              </a:rPr>
              <a:t>)</a:t>
            </a:r>
            <a:endParaRPr lang="en-US" sz="1200" kern="0" dirty="0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34" name="TextBox 1"/>
          <p:cNvSpPr txBox="1">
            <a:spLocks noChangeArrowheads="1"/>
          </p:cNvSpPr>
          <p:nvPr/>
        </p:nvSpPr>
        <p:spPr bwMode="auto">
          <a:xfrm>
            <a:off x="272937" y="2194934"/>
            <a:ext cx="1094581" cy="8617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10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0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0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 b="1" kern="0" dirty="0" smtClean="0">
                <a:solidFill>
                  <a:srgbClr val="000000"/>
                </a:solidFill>
                <a:cs typeface="Arial" charset="0"/>
              </a:rPr>
              <a:t>2G: </a:t>
            </a:r>
            <a:r>
              <a:rPr lang="ru-RU" sz="1200" kern="0" dirty="0" smtClean="0">
                <a:solidFill>
                  <a:srgbClr val="000000"/>
                </a:solidFill>
                <a:cs typeface="Arial" charset="0"/>
              </a:rPr>
              <a:t>900/1800 МГц</a:t>
            </a:r>
            <a:r>
              <a:rPr lang="en-US" sz="1200" kern="0" dirty="0" smtClean="0">
                <a:solidFill>
                  <a:srgbClr val="000000"/>
                </a:solidFill>
                <a:cs typeface="Arial" charset="0"/>
              </a:rPr>
              <a:t> </a:t>
            </a:r>
            <a:r>
              <a:rPr lang="ru-RU" sz="1200" kern="0" dirty="0" smtClean="0">
                <a:solidFill>
                  <a:srgbClr val="000000"/>
                </a:solidFill>
                <a:cs typeface="Arial" charset="0"/>
              </a:rPr>
              <a:t>(</a:t>
            </a:r>
            <a:r>
              <a:rPr lang="en-US" sz="1200" kern="0" dirty="0" smtClean="0">
                <a:solidFill>
                  <a:srgbClr val="000000"/>
                </a:solidFill>
                <a:cs typeface="Arial" charset="0"/>
              </a:rPr>
              <a:t>GSM)</a:t>
            </a:r>
            <a:endParaRPr lang="ru-RU" sz="1200" kern="0" dirty="0" smtClean="0">
              <a:solidFill>
                <a:srgbClr val="000000"/>
              </a:solidFill>
              <a:cs typeface="Arial" charset="0"/>
            </a:endParaRPr>
          </a:p>
          <a:p>
            <a:pPr eaLnBrk="1" fontAlgn="auto" hangingPunct="1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ru-RU" sz="1400" b="1" kern="0" dirty="0" smtClean="0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35" name="TextBox 1"/>
          <p:cNvSpPr txBox="1">
            <a:spLocks noChangeArrowheads="1"/>
          </p:cNvSpPr>
          <p:nvPr/>
        </p:nvSpPr>
        <p:spPr bwMode="auto">
          <a:xfrm>
            <a:off x="324010" y="3953528"/>
            <a:ext cx="1367669" cy="8925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ru-RU"/>
            </a:defPPr>
            <a:lvl1pPr algn="ctr" fontAlgn="auto">
              <a:spcBef>
                <a:spcPts val="0"/>
              </a:spcBef>
              <a:spcAft>
                <a:spcPts val="0"/>
              </a:spcAft>
              <a:defRPr sz="1200" b="1" kern="0">
                <a:solidFill>
                  <a:srgbClr val="000000"/>
                </a:solidFill>
                <a:latin typeface="Arial" pitchFamily="34" charset="0"/>
                <a:cs typeface="Arial" charset="0"/>
              </a:defRPr>
            </a:lvl1pPr>
            <a:lvl2pPr marL="742950" indent="-285750" eaLnBrk="0" hangingPunct="0">
              <a:defRPr sz="1000">
                <a:latin typeface="Arial" pitchFamily="34" charset="0"/>
              </a:defRPr>
            </a:lvl2pPr>
            <a:lvl3pPr marL="1143000" indent="-228600" eaLnBrk="0" hangingPunct="0">
              <a:defRPr sz="1000">
                <a:latin typeface="Arial" pitchFamily="34" charset="0"/>
              </a:defRPr>
            </a:lvl3pPr>
            <a:lvl4pPr marL="1600200" indent="-228600" eaLnBrk="0" hangingPunct="0">
              <a:defRPr sz="1000">
                <a:latin typeface="Arial" pitchFamily="34" charset="0"/>
              </a:defRPr>
            </a:lvl4pPr>
            <a:lvl5pPr marL="2057400" indent="-228600" eaLnBrk="0" hangingPunct="0">
              <a:defRPr sz="1000"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000"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000"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000"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000">
                <a:latin typeface="Arial" pitchFamily="34" charset="0"/>
              </a:defRPr>
            </a:lvl9pPr>
          </a:lstStyle>
          <a:p>
            <a:pPr algn="l"/>
            <a:r>
              <a:rPr lang="ru-RU" sz="1400" dirty="0" smtClean="0"/>
              <a:t>4</a:t>
            </a:r>
            <a:r>
              <a:rPr lang="en-US" sz="1400" dirty="0" smtClean="0"/>
              <a:t>G:</a:t>
            </a:r>
          </a:p>
          <a:p>
            <a:pPr algn="l"/>
            <a:r>
              <a:rPr lang="ru-RU" b="0" dirty="0" smtClean="0"/>
              <a:t>800 МГц </a:t>
            </a:r>
            <a:r>
              <a:rPr lang="en-US" b="0" dirty="0" smtClean="0"/>
              <a:t>(LTE)</a:t>
            </a:r>
            <a:endParaRPr lang="ru-RU" b="0" dirty="0" smtClean="0"/>
          </a:p>
          <a:p>
            <a:pPr algn="l"/>
            <a:r>
              <a:rPr lang="ru-RU" b="0" dirty="0" smtClean="0"/>
              <a:t>2</a:t>
            </a:r>
            <a:r>
              <a:rPr lang="en-US" b="0" dirty="0"/>
              <a:t>6</a:t>
            </a:r>
            <a:r>
              <a:rPr lang="ru-RU" b="0" dirty="0"/>
              <a:t>00</a:t>
            </a:r>
            <a:r>
              <a:rPr lang="en-US" b="0" dirty="0"/>
              <a:t> </a:t>
            </a:r>
            <a:r>
              <a:rPr lang="ru-RU" b="0" dirty="0"/>
              <a:t>МГц (</a:t>
            </a:r>
            <a:r>
              <a:rPr lang="en-US" b="0" dirty="0"/>
              <a:t>LTE)</a:t>
            </a:r>
            <a:endParaRPr lang="ru-RU" b="0" dirty="0"/>
          </a:p>
          <a:p>
            <a:pPr algn="l"/>
            <a:endParaRPr lang="ru-RU" sz="1400" dirty="0"/>
          </a:p>
        </p:txBody>
      </p:sp>
      <p:grpSp>
        <p:nvGrpSpPr>
          <p:cNvPr id="36" name="Group 664"/>
          <p:cNvGrpSpPr>
            <a:grpSpLocks noChangeAspect="1"/>
          </p:cNvGrpSpPr>
          <p:nvPr/>
        </p:nvGrpSpPr>
        <p:grpSpPr bwMode="auto">
          <a:xfrm>
            <a:off x="1886769" y="3861048"/>
            <a:ext cx="1676332" cy="881666"/>
            <a:chOff x="423" y="761"/>
            <a:chExt cx="4759" cy="2818"/>
          </a:xfrm>
        </p:grpSpPr>
        <p:sp>
          <p:nvSpPr>
            <p:cNvPr id="37" name="Freeform 216"/>
            <p:cNvSpPr>
              <a:spLocks/>
            </p:cNvSpPr>
            <p:nvPr>
              <p:custDataLst>
                <p:tags r:id="rId6"/>
              </p:custDataLst>
            </p:nvPr>
          </p:nvSpPr>
          <p:spPr bwMode="auto">
            <a:xfrm>
              <a:off x="498" y="3021"/>
              <a:ext cx="285" cy="456"/>
            </a:xfrm>
            <a:custGeom>
              <a:avLst/>
              <a:gdLst>
                <a:gd name="T0" fmla="*/ 0 w 504022"/>
                <a:gd name="T1" fmla="*/ 0 h 740885"/>
                <a:gd name="T2" fmla="*/ 0 w 504022"/>
                <a:gd name="T3" fmla="*/ 0 h 740885"/>
                <a:gd name="T4" fmla="*/ 0 w 504022"/>
                <a:gd name="T5" fmla="*/ 0 h 740885"/>
                <a:gd name="T6" fmla="*/ 0 w 504022"/>
                <a:gd name="T7" fmla="*/ 0 h 740885"/>
                <a:gd name="T8" fmla="*/ 0 w 504022"/>
                <a:gd name="T9" fmla="*/ 0 h 740885"/>
                <a:gd name="T10" fmla="*/ 0 w 504022"/>
                <a:gd name="T11" fmla="*/ 0 h 740885"/>
                <a:gd name="T12" fmla="*/ 0 w 504022"/>
                <a:gd name="T13" fmla="*/ 0 h 740885"/>
                <a:gd name="T14" fmla="*/ 0 w 504022"/>
                <a:gd name="T15" fmla="*/ 0 h 740885"/>
                <a:gd name="T16" fmla="*/ 0 w 504022"/>
                <a:gd name="T17" fmla="*/ 0 h 740885"/>
                <a:gd name="T18" fmla="*/ 0 w 504022"/>
                <a:gd name="T19" fmla="*/ 0 h 740885"/>
                <a:gd name="T20" fmla="*/ 0 w 504022"/>
                <a:gd name="T21" fmla="*/ 0 h 740885"/>
                <a:gd name="T22" fmla="*/ 0 w 504022"/>
                <a:gd name="T23" fmla="*/ 0 h 740885"/>
                <a:gd name="T24" fmla="*/ 0 w 504022"/>
                <a:gd name="T25" fmla="*/ 0 h 740885"/>
                <a:gd name="T26" fmla="*/ 0 w 504022"/>
                <a:gd name="T27" fmla="*/ 0 h 740885"/>
                <a:gd name="T28" fmla="*/ 0 w 504022"/>
                <a:gd name="T29" fmla="*/ 0 h 740885"/>
                <a:gd name="T30" fmla="*/ 0 w 504022"/>
                <a:gd name="T31" fmla="*/ 0 h 740885"/>
                <a:gd name="T32" fmla="*/ 0 w 504022"/>
                <a:gd name="T33" fmla="*/ 0 h 740885"/>
                <a:gd name="T34" fmla="*/ 0 w 504022"/>
                <a:gd name="T35" fmla="*/ 0 h 740885"/>
                <a:gd name="T36" fmla="*/ 0 w 504022"/>
                <a:gd name="T37" fmla="*/ 0 h 740885"/>
                <a:gd name="T38" fmla="*/ 0 w 504022"/>
                <a:gd name="T39" fmla="*/ 0 h 740885"/>
                <a:gd name="T40" fmla="*/ 0 w 504022"/>
                <a:gd name="T41" fmla="*/ 0 h 740885"/>
                <a:gd name="T42" fmla="*/ 0 w 504022"/>
                <a:gd name="T43" fmla="*/ 0 h 740885"/>
                <a:gd name="T44" fmla="*/ 0 w 504022"/>
                <a:gd name="T45" fmla="*/ 0 h 740885"/>
                <a:gd name="T46" fmla="*/ 0 w 504022"/>
                <a:gd name="T47" fmla="*/ 0 h 740885"/>
                <a:gd name="T48" fmla="*/ 0 w 504022"/>
                <a:gd name="T49" fmla="*/ 0 h 740885"/>
                <a:gd name="T50" fmla="*/ 0 w 504022"/>
                <a:gd name="T51" fmla="*/ 0 h 740885"/>
                <a:gd name="T52" fmla="*/ 0 w 504022"/>
                <a:gd name="T53" fmla="*/ 0 h 740885"/>
                <a:gd name="T54" fmla="*/ 0 w 504022"/>
                <a:gd name="T55" fmla="*/ 0 h 740885"/>
                <a:gd name="T56" fmla="*/ 0 w 504022"/>
                <a:gd name="T57" fmla="*/ 0 h 740885"/>
                <a:gd name="T58" fmla="*/ 0 w 504022"/>
                <a:gd name="T59" fmla="*/ 0 h 740885"/>
                <a:gd name="T60" fmla="*/ 0 w 504022"/>
                <a:gd name="T61" fmla="*/ 0 h 740885"/>
                <a:gd name="T62" fmla="*/ 0 w 504022"/>
                <a:gd name="T63" fmla="*/ 0 h 740885"/>
                <a:gd name="T64" fmla="*/ 0 w 504022"/>
                <a:gd name="T65" fmla="*/ 0 h 740885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504022"/>
                <a:gd name="T100" fmla="*/ 0 h 740885"/>
                <a:gd name="T101" fmla="*/ 504022 w 504022"/>
                <a:gd name="T102" fmla="*/ 740885 h 740885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504022" h="740885">
                  <a:moveTo>
                    <a:pt x="0" y="190041"/>
                  </a:moveTo>
                  <a:lnTo>
                    <a:pt x="0" y="190041"/>
                  </a:lnTo>
                  <a:cubicBezTo>
                    <a:pt x="9181" y="182696"/>
                    <a:pt x="18203" y="175149"/>
                    <a:pt x="27542" y="168007"/>
                  </a:cubicBezTo>
                  <a:cubicBezTo>
                    <a:pt x="86052" y="123264"/>
                    <a:pt x="15016" y="179679"/>
                    <a:pt x="60593" y="143220"/>
                  </a:cubicBezTo>
                  <a:lnTo>
                    <a:pt x="68856" y="145974"/>
                  </a:lnTo>
                  <a:lnTo>
                    <a:pt x="60593" y="143220"/>
                  </a:lnTo>
                  <a:lnTo>
                    <a:pt x="107415" y="159745"/>
                  </a:lnTo>
                  <a:lnTo>
                    <a:pt x="132203" y="159745"/>
                  </a:lnTo>
                  <a:lnTo>
                    <a:pt x="132203" y="121186"/>
                  </a:lnTo>
                  <a:lnTo>
                    <a:pt x="173516" y="104661"/>
                  </a:lnTo>
                  <a:lnTo>
                    <a:pt x="145974" y="33051"/>
                  </a:lnTo>
                  <a:lnTo>
                    <a:pt x="203812" y="0"/>
                  </a:lnTo>
                  <a:lnTo>
                    <a:pt x="278176" y="2754"/>
                  </a:lnTo>
                  <a:lnTo>
                    <a:pt x="300210" y="66101"/>
                  </a:lnTo>
                  <a:lnTo>
                    <a:pt x="336015" y="79873"/>
                  </a:lnTo>
                  <a:lnTo>
                    <a:pt x="424149" y="190041"/>
                  </a:lnTo>
                  <a:lnTo>
                    <a:pt x="437921" y="236863"/>
                  </a:lnTo>
                  <a:lnTo>
                    <a:pt x="448937" y="302964"/>
                  </a:lnTo>
                  <a:lnTo>
                    <a:pt x="493005" y="316735"/>
                  </a:lnTo>
                  <a:lnTo>
                    <a:pt x="504022" y="352540"/>
                  </a:lnTo>
                  <a:lnTo>
                    <a:pt x="487496" y="374574"/>
                  </a:lnTo>
                  <a:lnTo>
                    <a:pt x="470971" y="432412"/>
                  </a:lnTo>
                  <a:lnTo>
                    <a:pt x="501268" y="462709"/>
                  </a:lnTo>
                  <a:lnTo>
                    <a:pt x="429658" y="548089"/>
                  </a:lnTo>
                  <a:lnTo>
                    <a:pt x="404870" y="740885"/>
                  </a:lnTo>
                  <a:lnTo>
                    <a:pt x="300210" y="732622"/>
                  </a:lnTo>
                  <a:lnTo>
                    <a:pt x="300210" y="630716"/>
                  </a:lnTo>
                  <a:lnTo>
                    <a:pt x="242371" y="542581"/>
                  </a:lnTo>
                  <a:lnTo>
                    <a:pt x="275422" y="517793"/>
                  </a:lnTo>
                  <a:lnTo>
                    <a:pt x="134957" y="404870"/>
                  </a:lnTo>
                  <a:lnTo>
                    <a:pt x="129448" y="396607"/>
                  </a:lnTo>
                  <a:lnTo>
                    <a:pt x="165253" y="369065"/>
                  </a:lnTo>
                  <a:lnTo>
                    <a:pt x="1" y="192796"/>
                  </a:lnTo>
                </a:path>
              </a:pathLst>
            </a:custGeom>
            <a:solidFill>
              <a:srgbClr val="0066CC"/>
            </a:solidFill>
            <a:ln w="6350" cap="flat" cmpd="sng" algn="ctr">
              <a:solidFill>
                <a:srgbClr val="7F7F7F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0" tIns="0" rIns="0" bIns="0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kern="0" dirty="0">
                <a:solidFill>
                  <a:sysClr val="windowText" lastClr="000000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38" name="Freeform 3"/>
            <p:cNvSpPr>
              <a:spLocks/>
            </p:cNvSpPr>
            <p:nvPr>
              <p:custDataLst>
                <p:tags r:id="rId7"/>
              </p:custDataLst>
            </p:nvPr>
          </p:nvSpPr>
          <p:spPr bwMode="auto">
            <a:xfrm>
              <a:off x="4632" y="2923"/>
              <a:ext cx="214" cy="516"/>
            </a:xfrm>
            <a:custGeom>
              <a:avLst/>
              <a:gdLst>
                <a:gd name="T0" fmla="*/ 87 w 209"/>
                <a:gd name="T1" fmla="*/ 641 h 505"/>
                <a:gd name="T2" fmla="*/ 151 w 209"/>
                <a:gd name="T3" fmla="*/ 641 h 505"/>
                <a:gd name="T4" fmla="*/ 126 w 209"/>
                <a:gd name="T5" fmla="*/ 530 h 505"/>
                <a:gd name="T6" fmla="*/ 238 w 209"/>
                <a:gd name="T7" fmla="*/ 506 h 505"/>
                <a:gd name="T8" fmla="*/ 423 w 209"/>
                <a:gd name="T9" fmla="*/ 395 h 505"/>
                <a:gd name="T10" fmla="*/ 399 w 209"/>
                <a:gd name="T11" fmla="*/ 288 h 505"/>
                <a:gd name="T12" fmla="*/ 483 w 209"/>
                <a:gd name="T13" fmla="*/ 238 h 505"/>
                <a:gd name="T14" fmla="*/ 483 w 209"/>
                <a:gd name="T15" fmla="*/ 148 h 505"/>
                <a:gd name="T16" fmla="*/ 374 w 209"/>
                <a:gd name="T17" fmla="*/ 124 h 505"/>
                <a:gd name="T18" fmla="*/ 316 w 209"/>
                <a:gd name="T19" fmla="*/ 86 h 505"/>
                <a:gd name="T20" fmla="*/ 423 w 209"/>
                <a:gd name="T21" fmla="*/ 0 h 505"/>
                <a:gd name="T22" fmla="*/ 509 w 209"/>
                <a:gd name="T23" fmla="*/ 102 h 505"/>
                <a:gd name="T24" fmla="*/ 586 w 209"/>
                <a:gd name="T25" fmla="*/ 102 h 505"/>
                <a:gd name="T26" fmla="*/ 671 w 209"/>
                <a:gd name="T27" fmla="*/ 348 h 505"/>
                <a:gd name="T28" fmla="*/ 692 w 209"/>
                <a:gd name="T29" fmla="*/ 530 h 505"/>
                <a:gd name="T30" fmla="*/ 671 w 209"/>
                <a:gd name="T31" fmla="*/ 743 h 505"/>
                <a:gd name="T32" fmla="*/ 671 w 209"/>
                <a:gd name="T33" fmla="*/ 1299 h 505"/>
                <a:gd name="T34" fmla="*/ 423 w 209"/>
                <a:gd name="T35" fmla="*/ 1507 h 505"/>
                <a:gd name="T36" fmla="*/ 262 w 209"/>
                <a:gd name="T37" fmla="*/ 1459 h 505"/>
                <a:gd name="T38" fmla="*/ 262 w 209"/>
                <a:gd name="T39" fmla="*/ 1615 h 505"/>
                <a:gd name="T40" fmla="*/ 183 w 209"/>
                <a:gd name="T41" fmla="*/ 1670 h 505"/>
                <a:gd name="T42" fmla="*/ 151 w 209"/>
                <a:gd name="T43" fmla="*/ 1670 h 505"/>
                <a:gd name="T44" fmla="*/ 183 w 209"/>
                <a:gd name="T45" fmla="*/ 1485 h 505"/>
                <a:gd name="T46" fmla="*/ 0 w 209"/>
                <a:gd name="T47" fmla="*/ 1246 h 505"/>
                <a:gd name="T48" fmla="*/ 0 w 209"/>
                <a:gd name="T49" fmla="*/ 1111 h 505"/>
                <a:gd name="T50" fmla="*/ 151 w 209"/>
                <a:gd name="T51" fmla="*/ 1060 h 505"/>
                <a:gd name="T52" fmla="*/ 126 w 209"/>
                <a:gd name="T53" fmla="*/ 798 h 505"/>
                <a:gd name="T54" fmla="*/ 87 w 209"/>
                <a:gd name="T55" fmla="*/ 641 h 505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w 209"/>
                <a:gd name="T85" fmla="*/ 0 h 505"/>
                <a:gd name="T86" fmla="*/ 209 w 209"/>
                <a:gd name="T87" fmla="*/ 505 h 505"/>
              </a:gdLst>
              <a:ahLst/>
              <a:cxnLst>
                <a:cxn ang="T56">
                  <a:pos x="T0" y="T1"/>
                </a:cxn>
                <a:cxn ang="T57">
                  <a:pos x="T2" y="T3"/>
                </a:cxn>
                <a:cxn ang="T58">
                  <a:pos x="T4" y="T5"/>
                </a:cxn>
                <a:cxn ang="T59">
                  <a:pos x="T6" y="T7"/>
                </a:cxn>
                <a:cxn ang="T60">
                  <a:pos x="T8" y="T9"/>
                </a:cxn>
                <a:cxn ang="T61">
                  <a:pos x="T10" y="T11"/>
                </a:cxn>
                <a:cxn ang="T62">
                  <a:pos x="T12" y="T13"/>
                </a:cxn>
                <a:cxn ang="T63">
                  <a:pos x="T14" y="T15"/>
                </a:cxn>
                <a:cxn ang="T64">
                  <a:pos x="T16" y="T17"/>
                </a:cxn>
                <a:cxn ang="T65">
                  <a:pos x="T18" y="T19"/>
                </a:cxn>
                <a:cxn ang="T66">
                  <a:pos x="T20" y="T21"/>
                </a:cxn>
                <a:cxn ang="T67">
                  <a:pos x="T22" y="T23"/>
                </a:cxn>
                <a:cxn ang="T68">
                  <a:pos x="T24" y="T25"/>
                </a:cxn>
                <a:cxn ang="T69">
                  <a:pos x="T26" y="T27"/>
                </a:cxn>
                <a:cxn ang="T70">
                  <a:pos x="T28" y="T29"/>
                </a:cxn>
                <a:cxn ang="T71">
                  <a:pos x="T30" y="T31"/>
                </a:cxn>
                <a:cxn ang="T72">
                  <a:pos x="T32" y="T33"/>
                </a:cxn>
                <a:cxn ang="T73">
                  <a:pos x="T34" y="T35"/>
                </a:cxn>
                <a:cxn ang="T74">
                  <a:pos x="T36" y="T37"/>
                </a:cxn>
                <a:cxn ang="T75">
                  <a:pos x="T38" y="T39"/>
                </a:cxn>
                <a:cxn ang="T76">
                  <a:pos x="T40" y="T41"/>
                </a:cxn>
                <a:cxn ang="T77">
                  <a:pos x="T42" y="T43"/>
                </a:cxn>
                <a:cxn ang="T78">
                  <a:pos x="T44" y="T45"/>
                </a:cxn>
                <a:cxn ang="T79">
                  <a:pos x="T46" y="T47"/>
                </a:cxn>
                <a:cxn ang="T80">
                  <a:pos x="T48" y="T49"/>
                </a:cxn>
                <a:cxn ang="T81">
                  <a:pos x="T50" y="T51"/>
                </a:cxn>
                <a:cxn ang="T82">
                  <a:pos x="T52" y="T53"/>
                </a:cxn>
                <a:cxn ang="T83">
                  <a:pos x="T54" y="T55"/>
                </a:cxn>
              </a:cxnLst>
              <a:rect l="T84" t="T85" r="T86" b="T87"/>
              <a:pathLst>
                <a:path w="209" h="505">
                  <a:moveTo>
                    <a:pt x="24" y="192"/>
                  </a:moveTo>
                  <a:lnTo>
                    <a:pt x="48" y="192"/>
                  </a:lnTo>
                  <a:lnTo>
                    <a:pt x="40" y="160"/>
                  </a:lnTo>
                  <a:lnTo>
                    <a:pt x="72" y="152"/>
                  </a:lnTo>
                  <a:lnTo>
                    <a:pt x="128" y="120"/>
                  </a:lnTo>
                  <a:lnTo>
                    <a:pt x="120" y="88"/>
                  </a:lnTo>
                  <a:lnTo>
                    <a:pt x="144" y="72"/>
                  </a:lnTo>
                  <a:lnTo>
                    <a:pt x="144" y="48"/>
                  </a:lnTo>
                  <a:lnTo>
                    <a:pt x="112" y="40"/>
                  </a:lnTo>
                  <a:lnTo>
                    <a:pt x="96" y="24"/>
                  </a:lnTo>
                  <a:lnTo>
                    <a:pt x="128" y="0"/>
                  </a:lnTo>
                  <a:lnTo>
                    <a:pt x="152" y="32"/>
                  </a:lnTo>
                  <a:lnTo>
                    <a:pt x="176" y="32"/>
                  </a:lnTo>
                  <a:lnTo>
                    <a:pt x="200" y="104"/>
                  </a:lnTo>
                  <a:lnTo>
                    <a:pt x="208" y="160"/>
                  </a:lnTo>
                  <a:lnTo>
                    <a:pt x="200" y="224"/>
                  </a:lnTo>
                  <a:lnTo>
                    <a:pt x="200" y="392"/>
                  </a:lnTo>
                  <a:lnTo>
                    <a:pt x="128" y="456"/>
                  </a:lnTo>
                  <a:lnTo>
                    <a:pt x="80" y="440"/>
                  </a:lnTo>
                  <a:lnTo>
                    <a:pt x="80" y="488"/>
                  </a:lnTo>
                  <a:lnTo>
                    <a:pt x="56" y="504"/>
                  </a:lnTo>
                  <a:lnTo>
                    <a:pt x="48" y="504"/>
                  </a:lnTo>
                  <a:lnTo>
                    <a:pt x="56" y="448"/>
                  </a:lnTo>
                  <a:lnTo>
                    <a:pt x="0" y="376"/>
                  </a:lnTo>
                  <a:lnTo>
                    <a:pt x="0" y="336"/>
                  </a:lnTo>
                  <a:lnTo>
                    <a:pt x="48" y="320"/>
                  </a:lnTo>
                  <a:lnTo>
                    <a:pt x="40" y="240"/>
                  </a:lnTo>
                  <a:lnTo>
                    <a:pt x="24" y="192"/>
                  </a:lnTo>
                </a:path>
              </a:pathLst>
            </a:custGeom>
            <a:solidFill>
              <a:srgbClr val="0066CC"/>
            </a:solidFill>
            <a:ln w="6350" cap="rnd" cmpd="sng">
              <a:solidFill>
                <a:srgbClr val="7F7F7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kern="0" dirty="0">
                <a:solidFill>
                  <a:sysClr val="windowText" lastClr="000000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39" name="Freeform 4"/>
            <p:cNvSpPr>
              <a:spLocks/>
            </p:cNvSpPr>
            <p:nvPr>
              <p:custDataLst>
                <p:tags r:id="rId8"/>
              </p:custDataLst>
            </p:nvPr>
          </p:nvSpPr>
          <p:spPr bwMode="auto">
            <a:xfrm>
              <a:off x="3815" y="2686"/>
              <a:ext cx="648" cy="428"/>
            </a:xfrm>
            <a:custGeom>
              <a:avLst/>
              <a:gdLst>
                <a:gd name="T0" fmla="*/ 1401 w 633"/>
                <a:gd name="T1" fmla="*/ 16 h 417"/>
                <a:gd name="T2" fmla="*/ 1538 w 633"/>
                <a:gd name="T3" fmla="*/ 0 h 417"/>
                <a:gd name="T4" fmla="*/ 1655 w 633"/>
                <a:gd name="T5" fmla="*/ 8 h 417"/>
                <a:gd name="T6" fmla="*/ 1572 w 633"/>
                <a:gd name="T7" fmla="*/ 218 h 417"/>
                <a:gd name="T8" fmla="*/ 1572 w 633"/>
                <a:gd name="T9" fmla="*/ 289 h 417"/>
                <a:gd name="T10" fmla="*/ 1538 w 633"/>
                <a:gd name="T11" fmla="*/ 349 h 417"/>
                <a:gd name="T12" fmla="*/ 1604 w 633"/>
                <a:gd name="T13" fmla="*/ 428 h 417"/>
                <a:gd name="T14" fmla="*/ 1691 w 633"/>
                <a:gd name="T15" fmla="*/ 400 h 417"/>
                <a:gd name="T16" fmla="*/ 1799 w 633"/>
                <a:gd name="T17" fmla="*/ 484 h 417"/>
                <a:gd name="T18" fmla="*/ 1917 w 633"/>
                <a:gd name="T19" fmla="*/ 400 h 417"/>
                <a:gd name="T20" fmla="*/ 1970 w 633"/>
                <a:gd name="T21" fmla="*/ 263 h 417"/>
                <a:gd name="T22" fmla="*/ 2086 w 633"/>
                <a:gd name="T23" fmla="*/ 263 h 417"/>
                <a:gd name="T24" fmla="*/ 2117 w 633"/>
                <a:gd name="T25" fmla="*/ 151 h 417"/>
                <a:gd name="T26" fmla="*/ 2202 w 633"/>
                <a:gd name="T27" fmla="*/ 263 h 417"/>
                <a:gd name="T28" fmla="*/ 2231 w 633"/>
                <a:gd name="T29" fmla="*/ 400 h 417"/>
                <a:gd name="T30" fmla="*/ 2086 w 633"/>
                <a:gd name="T31" fmla="*/ 453 h 417"/>
                <a:gd name="T32" fmla="*/ 2143 w 633"/>
                <a:gd name="T33" fmla="*/ 535 h 417"/>
                <a:gd name="T34" fmla="*/ 2064 w 633"/>
                <a:gd name="T35" fmla="*/ 588 h 417"/>
                <a:gd name="T36" fmla="*/ 2064 w 633"/>
                <a:gd name="T37" fmla="*/ 693 h 417"/>
                <a:gd name="T38" fmla="*/ 1970 w 633"/>
                <a:gd name="T39" fmla="*/ 778 h 417"/>
                <a:gd name="T40" fmla="*/ 2009 w 633"/>
                <a:gd name="T41" fmla="*/ 801 h 417"/>
                <a:gd name="T42" fmla="*/ 2009 w 633"/>
                <a:gd name="T43" fmla="*/ 990 h 417"/>
                <a:gd name="T44" fmla="*/ 2172 w 633"/>
                <a:gd name="T45" fmla="*/ 1016 h 417"/>
                <a:gd name="T46" fmla="*/ 2258 w 633"/>
                <a:gd name="T47" fmla="*/ 1205 h 417"/>
                <a:gd name="T48" fmla="*/ 2202 w 633"/>
                <a:gd name="T49" fmla="*/ 1343 h 417"/>
                <a:gd name="T50" fmla="*/ 1740 w 633"/>
                <a:gd name="T51" fmla="*/ 1392 h 417"/>
                <a:gd name="T52" fmla="*/ 1055 w 633"/>
                <a:gd name="T53" fmla="*/ 881 h 417"/>
                <a:gd name="T54" fmla="*/ 885 w 633"/>
                <a:gd name="T55" fmla="*/ 913 h 417"/>
                <a:gd name="T56" fmla="*/ 599 w 633"/>
                <a:gd name="T57" fmla="*/ 1044 h 417"/>
                <a:gd name="T58" fmla="*/ 487 w 633"/>
                <a:gd name="T59" fmla="*/ 941 h 417"/>
                <a:gd name="T60" fmla="*/ 487 w 633"/>
                <a:gd name="T61" fmla="*/ 831 h 417"/>
                <a:gd name="T62" fmla="*/ 399 w 633"/>
                <a:gd name="T63" fmla="*/ 746 h 417"/>
                <a:gd name="T64" fmla="*/ 399 w 633"/>
                <a:gd name="T65" fmla="*/ 644 h 417"/>
                <a:gd name="T66" fmla="*/ 311 w 633"/>
                <a:gd name="T67" fmla="*/ 672 h 417"/>
                <a:gd name="T68" fmla="*/ 255 w 633"/>
                <a:gd name="T69" fmla="*/ 561 h 417"/>
                <a:gd name="T70" fmla="*/ 109 w 633"/>
                <a:gd name="T71" fmla="*/ 693 h 417"/>
                <a:gd name="T72" fmla="*/ 133 w 633"/>
                <a:gd name="T73" fmla="*/ 535 h 417"/>
                <a:gd name="T74" fmla="*/ 0 w 633"/>
                <a:gd name="T75" fmla="*/ 535 h 417"/>
                <a:gd name="T76" fmla="*/ 0 w 633"/>
                <a:gd name="T77" fmla="*/ 453 h 417"/>
                <a:gd name="T78" fmla="*/ 133 w 633"/>
                <a:gd name="T79" fmla="*/ 400 h 417"/>
                <a:gd name="T80" fmla="*/ 231 w 633"/>
                <a:gd name="T81" fmla="*/ 453 h 417"/>
                <a:gd name="T82" fmla="*/ 282 w 633"/>
                <a:gd name="T83" fmla="*/ 400 h 417"/>
                <a:gd name="T84" fmla="*/ 399 w 633"/>
                <a:gd name="T85" fmla="*/ 428 h 417"/>
                <a:gd name="T86" fmla="*/ 516 w 633"/>
                <a:gd name="T87" fmla="*/ 375 h 417"/>
                <a:gd name="T88" fmla="*/ 657 w 633"/>
                <a:gd name="T89" fmla="*/ 453 h 417"/>
                <a:gd name="T90" fmla="*/ 743 w 633"/>
                <a:gd name="T91" fmla="*/ 400 h 417"/>
                <a:gd name="T92" fmla="*/ 885 w 633"/>
                <a:gd name="T93" fmla="*/ 400 h 417"/>
                <a:gd name="T94" fmla="*/ 944 w 633"/>
                <a:gd name="T95" fmla="*/ 349 h 417"/>
                <a:gd name="T96" fmla="*/ 1083 w 633"/>
                <a:gd name="T97" fmla="*/ 263 h 417"/>
                <a:gd name="T98" fmla="*/ 1196 w 633"/>
                <a:gd name="T99" fmla="*/ 263 h 417"/>
                <a:gd name="T100" fmla="*/ 1226 w 633"/>
                <a:gd name="T101" fmla="*/ 126 h 417"/>
                <a:gd name="T102" fmla="*/ 1401 w 633"/>
                <a:gd name="T103" fmla="*/ 16 h 417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w 633"/>
                <a:gd name="T157" fmla="*/ 0 h 417"/>
                <a:gd name="T158" fmla="*/ 633 w 633"/>
                <a:gd name="T159" fmla="*/ 417 h 417"/>
              </a:gdLst>
              <a:ahLst/>
              <a:cxnLst>
                <a:cxn ang="T104">
                  <a:pos x="T0" y="T1"/>
                </a:cxn>
                <a:cxn ang="T105">
                  <a:pos x="T2" y="T3"/>
                </a:cxn>
                <a:cxn ang="T106">
                  <a:pos x="T4" y="T5"/>
                </a:cxn>
                <a:cxn ang="T107">
                  <a:pos x="T6" y="T7"/>
                </a:cxn>
                <a:cxn ang="T108">
                  <a:pos x="T8" y="T9"/>
                </a:cxn>
                <a:cxn ang="T109">
                  <a:pos x="T10" y="T11"/>
                </a:cxn>
                <a:cxn ang="T110">
                  <a:pos x="T12" y="T13"/>
                </a:cxn>
                <a:cxn ang="T111">
                  <a:pos x="T14" y="T15"/>
                </a:cxn>
                <a:cxn ang="T112">
                  <a:pos x="T16" y="T17"/>
                </a:cxn>
                <a:cxn ang="T113">
                  <a:pos x="T18" y="T19"/>
                </a:cxn>
                <a:cxn ang="T114">
                  <a:pos x="T20" y="T21"/>
                </a:cxn>
                <a:cxn ang="T115">
                  <a:pos x="T22" y="T23"/>
                </a:cxn>
                <a:cxn ang="T116">
                  <a:pos x="T24" y="T25"/>
                </a:cxn>
                <a:cxn ang="T117">
                  <a:pos x="T26" y="T27"/>
                </a:cxn>
                <a:cxn ang="T118">
                  <a:pos x="T28" y="T29"/>
                </a:cxn>
                <a:cxn ang="T119">
                  <a:pos x="T30" y="T31"/>
                </a:cxn>
                <a:cxn ang="T120">
                  <a:pos x="T32" y="T33"/>
                </a:cxn>
                <a:cxn ang="T121">
                  <a:pos x="T34" y="T35"/>
                </a:cxn>
                <a:cxn ang="T122">
                  <a:pos x="T36" y="T37"/>
                </a:cxn>
                <a:cxn ang="T123">
                  <a:pos x="T38" y="T39"/>
                </a:cxn>
                <a:cxn ang="T124">
                  <a:pos x="T40" y="T41"/>
                </a:cxn>
                <a:cxn ang="T125">
                  <a:pos x="T42" y="T43"/>
                </a:cxn>
                <a:cxn ang="T126">
                  <a:pos x="T44" y="T45"/>
                </a:cxn>
                <a:cxn ang="T127">
                  <a:pos x="T46" y="T47"/>
                </a:cxn>
                <a:cxn ang="T128">
                  <a:pos x="T48" y="T49"/>
                </a:cxn>
                <a:cxn ang="T129">
                  <a:pos x="T50" y="T51"/>
                </a:cxn>
                <a:cxn ang="T130">
                  <a:pos x="T52" y="T53"/>
                </a:cxn>
                <a:cxn ang="T131">
                  <a:pos x="T54" y="T55"/>
                </a:cxn>
                <a:cxn ang="T132">
                  <a:pos x="T56" y="T57"/>
                </a:cxn>
                <a:cxn ang="T133">
                  <a:pos x="T58" y="T59"/>
                </a:cxn>
                <a:cxn ang="T134">
                  <a:pos x="T60" y="T61"/>
                </a:cxn>
                <a:cxn ang="T135">
                  <a:pos x="T62" y="T63"/>
                </a:cxn>
                <a:cxn ang="T136">
                  <a:pos x="T64" y="T65"/>
                </a:cxn>
                <a:cxn ang="T137">
                  <a:pos x="T66" y="T67"/>
                </a:cxn>
                <a:cxn ang="T138">
                  <a:pos x="T68" y="T69"/>
                </a:cxn>
                <a:cxn ang="T139">
                  <a:pos x="T70" y="T71"/>
                </a:cxn>
                <a:cxn ang="T140">
                  <a:pos x="T72" y="T73"/>
                </a:cxn>
                <a:cxn ang="T141">
                  <a:pos x="T74" y="T75"/>
                </a:cxn>
                <a:cxn ang="T142">
                  <a:pos x="T76" y="T77"/>
                </a:cxn>
                <a:cxn ang="T143">
                  <a:pos x="T78" y="T79"/>
                </a:cxn>
                <a:cxn ang="T144">
                  <a:pos x="T80" y="T81"/>
                </a:cxn>
                <a:cxn ang="T145">
                  <a:pos x="T82" y="T83"/>
                </a:cxn>
                <a:cxn ang="T146">
                  <a:pos x="T84" y="T85"/>
                </a:cxn>
                <a:cxn ang="T147">
                  <a:pos x="T86" y="T87"/>
                </a:cxn>
                <a:cxn ang="T148">
                  <a:pos x="T88" y="T89"/>
                </a:cxn>
                <a:cxn ang="T149">
                  <a:pos x="T90" y="T91"/>
                </a:cxn>
                <a:cxn ang="T150">
                  <a:pos x="T92" y="T93"/>
                </a:cxn>
                <a:cxn ang="T151">
                  <a:pos x="T94" y="T95"/>
                </a:cxn>
                <a:cxn ang="T152">
                  <a:pos x="T96" y="T97"/>
                </a:cxn>
                <a:cxn ang="T153">
                  <a:pos x="T98" y="T99"/>
                </a:cxn>
                <a:cxn ang="T154">
                  <a:pos x="T100" y="T101"/>
                </a:cxn>
                <a:cxn ang="T155">
                  <a:pos x="T102" y="T103"/>
                </a:cxn>
              </a:cxnLst>
              <a:rect l="T156" t="T157" r="T158" b="T159"/>
              <a:pathLst>
                <a:path w="633" h="417">
                  <a:moveTo>
                    <a:pt x="392" y="16"/>
                  </a:moveTo>
                  <a:lnTo>
                    <a:pt x="432" y="0"/>
                  </a:lnTo>
                  <a:lnTo>
                    <a:pt x="464" y="8"/>
                  </a:lnTo>
                  <a:lnTo>
                    <a:pt x="440" y="64"/>
                  </a:lnTo>
                  <a:lnTo>
                    <a:pt x="440" y="88"/>
                  </a:lnTo>
                  <a:lnTo>
                    <a:pt x="432" y="104"/>
                  </a:lnTo>
                  <a:lnTo>
                    <a:pt x="448" y="128"/>
                  </a:lnTo>
                  <a:lnTo>
                    <a:pt x="472" y="120"/>
                  </a:lnTo>
                  <a:lnTo>
                    <a:pt x="504" y="144"/>
                  </a:lnTo>
                  <a:lnTo>
                    <a:pt x="536" y="120"/>
                  </a:lnTo>
                  <a:lnTo>
                    <a:pt x="552" y="80"/>
                  </a:lnTo>
                  <a:lnTo>
                    <a:pt x="584" y="80"/>
                  </a:lnTo>
                  <a:lnTo>
                    <a:pt x="592" y="48"/>
                  </a:lnTo>
                  <a:lnTo>
                    <a:pt x="616" y="80"/>
                  </a:lnTo>
                  <a:lnTo>
                    <a:pt x="624" y="120"/>
                  </a:lnTo>
                  <a:lnTo>
                    <a:pt x="584" y="136"/>
                  </a:lnTo>
                  <a:lnTo>
                    <a:pt x="600" y="160"/>
                  </a:lnTo>
                  <a:lnTo>
                    <a:pt x="576" y="176"/>
                  </a:lnTo>
                  <a:lnTo>
                    <a:pt x="576" y="208"/>
                  </a:lnTo>
                  <a:lnTo>
                    <a:pt x="552" y="232"/>
                  </a:lnTo>
                  <a:lnTo>
                    <a:pt x="560" y="240"/>
                  </a:lnTo>
                  <a:lnTo>
                    <a:pt x="560" y="296"/>
                  </a:lnTo>
                  <a:lnTo>
                    <a:pt x="608" y="304"/>
                  </a:lnTo>
                  <a:lnTo>
                    <a:pt x="632" y="360"/>
                  </a:lnTo>
                  <a:lnTo>
                    <a:pt x="616" y="400"/>
                  </a:lnTo>
                  <a:lnTo>
                    <a:pt x="488" y="416"/>
                  </a:lnTo>
                  <a:lnTo>
                    <a:pt x="296" y="264"/>
                  </a:lnTo>
                  <a:lnTo>
                    <a:pt x="248" y="272"/>
                  </a:lnTo>
                  <a:lnTo>
                    <a:pt x="168" y="312"/>
                  </a:lnTo>
                  <a:lnTo>
                    <a:pt x="136" y="280"/>
                  </a:lnTo>
                  <a:lnTo>
                    <a:pt x="136" y="248"/>
                  </a:lnTo>
                  <a:lnTo>
                    <a:pt x="112" y="224"/>
                  </a:lnTo>
                  <a:lnTo>
                    <a:pt x="112" y="192"/>
                  </a:lnTo>
                  <a:lnTo>
                    <a:pt x="88" y="200"/>
                  </a:lnTo>
                  <a:lnTo>
                    <a:pt x="72" y="168"/>
                  </a:lnTo>
                  <a:lnTo>
                    <a:pt x="32" y="208"/>
                  </a:lnTo>
                  <a:lnTo>
                    <a:pt x="40" y="160"/>
                  </a:lnTo>
                  <a:lnTo>
                    <a:pt x="0" y="160"/>
                  </a:lnTo>
                  <a:lnTo>
                    <a:pt x="0" y="136"/>
                  </a:lnTo>
                  <a:lnTo>
                    <a:pt x="40" y="120"/>
                  </a:lnTo>
                  <a:lnTo>
                    <a:pt x="64" y="136"/>
                  </a:lnTo>
                  <a:lnTo>
                    <a:pt x="80" y="120"/>
                  </a:lnTo>
                  <a:lnTo>
                    <a:pt x="112" y="128"/>
                  </a:lnTo>
                  <a:lnTo>
                    <a:pt x="144" y="112"/>
                  </a:lnTo>
                  <a:lnTo>
                    <a:pt x="184" y="136"/>
                  </a:lnTo>
                  <a:lnTo>
                    <a:pt x="208" y="120"/>
                  </a:lnTo>
                  <a:lnTo>
                    <a:pt x="248" y="120"/>
                  </a:lnTo>
                  <a:lnTo>
                    <a:pt x="264" y="104"/>
                  </a:lnTo>
                  <a:lnTo>
                    <a:pt x="304" y="80"/>
                  </a:lnTo>
                  <a:lnTo>
                    <a:pt x="336" y="80"/>
                  </a:lnTo>
                  <a:lnTo>
                    <a:pt x="344" y="40"/>
                  </a:lnTo>
                  <a:lnTo>
                    <a:pt x="392" y="16"/>
                  </a:lnTo>
                </a:path>
              </a:pathLst>
            </a:custGeom>
            <a:solidFill>
              <a:srgbClr val="0066CC"/>
            </a:solidFill>
            <a:ln w="6350" cap="rnd" cmpd="sng">
              <a:solidFill>
                <a:srgbClr val="7F7F7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kern="0" dirty="0">
                <a:solidFill>
                  <a:sysClr val="windowText" lastClr="000000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40" name="Freeform 5"/>
            <p:cNvSpPr>
              <a:spLocks/>
            </p:cNvSpPr>
            <p:nvPr>
              <p:custDataLst>
                <p:tags r:id="rId9"/>
              </p:custDataLst>
            </p:nvPr>
          </p:nvSpPr>
          <p:spPr bwMode="auto">
            <a:xfrm>
              <a:off x="4141" y="2040"/>
              <a:ext cx="682" cy="1107"/>
            </a:xfrm>
            <a:custGeom>
              <a:avLst/>
              <a:gdLst>
                <a:gd name="T0" fmla="*/ 1717 w 665"/>
                <a:gd name="T1" fmla="*/ 3249 h 1081"/>
                <a:gd name="T2" fmla="*/ 1512 w 665"/>
                <a:gd name="T3" fmla="*/ 3498 h 1081"/>
                <a:gd name="T4" fmla="*/ 1075 w 665"/>
                <a:gd name="T5" fmla="*/ 3467 h 1081"/>
                <a:gd name="T6" fmla="*/ 1044 w 665"/>
                <a:gd name="T7" fmla="*/ 3150 h 1081"/>
                <a:gd name="T8" fmla="*/ 867 w 665"/>
                <a:gd name="T9" fmla="*/ 2933 h 1081"/>
                <a:gd name="T10" fmla="*/ 928 w 665"/>
                <a:gd name="T11" fmla="*/ 2824 h 1081"/>
                <a:gd name="T12" fmla="*/ 1013 w 665"/>
                <a:gd name="T13" fmla="*/ 2665 h 1081"/>
                <a:gd name="T14" fmla="*/ 1102 w 665"/>
                <a:gd name="T15" fmla="*/ 2528 h 1081"/>
                <a:gd name="T16" fmla="*/ 984 w 665"/>
                <a:gd name="T17" fmla="*/ 2282 h 1081"/>
                <a:gd name="T18" fmla="*/ 839 w 665"/>
                <a:gd name="T19" fmla="*/ 2392 h 1081"/>
                <a:gd name="T20" fmla="*/ 668 w 665"/>
                <a:gd name="T21" fmla="*/ 2611 h 1081"/>
                <a:gd name="T22" fmla="*/ 464 w 665"/>
                <a:gd name="T23" fmla="*/ 2555 h 1081"/>
                <a:gd name="T24" fmla="*/ 431 w 665"/>
                <a:gd name="T25" fmla="*/ 2423 h 1081"/>
                <a:gd name="T26" fmla="*/ 520 w 665"/>
                <a:gd name="T27" fmla="*/ 2153 h 1081"/>
                <a:gd name="T28" fmla="*/ 259 w 665"/>
                <a:gd name="T29" fmla="*/ 2176 h 1081"/>
                <a:gd name="T30" fmla="*/ 235 w 665"/>
                <a:gd name="T31" fmla="*/ 1912 h 1081"/>
                <a:gd name="T32" fmla="*/ 111 w 665"/>
                <a:gd name="T33" fmla="*/ 1774 h 1081"/>
                <a:gd name="T34" fmla="*/ 16 w 665"/>
                <a:gd name="T35" fmla="*/ 1612 h 1081"/>
                <a:gd name="T36" fmla="*/ 235 w 665"/>
                <a:gd name="T37" fmla="*/ 1263 h 1081"/>
                <a:gd name="T38" fmla="*/ 318 w 665"/>
                <a:gd name="T39" fmla="*/ 1153 h 1081"/>
                <a:gd name="T40" fmla="*/ 259 w 665"/>
                <a:gd name="T41" fmla="*/ 694 h 1081"/>
                <a:gd name="T42" fmla="*/ 203 w 665"/>
                <a:gd name="T43" fmla="*/ 400 h 1081"/>
                <a:gd name="T44" fmla="*/ 379 w 665"/>
                <a:gd name="T45" fmla="*/ 322 h 1081"/>
                <a:gd name="T46" fmla="*/ 636 w 665"/>
                <a:gd name="T47" fmla="*/ 183 h 1081"/>
                <a:gd name="T48" fmla="*/ 752 w 665"/>
                <a:gd name="T49" fmla="*/ 0 h 1081"/>
                <a:gd name="T50" fmla="*/ 984 w 665"/>
                <a:gd name="T51" fmla="*/ 322 h 1081"/>
                <a:gd name="T52" fmla="*/ 1246 w 665"/>
                <a:gd name="T53" fmla="*/ 266 h 1081"/>
                <a:gd name="T54" fmla="*/ 1219 w 665"/>
                <a:gd name="T55" fmla="*/ 375 h 1081"/>
                <a:gd name="T56" fmla="*/ 1130 w 665"/>
                <a:gd name="T57" fmla="*/ 453 h 1081"/>
                <a:gd name="T58" fmla="*/ 897 w 665"/>
                <a:gd name="T59" fmla="*/ 1049 h 1081"/>
                <a:gd name="T60" fmla="*/ 897 w 665"/>
                <a:gd name="T61" fmla="*/ 1666 h 1081"/>
                <a:gd name="T62" fmla="*/ 984 w 665"/>
                <a:gd name="T63" fmla="*/ 2014 h 1081"/>
                <a:gd name="T64" fmla="*/ 1130 w 665"/>
                <a:gd name="T65" fmla="*/ 2096 h 1081"/>
                <a:gd name="T66" fmla="*/ 1159 w 665"/>
                <a:gd name="T67" fmla="*/ 1964 h 1081"/>
                <a:gd name="T68" fmla="*/ 1335 w 665"/>
                <a:gd name="T69" fmla="*/ 1912 h 1081"/>
                <a:gd name="T70" fmla="*/ 1450 w 665"/>
                <a:gd name="T71" fmla="*/ 1721 h 1081"/>
                <a:gd name="T72" fmla="*/ 1966 w 665"/>
                <a:gd name="T73" fmla="*/ 2073 h 1081"/>
                <a:gd name="T74" fmla="*/ 2287 w 665"/>
                <a:gd name="T75" fmla="*/ 2611 h 1081"/>
                <a:gd name="T76" fmla="*/ 2385 w 665"/>
                <a:gd name="T77" fmla="*/ 3011 h 1081"/>
                <a:gd name="T78" fmla="*/ 2211 w 665"/>
                <a:gd name="T79" fmla="*/ 2900 h 1081"/>
                <a:gd name="T80" fmla="*/ 2155 w 665"/>
                <a:gd name="T81" fmla="*/ 3035 h 1081"/>
                <a:gd name="T82" fmla="*/ 2268 w 665"/>
                <a:gd name="T83" fmla="*/ 3150 h 1081"/>
                <a:gd name="T84" fmla="*/ 2211 w 665"/>
                <a:gd name="T85" fmla="*/ 3306 h 1081"/>
                <a:gd name="T86" fmla="*/ 1881 w 665"/>
                <a:gd name="T87" fmla="*/ 3446 h 1081"/>
                <a:gd name="T88" fmla="*/ 1822 w 665"/>
                <a:gd name="T89" fmla="*/ 3548 h 1081"/>
                <a:gd name="T90" fmla="*/ 1806 w 665"/>
                <a:gd name="T91" fmla="*/ 3386 h 1081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w 665"/>
                <a:gd name="T139" fmla="*/ 0 h 1081"/>
                <a:gd name="T140" fmla="*/ 665 w 665"/>
                <a:gd name="T141" fmla="*/ 1081 h 1081"/>
              </a:gdLst>
              <a:ahLst/>
              <a:cxnLst>
                <a:cxn ang="T92">
                  <a:pos x="T0" y="T1"/>
                </a:cxn>
                <a:cxn ang="T93">
                  <a:pos x="T2" y="T3"/>
                </a:cxn>
                <a:cxn ang="T94">
                  <a:pos x="T4" y="T5"/>
                </a:cxn>
                <a:cxn ang="T95">
                  <a:pos x="T6" y="T7"/>
                </a:cxn>
                <a:cxn ang="T96">
                  <a:pos x="T8" y="T9"/>
                </a:cxn>
                <a:cxn ang="T97">
                  <a:pos x="T10" y="T11"/>
                </a:cxn>
                <a:cxn ang="T98">
                  <a:pos x="T12" y="T13"/>
                </a:cxn>
                <a:cxn ang="T99">
                  <a:pos x="T14" y="T15"/>
                </a:cxn>
                <a:cxn ang="T100">
                  <a:pos x="T16" y="T17"/>
                </a:cxn>
                <a:cxn ang="T101">
                  <a:pos x="T18" y="T19"/>
                </a:cxn>
                <a:cxn ang="T102">
                  <a:pos x="T20" y="T21"/>
                </a:cxn>
                <a:cxn ang="T103">
                  <a:pos x="T22" y="T23"/>
                </a:cxn>
                <a:cxn ang="T104">
                  <a:pos x="T24" y="T25"/>
                </a:cxn>
                <a:cxn ang="T105">
                  <a:pos x="T26" y="T27"/>
                </a:cxn>
                <a:cxn ang="T106">
                  <a:pos x="T28" y="T29"/>
                </a:cxn>
                <a:cxn ang="T107">
                  <a:pos x="T30" y="T31"/>
                </a:cxn>
                <a:cxn ang="T108">
                  <a:pos x="T32" y="T33"/>
                </a:cxn>
                <a:cxn ang="T109">
                  <a:pos x="T34" y="T35"/>
                </a:cxn>
                <a:cxn ang="T110">
                  <a:pos x="T36" y="T37"/>
                </a:cxn>
                <a:cxn ang="T111">
                  <a:pos x="T38" y="T39"/>
                </a:cxn>
                <a:cxn ang="T112">
                  <a:pos x="T40" y="T41"/>
                </a:cxn>
                <a:cxn ang="T113">
                  <a:pos x="T42" y="T43"/>
                </a:cxn>
                <a:cxn ang="T114">
                  <a:pos x="T44" y="T45"/>
                </a:cxn>
                <a:cxn ang="T115">
                  <a:pos x="T46" y="T47"/>
                </a:cxn>
                <a:cxn ang="T116">
                  <a:pos x="T48" y="T49"/>
                </a:cxn>
                <a:cxn ang="T117">
                  <a:pos x="T50" y="T51"/>
                </a:cxn>
                <a:cxn ang="T118">
                  <a:pos x="T52" y="T53"/>
                </a:cxn>
                <a:cxn ang="T119">
                  <a:pos x="T54" y="T55"/>
                </a:cxn>
                <a:cxn ang="T120">
                  <a:pos x="T56" y="T57"/>
                </a:cxn>
                <a:cxn ang="T121">
                  <a:pos x="T58" y="T59"/>
                </a:cxn>
                <a:cxn ang="T122">
                  <a:pos x="T60" y="T61"/>
                </a:cxn>
                <a:cxn ang="T123">
                  <a:pos x="T62" y="T63"/>
                </a:cxn>
                <a:cxn ang="T124">
                  <a:pos x="T64" y="T65"/>
                </a:cxn>
                <a:cxn ang="T125">
                  <a:pos x="T66" y="T67"/>
                </a:cxn>
                <a:cxn ang="T126">
                  <a:pos x="T68" y="T69"/>
                </a:cxn>
                <a:cxn ang="T127">
                  <a:pos x="T70" y="T71"/>
                </a:cxn>
                <a:cxn ang="T128">
                  <a:pos x="T72" y="T73"/>
                </a:cxn>
                <a:cxn ang="T129">
                  <a:pos x="T74" y="T75"/>
                </a:cxn>
                <a:cxn ang="T130">
                  <a:pos x="T76" y="T77"/>
                </a:cxn>
                <a:cxn ang="T131">
                  <a:pos x="T78" y="T79"/>
                </a:cxn>
                <a:cxn ang="T132">
                  <a:pos x="T80" y="T81"/>
                </a:cxn>
                <a:cxn ang="T133">
                  <a:pos x="T82" y="T83"/>
                </a:cxn>
                <a:cxn ang="T134">
                  <a:pos x="T84" y="T85"/>
                </a:cxn>
                <a:cxn ang="T135">
                  <a:pos x="T86" y="T87"/>
                </a:cxn>
                <a:cxn ang="T136">
                  <a:pos x="T88" y="T89"/>
                </a:cxn>
                <a:cxn ang="T137">
                  <a:pos x="T90" y="T91"/>
                </a:cxn>
              </a:cxnLst>
              <a:rect l="T138" t="T139" r="T140" b="T141"/>
              <a:pathLst>
                <a:path w="665" h="1081">
                  <a:moveTo>
                    <a:pt x="480" y="984"/>
                  </a:moveTo>
                  <a:lnTo>
                    <a:pt x="472" y="968"/>
                  </a:lnTo>
                  <a:lnTo>
                    <a:pt x="424" y="1008"/>
                  </a:lnTo>
                  <a:lnTo>
                    <a:pt x="416" y="1040"/>
                  </a:lnTo>
                  <a:lnTo>
                    <a:pt x="360" y="1080"/>
                  </a:lnTo>
                  <a:lnTo>
                    <a:pt x="296" y="1032"/>
                  </a:lnTo>
                  <a:lnTo>
                    <a:pt x="312" y="992"/>
                  </a:lnTo>
                  <a:lnTo>
                    <a:pt x="288" y="936"/>
                  </a:lnTo>
                  <a:lnTo>
                    <a:pt x="240" y="928"/>
                  </a:lnTo>
                  <a:lnTo>
                    <a:pt x="240" y="872"/>
                  </a:lnTo>
                  <a:lnTo>
                    <a:pt x="232" y="864"/>
                  </a:lnTo>
                  <a:lnTo>
                    <a:pt x="256" y="840"/>
                  </a:lnTo>
                  <a:lnTo>
                    <a:pt x="256" y="808"/>
                  </a:lnTo>
                  <a:lnTo>
                    <a:pt x="280" y="792"/>
                  </a:lnTo>
                  <a:lnTo>
                    <a:pt x="264" y="768"/>
                  </a:lnTo>
                  <a:lnTo>
                    <a:pt x="304" y="752"/>
                  </a:lnTo>
                  <a:lnTo>
                    <a:pt x="296" y="712"/>
                  </a:lnTo>
                  <a:lnTo>
                    <a:pt x="272" y="680"/>
                  </a:lnTo>
                  <a:lnTo>
                    <a:pt x="264" y="712"/>
                  </a:lnTo>
                  <a:lnTo>
                    <a:pt x="232" y="712"/>
                  </a:lnTo>
                  <a:lnTo>
                    <a:pt x="216" y="752"/>
                  </a:lnTo>
                  <a:lnTo>
                    <a:pt x="184" y="776"/>
                  </a:lnTo>
                  <a:lnTo>
                    <a:pt x="152" y="752"/>
                  </a:lnTo>
                  <a:lnTo>
                    <a:pt x="128" y="760"/>
                  </a:lnTo>
                  <a:lnTo>
                    <a:pt x="112" y="736"/>
                  </a:lnTo>
                  <a:lnTo>
                    <a:pt x="120" y="720"/>
                  </a:lnTo>
                  <a:lnTo>
                    <a:pt x="120" y="696"/>
                  </a:lnTo>
                  <a:lnTo>
                    <a:pt x="144" y="640"/>
                  </a:lnTo>
                  <a:lnTo>
                    <a:pt x="112" y="632"/>
                  </a:lnTo>
                  <a:lnTo>
                    <a:pt x="72" y="648"/>
                  </a:lnTo>
                  <a:lnTo>
                    <a:pt x="56" y="616"/>
                  </a:lnTo>
                  <a:lnTo>
                    <a:pt x="64" y="568"/>
                  </a:lnTo>
                  <a:lnTo>
                    <a:pt x="32" y="568"/>
                  </a:lnTo>
                  <a:lnTo>
                    <a:pt x="32" y="528"/>
                  </a:lnTo>
                  <a:lnTo>
                    <a:pt x="8" y="504"/>
                  </a:lnTo>
                  <a:lnTo>
                    <a:pt x="16" y="480"/>
                  </a:lnTo>
                  <a:lnTo>
                    <a:pt x="0" y="408"/>
                  </a:lnTo>
                  <a:lnTo>
                    <a:pt x="64" y="376"/>
                  </a:lnTo>
                  <a:lnTo>
                    <a:pt x="64" y="344"/>
                  </a:lnTo>
                  <a:lnTo>
                    <a:pt x="88" y="344"/>
                  </a:lnTo>
                  <a:lnTo>
                    <a:pt x="120" y="288"/>
                  </a:lnTo>
                  <a:lnTo>
                    <a:pt x="72" y="208"/>
                  </a:lnTo>
                  <a:lnTo>
                    <a:pt x="88" y="152"/>
                  </a:lnTo>
                  <a:lnTo>
                    <a:pt x="56" y="120"/>
                  </a:lnTo>
                  <a:lnTo>
                    <a:pt x="64" y="80"/>
                  </a:lnTo>
                  <a:lnTo>
                    <a:pt x="104" y="96"/>
                  </a:lnTo>
                  <a:lnTo>
                    <a:pt x="136" y="72"/>
                  </a:lnTo>
                  <a:lnTo>
                    <a:pt x="176" y="56"/>
                  </a:lnTo>
                  <a:lnTo>
                    <a:pt x="168" y="32"/>
                  </a:lnTo>
                  <a:lnTo>
                    <a:pt x="208" y="0"/>
                  </a:lnTo>
                  <a:lnTo>
                    <a:pt x="264" y="32"/>
                  </a:lnTo>
                  <a:lnTo>
                    <a:pt x="272" y="96"/>
                  </a:lnTo>
                  <a:lnTo>
                    <a:pt x="296" y="72"/>
                  </a:lnTo>
                  <a:lnTo>
                    <a:pt x="344" y="80"/>
                  </a:lnTo>
                  <a:lnTo>
                    <a:pt x="344" y="104"/>
                  </a:lnTo>
                  <a:lnTo>
                    <a:pt x="336" y="112"/>
                  </a:lnTo>
                  <a:lnTo>
                    <a:pt x="336" y="136"/>
                  </a:lnTo>
                  <a:lnTo>
                    <a:pt x="312" y="136"/>
                  </a:lnTo>
                  <a:lnTo>
                    <a:pt x="248" y="216"/>
                  </a:lnTo>
                  <a:lnTo>
                    <a:pt x="248" y="312"/>
                  </a:lnTo>
                  <a:lnTo>
                    <a:pt x="264" y="352"/>
                  </a:lnTo>
                  <a:lnTo>
                    <a:pt x="248" y="496"/>
                  </a:lnTo>
                  <a:lnTo>
                    <a:pt x="224" y="600"/>
                  </a:lnTo>
                  <a:lnTo>
                    <a:pt x="272" y="600"/>
                  </a:lnTo>
                  <a:lnTo>
                    <a:pt x="296" y="576"/>
                  </a:lnTo>
                  <a:lnTo>
                    <a:pt x="312" y="624"/>
                  </a:lnTo>
                  <a:lnTo>
                    <a:pt x="336" y="616"/>
                  </a:lnTo>
                  <a:lnTo>
                    <a:pt x="320" y="584"/>
                  </a:lnTo>
                  <a:lnTo>
                    <a:pt x="368" y="600"/>
                  </a:lnTo>
                  <a:lnTo>
                    <a:pt x="368" y="568"/>
                  </a:lnTo>
                  <a:lnTo>
                    <a:pt x="352" y="544"/>
                  </a:lnTo>
                  <a:lnTo>
                    <a:pt x="400" y="512"/>
                  </a:lnTo>
                  <a:lnTo>
                    <a:pt x="488" y="544"/>
                  </a:lnTo>
                  <a:lnTo>
                    <a:pt x="544" y="616"/>
                  </a:lnTo>
                  <a:lnTo>
                    <a:pt x="544" y="648"/>
                  </a:lnTo>
                  <a:lnTo>
                    <a:pt x="632" y="776"/>
                  </a:lnTo>
                  <a:lnTo>
                    <a:pt x="664" y="816"/>
                  </a:lnTo>
                  <a:lnTo>
                    <a:pt x="656" y="896"/>
                  </a:lnTo>
                  <a:lnTo>
                    <a:pt x="632" y="896"/>
                  </a:lnTo>
                  <a:lnTo>
                    <a:pt x="608" y="864"/>
                  </a:lnTo>
                  <a:lnTo>
                    <a:pt x="576" y="888"/>
                  </a:lnTo>
                  <a:lnTo>
                    <a:pt x="592" y="904"/>
                  </a:lnTo>
                  <a:lnTo>
                    <a:pt x="624" y="912"/>
                  </a:lnTo>
                  <a:lnTo>
                    <a:pt x="624" y="936"/>
                  </a:lnTo>
                  <a:lnTo>
                    <a:pt x="600" y="952"/>
                  </a:lnTo>
                  <a:lnTo>
                    <a:pt x="608" y="984"/>
                  </a:lnTo>
                  <a:lnTo>
                    <a:pt x="552" y="1016"/>
                  </a:lnTo>
                  <a:lnTo>
                    <a:pt x="520" y="1024"/>
                  </a:lnTo>
                  <a:lnTo>
                    <a:pt x="528" y="1056"/>
                  </a:lnTo>
                  <a:lnTo>
                    <a:pt x="504" y="1056"/>
                  </a:lnTo>
                  <a:lnTo>
                    <a:pt x="488" y="1024"/>
                  </a:lnTo>
                  <a:lnTo>
                    <a:pt x="496" y="1008"/>
                  </a:lnTo>
                  <a:lnTo>
                    <a:pt x="480" y="984"/>
                  </a:lnTo>
                </a:path>
              </a:pathLst>
            </a:custGeom>
            <a:solidFill>
              <a:srgbClr val="0066CC"/>
            </a:solidFill>
            <a:ln w="6350" cap="rnd" cmpd="sng">
              <a:solidFill>
                <a:srgbClr val="7F7F7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kern="0" dirty="0">
                <a:solidFill>
                  <a:sysClr val="windowText" lastClr="000000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41" name="Freeform 7"/>
            <p:cNvSpPr>
              <a:spLocks/>
            </p:cNvSpPr>
            <p:nvPr>
              <p:custDataLst>
                <p:tags r:id="rId10"/>
              </p:custDataLst>
            </p:nvPr>
          </p:nvSpPr>
          <p:spPr bwMode="auto">
            <a:xfrm>
              <a:off x="3503" y="2770"/>
              <a:ext cx="485" cy="693"/>
            </a:xfrm>
            <a:custGeom>
              <a:avLst/>
              <a:gdLst>
                <a:gd name="T0" fmla="*/ 0 w 473"/>
                <a:gd name="T1" fmla="*/ 1971 h 681"/>
                <a:gd name="T2" fmla="*/ 16 w 473"/>
                <a:gd name="T3" fmla="*/ 1971 h 681"/>
                <a:gd name="T4" fmla="*/ 101 w 473"/>
                <a:gd name="T5" fmla="*/ 2067 h 681"/>
                <a:gd name="T6" fmla="*/ 539 w 473"/>
                <a:gd name="T7" fmla="*/ 1971 h 681"/>
                <a:gd name="T8" fmla="*/ 722 w 473"/>
                <a:gd name="T9" fmla="*/ 1849 h 681"/>
                <a:gd name="T10" fmla="*/ 907 w 473"/>
                <a:gd name="T11" fmla="*/ 1626 h 681"/>
                <a:gd name="T12" fmla="*/ 1065 w 473"/>
                <a:gd name="T13" fmla="*/ 1656 h 681"/>
                <a:gd name="T14" fmla="*/ 1195 w 473"/>
                <a:gd name="T15" fmla="*/ 1656 h 681"/>
                <a:gd name="T16" fmla="*/ 1400 w 473"/>
                <a:gd name="T17" fmla="*/ 1626 h 681"/>
                <a:gd name="T18" fmla="*/ 1503 w 473"/>
                <a:gd name="T19" fmla="*/ 1458 h 681"/>
                <a:gd name="T20" fmla="*/ 1475 w 473"/>
                <a:gd name="T21" fmla="*/ 1095 h 681"/>
                <a:gd name="T22" fmla="*/ 1519 w 473"/>
                <a:gd name="T23" fmla="*/ 1021 h 681"/>
                <a:gd name="T24" fmla="*/ 1475 w 473"/>
                <a:gd name="T25" fmla="*/ 923 h 681"/>
                <a:gd name="T26" fmla="*/ 1400 w 473"/>
                <a:gd name="T27" fmla="*/ 971 h 681"/>
                <a:gd name="T28" fmla="*/ 1372 w 473"/>
                <a:gd name="T29" fmla="*/ 923 h 681"/>
                <a:gd name="T30" fmla="*/ 1519 w 473"/>
                <a:gd name="T31" fmla="*/ 702 h 681"/>
                <a:gd name="T32" fmla="*/ 1416 w 473"/>
                <a:gd name="T33" fmla="*/ 604 h 681"/>
                <a:gd name="T34" fmla="*/ 1416 w 473"/>
                <a:gd name="T35" fmla="*/ 508 h 681"/>
                <a:gd name="T36" fmla="*/ 1345 w 473"/>
                <a:gd name="T37" fmla="*/ 435 h 681"/>
                <a:gd name="T38" fmla="*/ 1345 w 473"/>
                <a:gd name="T39" fmla="*/ 342 h 681"/>
                <a:gd name="T40" fmla="*/ 1263 w 473"/>
                <a:gd name="T41" fmla="*/ 366 h 681"/>
                <a:gd name="T42" fmla="*/ 1220 w 473"/>
                <a:gd name="T43" fmla="*/ 264 h 681"/>
                <a:gd name="T44" fmla="*/ 1090 w 473"/>
                <a:gd name="T45" fmla="*/ 387 h 681"/>
                <a:gd name="T46" fmla="*/ 1115 w 473"/>
                <a:gd name="T47" fmla="*/ 242 h 681"/>
                <a:gd name="T48" fmla="*/ 980 w 473"/>
                <a:gd name="T49" fmla="*/ 242 h 681"/>
                <a:gd name="T50" fmla="*/ 980 w 473"/>
                <a:gd name="T51" fmla="*/ 160 h 681"/>
                <a:gd name="T52" fmla="*/ 876 w 473"/>
                <a:gd name="T53" fmla="*/ 97 h 681"/>
                <a:gd name="T54" fmla="*/ 799 w 473"/>
                <a:gd name="T55" fmla="*/ 16 h 681"/>
                <a:gd name="T56" fmla="*/ 775 w 473"/>
                <a:gd name="T57" fmla="*/ 0 h 681"/>
                <a:gd name="T58" fmla="*/ 645 w 473"/>
                <a:gd name="T59" fmla="*/ 16 h 681"/>
                <a:gd name="T60" fmla="*/ 619 w 473"/>
                <a:gd name="T61" fmla="*/ 160 h 681"/>
                <a:gd name="T62" fmla="*/ 722 w 473"/>
                <a:gd name="T63" fmla="*/ 242 h 681"/>
                <a:gd name="T64" fmla="*/ 722 w 473"/>
                <a:gd name="T65" fmla="*/ 314 h 681"/>
                <a:gd name="T66" fmla="*/ 645 w 473"/>
                <a:gd name="T67" fmla="*/ 387 h 681"/>
                <a:gd name="T68" fmla="*/ 515 w 473"/>
                <a:gd name="T69" fmla="*/ 366 h 681"/>
                <a:gd name="T70" fmla="*/ 539 w 473"/>
                <a:gd name="T71" fmla="*/ 435 h 681"/>
                <a:gd name="T72" fmla="*/ 645 w 473"/>
                <a:gd name="T73" fmla="*/ 508 h 681"/>
                <a:gd name="T74" fmla="*/ 694 w 473"/>
                <a:gd name="T75" fmla="*/ 631 h 681"/>
                <a:gd name="T76" fmla="*/ 799 w 473"/>
                <a:gd name="T77" fmla="*/ 657 h 681"/>
                <a:gd name="T78" fmla="*/ 799 w 473"/>
                <a:gd name="T79" fmla="*/ 752 h 681"/>
                <a:gd name="T80" fmla="*/ 752 w 473"/>
                <a:gd name="T81" fmla="*/ 779 h 681"/>
                <a:gd name="T82" fmla="*/ 645 w 473"/>
                <a:gd name="T83" fmla="*/ 948 h 681"/>
                <a:gd name="T84" fmla="*/ 565 w 473"/>
                <a:gd name="T85" fmla="*/ 1048 h 681"/>
                <a:gd name="T86" fmla="*/ 565 w 473"/>
                <a:gd name="T87" fmla="*/ 1119 h 681"/>
                <a:gd name="T88" fmla="*/ 672 w 473"/>
                <a:gd name="T89" fmla="*/ 1119 h 681"/>
                <a:gd name="T90" fmla="*/ 645 w 473"/>
                <a:gd name="T91" fmla="*/ 1215 h 681"/>
                <a:gd name="T92" fmla="*/ 515 w 473"/>
                <a:gd name="T93" fmla="*/ 1363 h 681"/>
                <a:gd name="T94" fmla="*/ 463 w 473"/>
                <a:gd name="T95" fmla="*/ 1363 h 681"/>
                <a:gd name="T96" fmla="*/ 364 w 473"/>
                <a:gd name="T97" fmla="*/ 1485 h 681"/>
                <a:gd name="T98" fmla="*/ 306 w 473"/>
                <a:gd name="T99" fmla="*/ 1602 h 681"/>
                <a:gd name="T100" fmla="*/ 210 w 473"/>
                <a:gd name="T101" fmla="*/ 1602 h 681"/>
                <a:gd name="T102" fmla="*/ 175 w 473"/>
                <a:gd name="T103" fmla="*/ 1626 h 681"/>
                <a:gd name="T104" fmla="*/ 8 w 473"/>
                <a:gd name="T105" fmla="*/ 1626 h 681"/>
                <a:gd name="T106" fmla="*/ 8 w 473"/>
                <a:gd name="T107" fmla="*/ 1822 h 681"/>
                <a:gd name="T108" fmla="*/ 85 w 473"/>
                <a:gd name="T109" fmla="*/ 1822 h 681"/>
                <a:gd name="T110" fmla="*/ 101 w 473"/>
                <a:gd name="T111" fmla="*/ 1868 h 681"/>
                <a:gd name="T112" fmla="*/ 0 w 473"/>
                <a:gd name="T113" fmla="*/ 1943 h 681"/>
                <a:gd name="T114" fmla="*/ 0 w 473"/>
                <a:gd name="T115" fmla="*/ 1971 h 681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w 473"/>
                <a:gd name="T175" fmla="*/ 0 h 681"/>
                <a:gd name="T176" fmla="*/ 473 w 473"/>
                <a:gd name="T177" fmla="*/ 681 h 681"/>
              </a:gdLst>
              <a:ahLst/>
              <a:cxnLst>
                <a:cxn ang="T116">
                  <a:pos x="T0" y="T1"/>
                </a:cxn>
                <a:cxn ang="T117">
                  <a:pos x="T2" y="T3"/>
                </a:cxn>
                <a:cxn ang="T118">
                  <a:pos x="T4" y="T5"/>
                </a:cxn>
                <a:cxn ang="T119">
                  <a:pos x="T6" y="T7"/>
                </a:cxn>
                <a:cxn ang="T120">
                  <a:pos x="T8" y="T9"/>
                </a:cxn>
                <a:cxn ang="T121">
                  <a:pos x="T10" y="T11"/>
                </a:cxn>
                <a:cxn ang="T122">
                  <a:pos x="T12" y="T13"/>
                </a:cxn>
                <a:cxn ang="T123">
                  <a:pos x="T14" y="T15"/>
                </a:cxn>
                <a:cxn ang="T124">
                  <a:pos x="T16" y="T17"/>
                </a:cxn>
                <a:cxn ang="T125">
                  <a:pos x="T18" y="T19"/>
                </a:cxn>
                <a:cxn ang="T126">
                  <a:pos x="T20" y="T21"/>
                </a:cxn>
                <a:cxn ang="T127">
                  <a:pos x="T22" y="T23"/>
                </a:cxn>
                <a:cxn ang="T128">
                  <a:pos x="T24" y="T25"/>
                </a:cxn>
                <a:cxn ang="T129">
                  <a:pos x="T26" y="T27"/>
                </a:cxn>
                <a:cxn ang="T130">
                  <a:pos x="T28" y="T29"/>
                </a:cxn>
                <a:cxn ang="T131">
                  <a:pos x="T30" y="T31"/>
                </a:cxn>
                <a:cxn ang="T132">
                  <a:pos x="T32" y="T33"/>
                </a:cxn>
                <a:cxn ang="T133">
                  <a:pos x="T34" y="T35"/>
                </a:cxn>
                <a:cxn ang="T134">
                  <a:pos x="T36" y="T37"/>
                </a:cxn>
                <a:cxn ang="T135">
                  <a:pos x="T38" y="T39"/>
                </a:cxn>
                <a:cxn ang="T136">
                  <a:pos x="T40" y="T41"/>
                </a:cxn>
                <a:cxn ang="T137">
                  <a:pos x="T42" y="T43"/>
                </a:cxn>
                <a:cxn ang="T138">
                  <a:pos x="T44" y="T45"/>
                </a:cxn>
                <a:cxn ang="T139">
                  <a:pos x="T46" y="T47"/>
                </a:cxn>
                <a:cxn ang="T140">
                  <a:pos x="T48" y="T49"/>
                </a:cxn>
                <a:cxn ang="T141">
                  <a:pos x="T50" y="T51"/>
                </a:cxn>
                <a:cxn ang="T142">
                  <a:pos x="T52" y="T53"/>
                </a:cxn>
                <a:cxn ang="T143">
                  <a:pos x="T54" y="T55"/>
                </a:cxn>
                <a:cxn ang="T144">
                  <a:pos x="T56" y="T57"/>
                </a:cxn>
                <a:cxn ang="T145">
                  <a:pos x="T58" y="T59"/>
                </a:cxn>
                <a:cxn ang="T146">
                  <a:pos x="T60" y="T61"/>
                </a:cxn>
                <a:cxn ang="T147">
                  <a:pos x="T62" y="T63"/>
                </a:cxn>
                <a:cxn ang="T148">
                  <a:pos x="T64" y="T65"/>
                </a:cxn>
                <a:cxn ang="T149">
                  <a:pos x="T66" y="T67"/>
                </a:cxn>
                <a:cxn ang="T150">
                  <a:pos x="T68" y="T69"/>
                </a:cxn>
                <a:cxn ang="T151">
                  <a:pos x="T70" y="T71"/>
                </a:cxn>
                <a:cxn ang="T152">
                  <a:pos x="T72" y="T73"/>
                </a:cxn>
                <a:cxn ang="T153">
                  <a:pos x="T74" y="T75"/>
                </a:cxn>
                <a:cxn ang="T154">
                  <a:pos x="T76" y="T77"/>
                </a:cxn>
                <a:cxn ang="T155">
                  <a:pos x="T78" y="T79"/>
                </a:cxn>
                <a:cxn ang="T156">
                  <a:pos x="T80" y="T81"/>
                </a:cxn>
                <a:cxn ang="T157">
                  <a:pos x="T82" y="T83"/>
                </a:cxn>
                <a:cxn ang="T158">
                  <a:pos x="T84" y="T85"/>
                </a:cxn>
                <a:cxn ang="T159">
                  <a:pos x="T86" y="T87"/>
                </a:cxn>
                <a:cxn ang="T160">
                  <a:pos x="T88" y="T89"/>
                </a:cxn>
                <a:cxn ang="T161">
                  <a:pos x="T90" y="T91"/>
                </a:cxn>
                <a:cxn ang="T162">
                  <a:pos x="T92" y="T93"/>
                </a:cxn>
                <a:cxn ang="T163">
                  <a:pos x="T94" y="T95"/>
                </a:cxn>
                <a:cxn ang="T164">
                  <a:pos x="T96" y="T97"/>
                </a:cxn>
                <a:cxn ang="T165">
                  <a:pos x="T98" y="T99"/>
                </a:cxn>
                <a:cxn ang="T166">
                  <a:pos x="T100" y="T101"/>
                </a:cxn>
                <a:cxn ang="T167">
                  <a:pos x="T102" y="T103"/>
                </a:cxn>
                <a:cxn ang="T168">
                  <a:pos x="T104" y="T105"/>
                </a:cxn>
                <a:cxn ang="T169">
                  <a:pos x="T106" y="T107"/>
                </a:cxn>
                <a:cxn ang="T170">
                  <a:pos x="T108" y="T109"/>
                </a:cxn>
                <a:cxn ang="T171">
                  <a:pos x="T110" y="T111"/>
                </a:cxn>
                <a:cxn ang="T172">
                  <a:pos x="T112" y="T113"/>
                </a:cxn>
                <a:cxn ang="T173">
                  <a:pos x="T114" y="T115"/>
                </a:cxn>
              </a:cxnLst>
              <a:rect l="T174" t="T175" r="T176" b="T177"/>
              <a:pathLst>
                <a:path w="473" h="681">
                  <a:moveTo>
                    <a:pt x="0" y="648"/>
                  </a:moveTo>
                  <a:lnTo>
                    <a:pt x="16" y="648"/>
                  </a:lnTo>
                  <a:lnTo>
                    <a:pt x="32" y="680"/>
                  </a:lnTo>
                  <a:lnTo>
                    <a:pt x="168" y="648"/>
                  </a:lnTo>
                  <a:lnTo>
                    <a:pt x="224" y="608"/>
                  </a:lnTo>
                  <a:lnTo>
                    <a:pt x="280" y="536"/>
                  </a:lnTo>
                  <a:lnTo>
                    <a:pt x="328" y="544"/>
                  </a:lnTo>
                  <a:lnTo>
                    <a:pt x="368" y="544"/>
                  </a:lnTo>
                  <a:lnTo>
                    <a:pt x="432" y="536"/>
                  </a:lnTo>
                  <a:lnTo>
                    <a:pt x="464" y="480"/>
                  </a:lnTo>
                  <a:lnTo>
                    <a:pt x="456" y="360"/>
                  </a:lnTo>
                  <a:lnTo>
                    <a:pt x="472" y="336"/>
                  </a:lnTo>
                  <a:lnTo>
                    <a:pt x="456" y="304"/>
                  </a:lnTo>
                  <a:lnTo>
                    <a:pt x="432" y="320"/>
                  </a:lnTo>
                  <a:lnTo>
                    <a:pt x="424" y="304"/>
                  </a:lnTo>
                  <a:lnTo>
                    <a:pt x="472" y="232"/>
                  </a:lnTo>
                  <a:lnTo>
                    <a:pt x="440" y="200"/>
                  </a:lnTo>
                  <a:lnTo>
                    <a:pt x="440" y="168"/>
                  </a:lnTo>
                  <a:lnTo>
                    <a:pt x="416" y="144"/>
                  </a:lnTo>
                  <a:lnTo>
                    <a:pt x="416" y="112"/>
                  </a:lnTo>
                  <a:lnTo>
                    <a:pt x="392" y="120"/>
                  </a:lnTo>
                  <a:lnTo>
                    <a:pt x="376" y="88"/>
                  </a:lnTo>
                  <a:lnTo>
                    <a:pt x="336" y="128"/>
                  </a:lnTo>
                  <a:lnTo>
                    <a:pt x="344" y="80"/>
                  </a:lnTo>
                  <a:lnTo>
                    <a:pt x="304" y="80"/>
                  </a:lnTo>
                  <a:lnTo>
                    <a:pt x="304" y="56"/>
                  </a:lnTo>
                  <a:lnTo>
                    <a:pt x="272" y="32"/>
                  </a:lnTo>
                  <a:lnTo>
                    <a:pt x="248" y="16"/>
                  </a:lnTo>
                  <a:lnTo>
                    <a:pt x="240" y="0"/>
                  </a:lnTo>
                  <a:lnTo>
                    <a:pt x="200" y="16"/>
                  </a:lnTo>
                  <a:lnTo>
                    <a:pt x="192" y="56"/>
                  </a:lnTo>
                  <a:lnTo>
                    <a:pt x="224" y="80"/>
                  </a:lnTo>
                  <a:lnTo>
                    <a:pt x="224" y="104"/>
                  </a:lnTo>
                  <a:lnTo>
                    <a:pt x="200" y="128"/>
                  </a:lnTo>
                  <a:lnTo>
                    <a:pt x="160" y="120"/>
                  </a:lnTo>
                  <a:lnTo>
                    <a:pt x="168" y="144"/>
                  </a:lnTo>
                  <a:lnTo>
                    <a:pt x="200" y="168"/>
                  </a:lnTo>
                  <a:lnTo>
                    <a:pt x="216" y="208"/>
                  </a:lnTo>
                  <a:lnTo>
                    <a:pt x="248" y="216"/>
                  </a:lnTo>
                  <a:lnTo>
                    <a:pt x="248" y="248"/>
                  </a:lnTo>
                  <a:lnTo>
                    <a:pt x="232" y="256"/>
                  </a:lnTo>
                  <a:lnTo>
                    <a:pt x="200" y="312"/>
                  </a:lnTo>
                  <a:lnTo>
                    <a:pt x="176" y="344"/>
                  </a:lnTo>
                  <a:lnTo>
                    <a:pt x="176" y="368"/>
                  </a:lnTo>
                  <a:lnTo>
                    <a:pt x="208" y="368"/>
                  </a:lnTo>
                  <a:lnTo>
                    <a:pt x="200" y="400"/>
                  </a:lnTo>
                  <a:lnTo>
                    <a:pt x="160" y="448"/>
                  </a:lnTo>
                  <a:lnTo>
                    <a:pt x="144" y="448"/>
                  </a:lnTo>
                  <a:lnTo>
                    <a:pt x="112" y="488"/>
                  </a:lnTo>
                  <a:lnTo>
                    <a:pt x="96" y="528"/>
                  </a:lnTo>
                  <a:lnTo>
                    <a:pt x="64" y="528"/>
                  </a:lnTo>
                  <a:lnTo>
                    <a:pt x="56" y="536"/>
                  </a:lnTo>
                  <a:lnTo>
                    <a:pt x="8" y="536"/>
                  </a:lnTo>
                  <a:lnTo>
                    <a:pt x="8" y="600"/>
                  </a:lnTo>
                  <a:lnTo>
                    <a:pt x="24" y="600"/>
                  </a:lnTo>
                  <a:lnTo>
                    <a:pt x="32" y="616"/>
                  </a:lnTo>
                  <a:lnTo>
                    <a:pt x="0" y="640"/>
                  </a:lnTo>
                  <a:lnTo>
                    <a:pt x="0" y="648"/>
                  </a:lnTo>
                </a:path>
              </a:pathLst>
            </a:custGeom>
            <a:solidFill>
              <a:srgbClr val="0066CC"/>
            </a:solidFill>
            <a:ln w="6350" cap="rnd" cmpd="sng">
              <a:solidFill>
                <a:srgbClr val="7F7F7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kern="0" dirty="0">
                <a:solidFill>
                  <a:sysClr val="windowText" lastClr="000000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42" name="Freeform 8"/>
            <p:cNvSpPr>
              <a:spLocks/>
            </p:cNvSpPr>
            <p:nvPr>
              <p:custDataLst>
                <p:tags r:id="rId11"/>
              </p:custDataLst>
            </p:nvPr>
          </p:nvSpPr>
          <p:spPr bwMode="auto">
            <a:xfrm>
              <a:off x="3109" y="2868"/>
              <a:ext cx="648" cy="591"/>
            </a:xfrm>
            <a:custGeom>
              <a:avLst/>
              <a:gdLst>
                <a:gd name="T0" fmla="*/ 1944 w 633"/>
                <a:gd name="T1" fmla="*/ 83 h 577"/>
                <a:gd name="T2" fmla="*/ 1970 w 633"/>
                <a:gd name="T3" fmla="*/ 141 h 577"/>
                <a:gd name="T4" fmla="*/ 2086 w 633"/>
                <a:gd name="T5" fmla="*/ 226 h 577"/>
                <a:gd name="T6" fmla="*/ 2143 w 633"/>
                <a:gd name="T7" fmla="*/ 352 h 577"/>
                <a:gd name="T8" fmla="*/ 2258 w 633"/>
                <a:gd name="T9" fmla="*/ 375 h 577"/>
                <a:gd name="T10" fmla="*/ 2258 w 633"/>
                <a:gd name="T11" fmla="*/ 473 h 577"/>
                <a:gd name="T12" fmla="*/ 2202 w 633"/>
                <a:gd name="T13" fmla="*/ 501 h 577"/>
                <a:gd name="T14" fmla="*/ 2086 w 633"/>
                <a:gd name="T15" fmla="*/ 671 h 577"/>
                <a:gd name="T16" fmla="*/ 2009 w 633"/>
                <a:gd name="T17" fmla="*/ 774 h 577"/>
                <a:gd name="T18" fmla="*/ 2009 w 633"/>
                <a:gd name="T19" fmla="*/ 846 h 577"/>
                <a:gd name="T20" fmla="*/ 2117 w 633"/>
                <a:gd name="T21" fmla="*/ 846 h 577"/>
                <a:gd name="T22" fmla="*/ 2086 w 633"/>
                <a:gd name="T23" fmla="*/ 945 h 577"/>
                <a:gd name="T24" fmla="*/ 1944 w 633"/>
                <a:gd name="T25" fmla="*/ 1096 h 577"/>
                <a:gd name="T26" fmla="*/ 1880 w 633"/>
                <a:gd name="T27" fmla="*/ 1096 h 577"/>
                <a:gd name="T28" fmla="*/ 1778 w 633"/>
                <a:gd name="T29" fmla="*/ 1222 h 577"/>
                <a:gd name="T30" fmla="*/ 1712 w 633"/>
                <a:gd name="T31" fmla="*/ 1347 h 577"/>
                <a:gd name="T32" fmla="*/ 1604 w 633"/>
                <a:gd name="T33" fmla="*/ 1347 h 577"/>
                <a:gd name="T34" fmla="*/ 1572 w 633"/>
                <a:gd name="T35" fmla="*/ 1371 h 577"/>
                <a:gd name="T36" fmla="*/ 1401 w 633"/>
                <a:gd name="T37" fmla="*/ 1371 h 577"/>
                <a:gd name="T38" fmla="*/ 1401 w 633"/>
                <a:gd name="T39" fmla="*/ 1573 h 577"/>
                <a:gd name="T40" fmla="*/ 1458 w 633"/>
                <a:gd name="T41" fmla="*/ 1573 h 577"/>
                <a:gd name="T42" fmla="*/ 1491 w 633"/>
                <a:gd name="T43" fmla="*/ 1621 h 577"/>
                <a:gd name="T44" fmla="*/ 1372 w 633"/>
                <a:gd name="T45" fmla="*/ 1695 h 577"/>
                <a:gd name="T46" fmla="*/ 1372 w 633"/>
                <a:gd name="T47" fmla="*/ 1720 h 577"/>
                <a:gd name="T48" fmla="*/ 1001 w 633"/>
                <a:gd name="T49" fmla="*/ 1695 h 577"/>
                <a:gd name="T50" fmla="*/ 743 w 633"/>
                <a:gd name="T51" fmla="*/ 1798 h 577"/>
                <a:gd name="T52" fmla="*/ 599 w 633"/>
                <a:gd name="T53" fmla="*/ 1769 h 577"/>
                <a:gd name="T54" fmla="*/ 487 w 633"/>
                <a:gd name="T55" fmla="*/ 1573 h 577"/>
                <a:gd name="T56" fmla="*/ 255 w 633"/>
                <a:gd name="T57" fmla="*/ 1573 h 577"/>
                <a:gd name="T58" fmla="*/ 0 w 633"/>
                <a:gd name="T59" fmla="*/ 1442 h 577"/>
                <a:gd name="T60" fmla="*/ 0 w 633"/>
                <a:gd name="T61" fmla="*/ 1319 h 577"/>
                <a:gd name="T62" fmla="*/ 8 w 633"/>
                <a:gd name="T63" fmla="*/ 1319 h 577"/>
                <a:gd name="T64" fmla="*/ 163 w 633"/>
                <a:gd name="T65" fmla="*/ 1245 h 577"/>
                <a:gd name="T66" fmla="*/ 311 w 633"/>
                <a:gd name="T67" fmla="*/ 1371 h 577"/>
                <a:gd name="T68" fmla="*/ 455 w 633"/>
                <a:gd name="T69" fmla="*/ 1397 h 577"/>
                <a:gd name="T70" fmla="*/ 516 w 633"/>
                <a:gd name="T71" fmla="*/ 1397 h 577"/>
                <a:gd name="T72" fmla="*/ 599 w 633"/>
                <a:gd name="T73" fmla="*/ 1541 h 577"/>
                <a:gd name="T74" fmla="*/ 771 w 633"/>
                <a:gd name="T75" fmla="*/ 1621 h 577"/>
                <a:gd name="T76" fmla="*/ 861 w 633"/>
                <a:gd name="T77" fmla="*/ 1596 h 577"/>
                <a:gd name="T78" fmla="*/ 885 w 633"/>
                <a:gd name="T79" fmla="*/ 1518 h 577"/>
                <a:gd name="T80" fmla="*/ 916 w 633"/>
                <a:gd name="T81" fmla="*/ 1397 h 577"/>
                <a:gd name="T82" fmla="*/ 1055 w 633"/>
                <a:gd name="T83" fmla="*/ 1268 h 577"/>
                <a:gd name="T84" fmla="*/ 1196 w 633"/>
                <a:gd name="T85" fmla="*/ 1096 h 577"/>
                <a:gd name="T86" fmla="*/ 1287 w 633"/>
                <a:gd name="T87" fmla="*/ 945 h 577"/>
                <a:gd name="T88" fmla="*/ 1256 w 633"/>
                <a:gd name="T89" fmla="*/ 774 h 577"/>
                <a:gd name="T90" fmla="*/ 1167 w 633"/>
                <a:gd name="T91" fmla="*/ 774 h 577"/>
                <a:gd name="T92" fmla="*/ 1167 w 633"/>
                <a:gd name="T93" fmla="*/ 573 h 577"/>
                <a:gd name="T94" fmla="*/ 1256 w 633"/>
                <a:gd name="T95" fmla="*/ 501 h 577"/>
                <a:gd name="T96" fmla="*/ 1226 w 633"/>
                <a:gd name="T97" fmla="*/ 473 h 577"/>
                <a:gd name="T98" fmla="*/ 1110 w 633"/>
                <a:gd name="T99" fmla="*/ 473 h 577"/>
                <a:gd name="T100" fmla="*/ 1110 w 633"/>
                <a:gd name="T101" fmla="*/ 420 h 577"/>
                <a:gd name="T102" fmla="*/ 1287 w 633"/>
                <a:gd name="T103" fmla="*/ 246 h 577"/>
                <a:gd name="T104" fmla="*/ 1401 w 633"/>
                <a:gd name="T105" fmla="*/ 246 h 577"/>
                <a:gd name="T106" fmla="*/ 1424 w 633"/>
                <a:gd name="T107" fmla="*/ 200 h 577"/>
                <a:gd name="T108" fmla="*/ 1538 w 633"/>
                <a:gd name="T109" fmla="*/ 168 h 577"/>
                <a:gd name="T110" fmla="*/ 1629 w 633"/>
                <a:gd name="T111" fmla="*/ 226 h 577"/>
                <a:gd name="T112" fmla="*/ 1864 w 633"/>
                <a:gd name="T113" fmla="*/ 141 h 577"/>
                <a:gd name="T114" fmla="*/ 1880 w 633"/>
                <a:gd name="T115" fmla="*/ 16 h 577"/>
                <a:gd name="T116" fmla="*/ 2009 w 633"/>
                <a:gd name="T117" fmla="*/ 0 h 577"/>
                <a:gd name="T118" fmla="*/ 2009 w 633"/>
                <a:gd name="T119" fmla="*/ 8 h 577"/>
                <a:gd name="T120" fmla="*/ 1944 w 633"/>
                <a:gd name="T121" fmla="*/ 83 h 577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w 633"/>
                <a:gd name="T184" fmla="*/ 0 h 577"/>
                <a:gd name="T185" fmla="*/ 633 w 633"/>
                <a:gd name="T186" fmla="*/ 577 h 577"/>
              </a:gdLst>
              <a:ahLst/>
              <a:cxnLst>
                <a:cxn ang="T122">
                  <a:pos x="T0" y="T1"/>
                </a:cxn>
                <a:cxn ang="T123">
                  <a:pos x="T2" y="T3"/>
                </a:cxn>
                <a:cxn ang="T124">
                  <a:pos x="T4" y="T5"/>
                </a:cxn>
                <a:cxn ang="T125">
                  <a:pos x="T6" y="T7"/>
                </a:cxn>
                <a:cxn ang="T126">
                  <a:pos x="T8" y="T9"/>
                </a:cxn>
                <a:cxn ang="T127">
                  <a:pos x="T10" y="T11"/>
                </a:cxn>
                <a:cxn ang="T128">
                  <a:pos x="T12" y="T13"/>
                </a:cxn>
                <a:cxn ang="T129">
                  <a:pos x="T14" y="T15"/>
                </a:cxn>
                <a:cxn ang="T130">
                  <a:pos x="T16" y="T17"/>
                </a:cxn>
                <a:cxn ang="T131">
                  <a:pos x="T18" y="T19"/>
                </a:cxn>
                <a:cxn ang="T132">
                  <a:pos x="T20" y="T21"/>
                </a:cxn>
                <a:cxn ang="T133">
                  <a:pos x="T22" y="T23"/>
                </a:cxn>
                <a:cxn ang="T134">
                  <a:pos x="T24" y="T25"/>
                </a:cxn>
                <a:cxn ang="T135">
                  <a:pos x="T26" y="T27"/>
                </a:cxn>
                <a:cxn ang="T136">
                  <a:pos x="T28" y="T29"/>
                </a:cxn>
                <a:cxn ang="T137">
                  <a:pos x="T30" y="T31"/>
                </a:cxn>
                <a:cxn ang="T138">
                  <a:pos x="T32" y="T33"/>
                </a:cxn>
                <a:cxn ang="T139">
                  <a:pos x="T34" y="T35"/>
                </a:cxn>
                <a:cxn ang="T140">
                  <a:pos x="T36" y="T37"/>
                </a:cxn>
                <a:cxn ang="T141">
                  <a:pos x="T38" y="T39"/>
                </a:cxn>
                <a:cxn ang="T142">
                  <a:pos x="T40" y="T41"/>
                </a:cxn>
                <a:cxn ang="T143">
                  <a:pos x="T42" y="T43"/>
                </a:cxn>
                <a:cxn ang="T144">
                  <a:pos x="T44" y="T45"/>
                </a:cxn>
                <a:cxn ang="T145">
                  <a:pos x="T46" y="T47"/>
                </a:cxn>
                <a:cxn ang="T146">
                  <a:pos x="T48" y="T49"/>
                </a:cxn>
                <a:cxn ang="T147">
                  <a:pos x="T50" y="T51"/>
                </a:cxn>
                <a:cxn ang="T148">
                  <a:pos x="T52" y="T53"/>
                </a:cxn>
                <a:cxn ang="T149">
                  <a:pos x="T54" y="T55"/>
                </a:cxn>
                <a:cxn ang="T150">
                  <a:pos x="T56" y="T57"/>
                </a:cxn>
                <a:cxn ang="T151">
                  <a:pos x="T58" y="T59"/>
                </a:cxn>
                <a:cxn ang="T152">
                  <a:pos x="T60" y="T61"/>
                </a:cxn>
                <a:cxn ang="T153">
                  <a:pos x="T62" y="T63"/>
                </a:cxn>
                <a:cxn ang="T154">
                  <a:pos x="T64" y="T65"/>
                </a:cxn>
                <a:cxn ang="T155">
                  <a:pos x="T66" y="T67"/>
                </a:cxn>
                <a:cxn ang="T156">
                  <a:pos x="T68" y="T69"/>
                </a:cxn>
                <a:cxn ang="T157">
                  <a:pos x="T70" y="T71"/>
                </a:cxn>
                <a:cxn ang="T158">
                  <a:pos x="T72" y="T73"/>
                </a:cxn>
                <a:cxn ang="T159">
                  <a:pos x="T74" y="T75"/>
                </a:cxn>
                <a:cxn ang="T160">
                  <a:pos x="T76" y="T77"/>
                </a:cxn>
                <a:cxn ang="T161">
                  <a:pos x="T78" y="T79"/>
                </a:cxn>
                <a:cxn ang="T162">
                  <a:pos x="T80" y="T81"/>
                </a:cxn>
                <a:cxn ang="T163">
                  <a:pos x="T82" y="T83"/>
                </a:cxn>
                <a:cxn ang="T164">
                  <a:pos x="T84" y="T85"/>
                </a:cxn>
                <a:cxn ang="T165">
                  <a:pos x="T86" y="T87"/>
                </a:cxn>
                <a:cxn ang="T166">
                  <a:pos x="T88" y="T89"/>
                </a:cxn>
                <a:cxn ang="T167">
                  <a:pos x="T90" y="T91"/>
                </a:cxn>
                <a:cxn ang="T168">
                  <a:pos x="T92" y="T93"/>
                </a:cxn>
                <a:cxn ang="T169">
                  <a:pos x="T94" y="T95"/>
                </a:cxn>
                <a:cxn ang="T170">
                  <a:pos x="T96" y="T97"/>
                </a:cxn>
                <a:cxn ang="T171">
                  <a:pos x="T98" y="T99"/>
                </a:cxn>
                <a:cxn ang="T172">
                  <a:pos x="T100" y="T101"/>
                </a:cxn>
                <a:cxn ang="T173">
                  <a:pos x="T102" y="T103"/>
                </a:cxn>
                <a:cxn ang="T174">
                  <a:pos x="T104" y="T105"/>
                </a:cxn>
                <a:cxn ang="T175">
                  <a:pos x="T106" y="T107"/>
                </a:cxn>
                <a:cxn ang="T176">
                  <a:pos x="T108" y="T109"/>
                </a:cxn>
                <a:cxn ang="T177">
                  <a:pos x="T110" y="T111"/>
                </a:cxn>
                <a:cxn ang="T178">
                  <a:pos x="T112" y="T113"/>
                </a:cxn>
                <a:cxn ang="T179">
                  <a:pos x="T114" y="T115"/>
                </a:cxn>
                <a:cxn ang="T180">
                  <a:pos x="T116" y="T117"/>
                </a:cxn>
                <a:cxn ang="T181">
                  <a:pos x="T118" y="T119"/>
                </a:cxn>
                <a:cxn ang="T182">
                  <a:pos x="T120" y="T121"/>
                </a:cxn>
              </a:cxnLst>
              <a:rect l="T183" t="T184" r="T185" b="T186"/>
              <a:pathLst>
                <a:path w="633" h="577">
                  <a:moveTo>
                    <a:pt x="544" y="24"/>
                  </a:moveTo>
                  <a:lnTo>
                    <a:pt x="552" y="48"/>
                  </a:lnTo>
                  <a:lnTo>
                    <a:pt x="584" y="72"/>
                  </a:lnTo>
                  <a:lnTo>
                    <a:pt x="600" y="112"/>
                  </a:lnTo>
                  <a:lnTo>
                    <a:pt x="632" y="120"/>
                  </a:lnTo>
                  <a:lnTo>
                    <a:pt x="632" y="152"/>
                  </a:lnTo>
                  <a:lnTo>
                    <a:pt x="616" y="160"/>
                  </a:lnTo>
                  <a:lnTo>
                    <a:pt x="584" y="216"/>
                  </a:lnTo>
                  <a:lnTo>
                    <a:pt x="560" y="248"/>
                  </a:lnTo>
                  <a:lnTo>
                    <a:pt x="560" y="272"/>
                  </a:lnTo>
                  <a:lnTo>
                    <a:pt x="592" y="272"/>
                  </a:lnTo>
                  <a:lnTo>
                    <a:pt x="584" y="304"/>
                  </a:lnTo>
                  <a:lnTo>
                    <a:pt x="544" y="352"/>
                  </a:lnTo>
                  <a:lnTo>
                    <a:pt x="528" y="352"/>
                  </a:lnTo>
                  <a:lnTo>
                    <a:pt x="496" y="392"/>
                  </a:lnTo>
                  <a:lnTo>
                    <a:pt x="480" y="432"/>
                  </a:lnTo>
                  <a:lnTo>
                    <a:pt x="448" y="432"/>
                  </a:lnTo>
                  <a:lnTo>
                    <a:pt x="440" y="440"/>
                  </a:lnTo>
                  <a:lnTo>
                    <a:pt x="392" y="440"/>
                  </a:lnTo>
                  <a:lnTo>
                    <a:pt x="392" y="504"/>
                  </a:lnTo>
                  <a:lnTo>
                    <a:pt x="408" y="504"/>
                  </a:lnTo>
                  <a:lnTo>
                    <a:pt x="416" y="520"/>
                  </a:lnTo>
                  <a:lnTo>
                    <a:pt x="384" y="544"/>
                  </a:lnTo>
                  <a:lnTo>
                    <a:pt x="384" y="552"/>
                  </a:lnTo>
                  <a:lnTo>
                    <a:pt x="280" y="544"/>
                  </a:lnTo>
                  <a:lnTo>
                    <a:pt x="208" y="576"/>
                  </a:lnTo>
                  <a:lnTo>
                    <a:pt x="168" y="568"/>
                  </a:lnTo>
                  <a:lnTo>
                    <a:pt x="136" y="504"/>
                  </a:lnTo>
                  <a:lnTo>
                    <a:pt x="72" y="504"/>
                  </a:lnTo>
                  <a:lnTo>
                    <a:pt x="0" y="464"/>
                  </a:lnTo>
                  <a:lnTo>
                    <a:pt x="0" y="424"/>
                  </a:lnTo>
                  <a:lnTo>
                    <a:pt x="8" y="424"/>
                  </a:lnTo>
                  <a:lnTo>
                    <a:pt x="48" y="400"/>
                  </a:lnTo>
                  <a:lnTo>
                    <a:pt x="88" y="440"/>
                  </a:lnTo>
                  <a:lnTo>
                    <a:pt x="128" y="448"/>
                  </a:lnTo>
                  <a:lnTo>
                    <a:pt x="144" y="448"/>
                  </a:lnTo>
                  <a:lnTo>
                    <a:pt x="168" y="496"/>
                  </a:lnTo>
                  <a:lnTo>
                    <a:pt x="216" y="520"/>
                  </a:lnTo>
                  <a:lnTo>
                    <a:pt x="240" y="512"/>
                  </a:lnTo>
                  <a:lnTo>
                    <a:pt x="248" y="488"/>
                  </a:lnTo>
                  <a:lnTo>
                    <a:pt x="256" y="448"/>
                  </a:lnTo>
                  <a:lnTo>
                    <a:pt x="296" y="408"/>
                  </a:lnTo>
                  <a:lnTo>
                    <a:pt x="336" y="352"/>
                  </a:lnTo>
                  <a:lnTo>
                    <a:pt x="360" y="304"/>
                  </a:lnTo>
                  <a:lnTo>
                    <a:pt x="352" y="248"/>
                  </a:lnTo>
                  <a:lnTo>
                    <a:pt x="328" y="248"/>
                  </a:lnTo>
                  <a:lnTo>
                    <a:pt x="328" y="184"/>
                  </a:lnTo>
                  <a:lnTo>
                    <a:pt x="352" y="160"/>
                  </a:lnTo>
                  <a:lnTo>
                    <a:pt x="344" y="152"/>
                  </a:lnTo>
                  <a:lnTo>
                    <a:pt x="312" y="152"/>
                  </a:lnTo>
                  <a:lnTo>
                    <a:pt x="312" y="136"/>
                  </a:lnTo>
                  <a:lnTo>
                    <a:pt x="360" y="80"/>
                  </a:lnTo>
                  <a:lnTo>
                    <a:pt x="392" y="80"/>
                  </a:lnTo>
                  <a:lnTo>
                    <a:pt x="400" y="64"/>
                  </a:lnTo>
                  <a:lnTo>
                    <a:pt x="432" y="56"/>
                  </a:lnTo>
                  <a:lnTo>
                    <a:pt x="456" y="72"/>
                  </a:lnTo>
                  <a:lnTo>
                    <a:pt x="520" y="48"/>
                  </a:lnTo>
                  <a:lnTo>
                    <a:pt x="528" y="16"/>
                  </a:lnTo>
                  <a:lnTo>
                    <a:pt x="560" y="0"/>
                  </a:lnTo>
                  <a:lnTo>
                    <a:pt x="560" y="8"/>
                  </a:lnTo>
                  <a:lnTo>
                    <a:pt x="544" y="24"/>
                  </a:lnTo>
                </a:path>
              </a:pathLst>
            </a:custGeom>
            <a:solidFill>
              <a:srgbClr val="0066CC"/>
            </a:solidFill>
            <a:ln w="6350" cap="rnd" cmpd="sng">
              <a:solidFill>
                <a:srgbClr val="7F7F7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kern="0" dirty="0">
                <a:solidFill>
                  <a:sysClr val="windowText" lastClr="000000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43" name="Freeform 9"/>
            <p:cNvSpPr>
              <a:spLocks/>
            </p:cNvSpPr>
            <p:nvPr>
              <p:custDataLst>
                <p:tags r:id="rId12"/>
              </p:custDataLst>
            </p:nvPr>
          </p:nvSpPr>
          <p:spPr bwMode="auto">
            <a:xfrm>
              <a:off x="2970" y="2514"/>
              <a:ext cx="780" cy="884"/>
            </a:xfrm>
            <a:custGeom>
              <a:avLst/>
              <a:gdLst>
                <a:gd name="T0" fmla="*/ 1082 w 761"/>
                <a:gd name="T1" fmla="*/ 16 h 865"/>
                <a:gd name="T2" fmla="*/ 1215 w 761"/>
                <a:gd name="T3" fmla="*/ 294 h 865"/>
                <a:gd name="T4" fmla="*/ 1266 w 761"/>
                <a:gd name="T5" fmla="*/ 406 h 865"/>
                <a:gd name="T6" fmla="*/ 1423 w 761"/>
                <a:gd name="T7" fmla="*/ 569 h 865"/>
                <a:gd name="T8" fmla="*/ 1423 w 761"/>
                <a:gd name="T9" fmla="*/ 1005 h 865"/>
                <a:gd name="T10" fmla="*/ 1530 w 761"/>
                <a:gd name="T11" fmla="*/ 947 h 865"/>
                <a:gd name="T12" fmla="*/ 1716 w 761"/>
                <a:gd name="T13" fmla="*/ 840 h 865"/>
                <a:gd name="T14" fmla="*/ 1868 w 761"/>
                <a:gd name="T15" fmla="*/ 790 h 865"/>
                <a:gd name="T16" fmla="*/ 2032 w 761"/>
                <a:gd name="T17" fmla="*/ 492 h 865"/>
                <a:gd name="T18" fmla="*/ 2235 w 761"/>
                <a:gd name="T19" fmla="*/ 656 h 865"/>
                <a:gd name="T20" fmla="*/ 2382 w 761"/>
                <a:gd name="T21" fmla="*/ 597 h 865"/>
                <a:gd name="T22" fmla="*/ 2507 w 761"/>
                <a:gd name="T23" fmla="*/ 840 h 865"/>
                <a:gd name="T24" fmla="*/ 2342 w 761"/>
                <a:gd name="T25" fmla="*/ 1035 h 865"/>
                <a:gd name="T26" fmla="*/ 2451 w 761"/>
                <a:gd name="T27" fmla="*/ 1196 h 865"/>
                <a:gd name="T28" fmla="*/ 2235 w 761"/>
                <a:gd name="T29" fmla="*/ 1252 h 865"/>
                <a:gd name="T30" fmla="*/ 2288 w 761"/>
                <a:gd name="T31" fmla="*/ 1168 h 865"/>
                <a:gd name="T32" fmla="*/ 2170 w 761"/>
                <a:gd name="T33" fmla="*/ 1336 h 865"/>
                <a:gd name="T34" fmla="*/ 1868 w 761"/>
                <a:gd name="T35" fmla="*/ 1358 h 865"/>
                <a:gd name="T36" fmla="*/ 1737 w 761"/>
                <a:gd name="T37" fmla="*/ 1441 h 865"/>
                <a:gd name="T38" fmla="*/ 1475 w 761"/>
                <a:gd name="T39" fmla="*/ 1633 h 865"/>
                <a:gd name="T40" fmla="*/ 1579 w 761"/>
                <a:gd name="T41" fmla="*/ 1685 h 865"/>
                <a:gd name="T42" fmla="*/ 1530 w 761"/>
                <a:gd name="T43" fmla="*/ 1796 h 865"/>
                <a:gd name="T44" fmla="*/ 1608 w 761"/>
                <a:gd name="T45" fmla="*/ 2012 h 865"/>
                <a:gd name="T46" fmla="*/ 1551 w 761"/>
                <a:gd name="T47" fmla="*/ 2365 h 865"/>
                <a:gd name="T48" fmla="*/ 1287 w 761"/>
                <a:gd name="T49" fmla="*/ 2693 h 865"/>
                <a:gd name="T50" fmla="*/ 1240 w 761"/>
                <a:gd name="T51" fmla="*/ 2910 h 865"/>
                <a:gd name="T52" fmla="*/ 1002 w 761"/>
                <a:gd name="T53" fmla="*/ 2856 h 865"/>
                <a:gd name="T54" fmla="*/ 870 w 761"/>
                <a:gd name="T55" fmla="*/ 2693 h 865"/>
                <a:gd name="T56" fmla="*/ 605 w 761"/>
                <a:gd name="T57" fmla="*/ 2524 h 865"/>
                <a:gd name="T58" fmla="*/ 446 w 761"/>
                <a:gd name="T59" fmla="*/ 2612 h 865"/>
                <a:gd name="T60" fmla="*/ 261 w 761"/>
                <a:gd name="T61" fmla="*/ 2557 h 865"/>
                <a:gd name="T62" fmla="*/ 124 w 761"/>
                <a:gd name="T63" fmla="*/ 2474 h 865"/>
                <a:gd name="T64" fmla="*/ 0 w 761"/>
                <a:gd name="T65" fmla="*/ 2396 h 865"/>
                <a:gd name="T66" fmla="*/ 102 w 761"/>
                <a:gd name="T67" fmla="*/ 2287 h 865"/>
                <a:gd name="T68" fmla="*/ 217 w 761"/>
                <a:gd name="T69" fmla="*/ 1958 h 865"/>
                <a:gd name="T70" fmla="*/ 102 w 761"/>
                <a:gd name="T71" fmla="*/ 1714 h 865"/>
                <a:gd name="T72" fmla="*/ 180 w 761"/>
                <a:gd name="T73" fmla="*/ 1549 h 865"/>
                <a:gd name="T74" fmla="*/ 370 w 761"/>
                <a:gd name="T75" fmla="*/ 1470 h 865"/>
                <a:gd name="T76" fmla="*/ 502 w 761"/>
                <a:gd name="T77" fmla="*/ 1580 h 865"/>
                <a:gd name="T78" fmla="*/ 551 w 761"/>
                <a:gd name="T79" fmla="*/ 1470 h 865"/>
                <a:gd name="T80" fmla="*/ 684 w 761"/>
                <a:gd name="T81" fmla="*/ 1140 h 865"/>
                <a:gd name="T82" fmla="*/ 792 w 761"/>
                <a:gd name="T83" fmla="*/ 1224 h 865"/>
                <a:gd name="T84" fmla="*/ 971 w 761"/>
                <a:gd name="T85" fmla="*/ 1140 h 865"/>
                <a:gd name="T86" fmla="*/ 971 w 761"/>
                <a:gd name="T87" fmla="*/ 980 h 865"/>
                <a:gd name="T88" fmla="*/ 840 w 761"/>
                <a:gd name="T89" fmla="*/ 815 h 865"/>
                <a:gd name="T90" fmla="*/ 922 w 761"/>
                <a:gd name="T91" fmla="*/ 492 h 865"/>
                <a:gd name="T92" fmla="*/ 870 w 761"/>
                <a:gd name="T93" fmla="*/ 243 h 865"/>
                <a:gd name="T94" fmla="*/ 946 w 761"/>
                <a:gd name="T95" fmla="*/ 8 h 865"/>
                <a:gd name="T96" fmla="*/ 1057 w 761"/>
                <a:gd name="T97" fmla="*/ 0 h 865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w 761"/>
                <a:gd name="T148" fmla="*/ 0 h 865"/>
                <a:gd name="T149" fmla="*/ 761 w 761"/>
                <a:gd name="T150" fmla="*/ 865 h 865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T147" t="T148" r="T149" b="T150"/>
              <a:pathLst>
                <a:path w="761" h="865">
                  <a:moveTo>
                    <a:pt x="320" y="0"/>
                  </a:moveTo>
                  <a:lnTo>
                    <a:pt x="328" y="16"/>
                  </a:lnTo>
                  <a:lnTo>
                    <a:pt x="368" y="48"/>
                  </a:lnTo>
                  <a:lnTo>
                    <a:pt x="368" y="88"/>
                  </a:lnTo>
                  <a:lnTo>
                    <a:pt x="392" y="96"/>
                  </a:lnTo>
                  <a:lnTo>
                    <a:pt x="384" y="120"/>
                  </a:lnTo>
                  <a:lnTo>
                    <a:pt x="400" y="144"/>
                  </a:lnTo>
                  <a:lnTo>
                    <a:pt x="432" y="168"/>
                  </a:lnTo>
                  <a:lnTo>
                    <a:pt x="424" y="256"/>
                  </a:lnTo>
                  <a:lnTo>
                    <a:pt x="432" y="296"/>
                  </a:lnTo>
                  <a:lnTo>
                    <a:pt x="456" y="296"/>
                  </a:lnTo>
                  <a:lnTo>
                    <a:pt x="464" y="280"/>
                  </a:lnTo>
                  <a:lnTo>
                    <a:pt x="512" y="264"/>
                  </a:lnTo>
                  <a:lnTo>
                    <a:pt x="520" y="248"/>
                  </a:lnTo>
                  <a:lnTo>
                    <a:pt x="536" y="272"/>
                  </a:lnTo>
                  <a:lnTo>
                    <a:pt x="568" y="232"/>
                  </a:lnTo>
                  <a:lnTo>
                    <a:pt x="576" y="184"/>
                  </a:lnTo>
                  <a:lnTo>
                    <a:pt x="616" y="144"/>
                  </a:lnTo>
                  <a:lnTo>
                    <a:pt x="656" y="168"/>
                  </a:lnTo>
                  <a:lnTo>
                    <a:pt x="680" y="192"/>
                  </a:lnTo>
                  <a:lnTo>
                    <a:pt x="704" y="168"/>
                  </a:lnTo>
                  <a:lnTo>
                    <a:pt x="720" y="176"/>
                  </a:lnTo>
                  <a:lnTo>
                    <a:pt x="728" y="200"/>
                  </a:lnTo>
                  <a:lnTo>
                    <a:pt x="760" y="248"/>
                  </a:lnTo>
                  <a:lnTo>
                    <a:pt x="720" y="264"/>
                  </a:lnTo>
                  <a:lnTo>
                    <a:pt x="712" y="304"/>
                  </a:lnTo>
                  <a:lnTo>
                    <a:pt x="744" y="328"/>
                  </a:lnTo>
                  <a:lnTo>
                    <a:pt x="744" y="352"/>
                  </a:lnTo>
                  <a:lnTo>
                    <a:pt x="720" y="376"/>
                  </a:lnTo>
                  <a:lnTo>
                    <a:pt x="680" y="368"/>
                  </a:lnTo>
                  <a:lnTo>
                    <a:pt x="696" y="352"/>
                  </a:lnTo>
                  <a:lnTo>
                    <a:pt x="696" y="344"/>
                  </a:lnTo>
                  <a:lnTo>
                    <a:pt x="664" y="360"/>
                  </a:lnTo>
                  <a:lnTo>
                    <a:pt x="656" y="392"/>
                  </a:lnTo>
                  <a:lnTo>
                    <a:pt x="592" y="416"/>
                  </a:lnTo>
                  <a:lnTo>
                    <a:pt x="568" y="400"/>
                  </a:lnTo>
                  <a:lnTo>
                    <a:pt x="536" y="408"/>
                  </a:lnTo>
                  <a:lnTo>
                    <a:pt x="528" y="424"/>
                  </a:lnTo>
                  <a:lnTo>
                    <a:pt x="496" y="424"/>
                  </a:lnTo>
                  <a:lnTo>
                    <a:pt x="448" y="480"/>
                  </a:lnTo>
                  <a:lnTo>
                    <a:pt x="448" y="496"/>
                  </a:lnTo>
                  <a:lnTo>
                    <a:pt x="480" y="496"/>
                  </a:lnTo>
                  <a:lnTo>
                    <a:pt x="488" y="504"/>
                  </a:lnTo>
                  <a:lnTo>
                    <a:pt x="464" y="528"/>
                  </a:lnTo>
                  <a:lnTo>
                    <a:pt x="464" y="592"/>
                  </a:lnTo>
                  <a:lnTo>
                    <a:pt x="488" y="592"/>
                  </a:lnTo>
                  <a:lnTo>
                    <a:pt x="496" y="648"/>
                  </a:lnTo>
                  <a:lnTo>
                    <a:pt x="472" y="696"/>
                  </a:lnTo>
                  <a:lnTo>
                    <a:pt x="432" y="752"/>
                  </a:lnTo>
                  <a:lnTo>
                    <a:pt x="392" y="792"/>
                  </a:lnTo>
                  <a:lnTo>
                    <a:pt x="384" y="832"/>
                  </a:lnTo>
                  <a:lnTo>
                    <a:pt x="376" y="856"/>
                  </a:lnTo>
                  <a:lnTo>
                    <a:pt x="352" y="864"/>
                  </a:lnTo>
                  <a:lnTo>
                    <a:pt x="304" y="840"/>
                  </a:lnTo>
                  <a:lnTo>
                    <a:pt x="280" y="792"/>
                  </a:lnTo>
                  <a:lnTo>
                    <a:pt x="264" y="792"/>
                  </a:lnTo>
                  <a:lnTo>
                    <a:pt x="224" y="784"/>
                  </a:lnTo>
                  <a:lnTo>
                    <a:pt x="184" y="744"/>
                  </a:lnTo>
                  <a:lnTo>
                    <a:pt x="144" y="768"/>
                  </a:lnTo>
                  <a:lnTo>
                    <a:pt x="136" y="768"/>
                  </a:lnTo>
                  <a:lnTo>
                    <a:pt x="120" y="760"/>
                  </a:lnTo>
                  <a:lnTo>
                    <a:pt x="80" y="752"/>
                  </a:lnTo>
                  <a:lnTo>
                    <a:pt x="56" y="728"/>
                  </a:lnTo>
                  <a:lnTo>
                    <a:pt x="40" y="728"/>
                  </a:lnTo>
                  <a:lnTo>
                    <a:pt x="32" y="728"/>
                  </a:lnTo>
                  <a:lnTo>
                    <a:pt x="0" y="704"/>
                  </a:lnTo>
                  <a:lnTo>
                    <a:pt x="0" y="680"/>
                  </a:lnTo>
                  <a:lnTo>
                    <a:pt x="32" y="672"/>
                  </a:lnTo>
                  <a:lnTo>
                    <a:pt x="40" y="592"/>
                  </a:lnTo>
                  <a:lnTo>
                    <a:pt x="64" y="576"/>
                  </a:lnTo>
                  <a:lnTo>
                    <a:pt x="64" y="536"/>
                  </a:lnTo>
                  <a:lnTo>
                    <a:pt x="32" y="504"/>
                  </a:lnTo>
                  <a:lnTo>
                    <a:pt x="56" y="480"/>
                  </a:lnTo>
                  <a:lnTo>
                    <a:pt x="56" y="456"/>
                  </a:lnTo>
                  <a:lnTo>
                    <a:pt x="104" y="456"/>
                  </a:lnTo>
                  <a:lnTo>
                    <a:pt x="112" y="432"/>
                  </a:lnTo>
                  <a:lnTo>
                    <a:pt x="128" y="432"/>
                  </a:lnTo>
                  <a:lnTo>
                    <a:pt x="152" y="464"/>
                  </a:lnTo>
                  <a:lnTo>
                    <a:pt x="160" y="464"/>
                  </a:lnTo>
                  <a:lnTo>
                    <a:pt x="168" y="432"/>
                  </a:lnTo>
                  <a:lnTo>
                    <a:pt x="208" y="384"/>
                  </a:lnTo>
                  <a:lnTo>
                    <a:pt x="208" y="336"/>
                  </a:lnTo>
                  <a:lnTo>
                    <a:pt x="216" y="336"/>
                  </a:lnTo>
                  <a:lnTo>
                    <a:pt x="240" y="360"/>
                  </a:lnTo>
                  <a:lnTo>
                    <a:pt x="288" y="376"/>
                  </a:lnTo>
                  <a:lnTo>
                    <a:pt x="296" y="336"/>
                  </a:lnTo>
                  <a:lnTo>
                    <a:pt x="280" y="304"/>
                  </a:lnTo>
                  <a:lnTo>
                    <a:pt x="296" y="288"/>
                  </a:lnTo>
                  <a:lnTo>
                    <a:pt x="288" y="264"/>
                  </a:lnTo>
                  <a:lnTo>
                    <a:pt x="256" y="240"/>
                  </a:lnTo>
                  <a:lnTo>
                    <a:pt x="248" y="200"/>
                  </a:lnTo>
                  <a:lnTo>
                    <a:pt x="280" y="144"/>
                  </a:lnTo>
                  <a:lnTo>
                    <a:pt x="288" y="112"/>
                  </a:lnTo>
                  <a:lnTo>
                    <a:pt x="264" y="72"/>
                  </a:lnTo>
                  <a:lnTo>
                    <a:pt x="280" y="56"/>
                  </a:lnTo>
                  <a:lnTo>
                    <a:pt x="288" y="8"/>
                  </a:lnTo>
                  <a:lnTo>
                    <a:pt x="312" y="8"/>
                  </a:lnTo>
                  <a:lnTo>
                    <a:pt x="320" y="0"/>
                  </a:lnTo>
                </a:path>
              </a:pathLst>
            </a:custGeom>
            <a:solidFill>
              <a:srgbClr val="0066CC"/>
            </a:solidFill>
            <a:ln w="6350" cap="rnd" cmpd="sng">
              <a:solidFill>
                <a:srgbClr val="7F7F7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kern="0" dirty="0">
                <a:solidFill>
                  <a:sysClr val="windowText" lastClr="000000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44" name="Freeform 12"/>
            <p:cNvSpPr>
              <a:spLocks/>
            </p:cNvSpPr>
            <p:nvPr>
              <p:custDataLst>
                <p:tags r:id="rId13"/>
              </p:custDataLst>
            </p:nvPr>
          </p:nvSpPr>
          <p:spPr bwMode="auto">
            <a:xfrm>
              <a:off x="2699" y="3258"/>
              <a:ext cx="410" cy="265"/>
            </a:xfrm>
            <a:custGeom>
              <a:avLst/>
              <a:gdLst>
                <a:gd name="T0" fmla="*/ 8 w 401"/>
                <a:gd name="T1" fmla="*/ 495 h 257"/>
                <a:gd name="T2" fmla="*/ 0 w 401"/>
                <a:gd name="T3" fmla="*/ 596 h 257"/>
                <a:gd name="T4" fmla="*/ 116 w 401"/>
                <a:gd name="T5" fmla="*/ 725 h 257"/>
                <a:gd name="T6" fmla="*/ 16 w 401"/>
                <a:gd name="T7" fmla="*/ 753 h 257"/>
                <a:gd name="T8" fmla="*/ 16 w 401"/>
                <a:gd name="T9" fmla="*/ 805 h 257"/>
                <a:gd name="T10" fmla="*/ 83 w 401"/>
                <a:gd name="T11" fmla="*/ 828 h 257"/>
                <a:gd name="T12" fmla="*/ 445 w 401"/>
                <a:gd name="T13" fmla="*/ 647 h 257"/>
                <a:gd name="T14" fmla="*/ 543 w 401"/>
                <a:gd name="T15" fmla="*/ 725 h 257"/>
                <a:gd name="T16" fmla="*/ 693 w 401"/>
                <a:gd name="T17" fmla="*/ 701 h 257"/>
                <a:gd name="T18" fmla="*/ 774 w 401"/>
                <a:gd name="T19" fmla="*/ 828 h 257"/>
                <a:gd name="T20" fmla="*/ 1091 w 401"/>
                <a:gd name="T21" fmla="*/ 828 h 257"/>
                <a:gd name="T22" fmla="*/ 1239 w 401"/>
                <a:gd name="T23" fmla="*/ 701 h 257"/>
                <a:gd name="T24" fmla="*/ 1166 w 401"/>
                <a:gd name="T25" fmla="*/ 543 h 257"/>
                <a:gd name="T26" fmla="*/ 1239 w 401"/>
                <a:gd name="T27" fmla="*/ 364 h 257"/>
                <a:gd name="T28" fmla="*/ 1239 w 401"/>
                <a:gd name="T29" fmla="*/ 257 h 257"/>
                <a:gd name="T30" fmla="*/ 1239 w 401"/>
                <a:gd name="T31" fmla="*/ 121 h 257"/>
                <a:gd name="T32" fmla="*/ 1192 w 401"/>
                <a:gd name="T33" fmla="*/ 101 h 257"/>
                <a:gd name="T34" fmla="*/ 1067 w 401"/>
                <a:gd name="T35" fmla="*/ 85 h 257"/>
                <a:gd name="T36" fmla="*/ 990 w 401"/>
                <a:gd name="T37" fmla="*/ 0 h 257"/>
                <a:gd name="T38" fmla="*/ 945 w 401"/>
                <a:gd name="T39" fmla="*/ 0 h 257"/>
                <a:gd name="T40" fmla="*/ 917 w 401"/>
                <a:gd name="T41" fmla="*/ 8 h 257"/>
                <a:gd name="T42" fmla="*/ 793 w 401"/>
                <a:gd name="T43" fmla="*/ 85 h 257"/>
                <a:gd name="T44" fmla="*/ 670 w 401"/>
                <a:gd name="T45" fmla="*/ 210 h 257"/>
                <a:gd name="T46" fmla="*/ 593 w 401"/>
                <a:gd name="T47" fmla="*/ 364 h 257"/>
                <a:gd name="T48" fmla="*/ 519 w 401"/>
                <a:gd name="T49" fmla="*/ 389 h 257"/>
                <a:gd name="T50" fmla="*/ 470 w 401"/>
                <a:gd name="T51" fmla="*/ 468 h 257"/>
                <a:gd name="T52" fmla="*/ 246 w 401"/>
                <a:gd name="T53" fmla="*/ 411 h 257"/>
                <a:gd name="T54" fmla="*/ 198 w 401"/>
                <a:gd name="T55" fmla="*/ 364 h 257"/>
                <a:gd name="T56" fmla="*/ 140 w 401"/>
                <a:gd name="T57" fmla="*/ 389 h 257"/>
                <a:gd name="T58" fmla="*/ 99 w 401"/>
                <a:gd name="T59" fmla="*/ 495 h 257"/>
                <a:gd name="T60" fmla="*/ 8 w 401"/>
                <a:gd name="T61" fmla="*/ 495 h 257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w 401"/>
                <a:gd name="T94" fmla="*/ 0 h 257"/>
                <a:gd name="T95" fmla="*/ 401 w 401"/>
                <a:gd name="T96" fmla="*/ 257 h 257"/>
              </a:gdLst>
              <a:ahLst/>
              <a:cxnLst>
                <a:cxn ang="T62">
                  <a:pos x="T0" y="T1"/>
                </a:cxn>
                <a:cxn ang="T63">
                  <a:pos x="T2" y="T3"/>
                </a:cxn>
                <a:cxn ang="T64">
                  <a:pos x="T4" y="T5"/>
                </a:cxn>
                <a:cxn ang="T65">
                  <a:pos x="T6" y="T7"/>
                </a:cxn>
                <a:cxn ang="T66">
                  <a:pos x="T8" y="T9"/>
                </a:cxn>
                <a:cxn ang="T67">
                  <a:pos x="T10" y="T11"/>
                </a:cxn>
                <a:cxn ang="T68">
                  <a:pos x="T12" y="T13"/>
                </a:cxn>
                <a:cxn ang="T69">
                  <a:pos x="T14" y="T15"/>
                </a:cxn>
                <a:cxn ang="T70">
                  <a:pos x="T16" y="T17"/>
                </a:cxn>
                <a:cxn ang="T71">
                  <a:pos x="T18" y="T19"/>
                </a:cxn>
                <a:cxn ang="T72">
                  <a:pos x="T20" y="T21"/>
                </a:cxn>
                <a:cxn ang="T73">
                  <a:pos x="T22" y="T23"/>
                </a:cxn>
                <a:cxn ang="T74">
                  <a:pos x="T24" y="T25"/>
                </a:cxn>
                <a:cxn ang="T75">
                  <a:pos x="T26" y="T27"/>
                </a:cxn>
                <a:cxn ang="T76">
                  <a:pos x="T28" y="T29"/>
                </a:cxn>
                <a:cxn ang="T77">
                  <a:pos x="T30" y="T31"/>
                </a:cxn>
                <a:cxn ang="T78">
                  <a:pos x="T32" y="T33"/>
                </a:cxn>
                <a:cxn ang="T79">
                  <a:pos x="T34" y="T35"/>
                </a:cxn>
                <a:cxn ang="T80">
                  <a:pos x="T36" y="T37"/>
                </a:cxn>
                <a:cxn ang="T81">
                  <a:pos x="T38" y="T39"/>
                </a:cxn>
                <a:cxn ang="T82">
                  <a:pos x="T40" y="T41"/>
                </a:cxn>
                <a:cxn ang="T83">
                  <a:pos x="T42" y="T43"/>
                </a:cxn>
                <a:cxn ang="T84">
                  <a:pos x="T44" y="T45"/>
                </a:cxn>
                <a:cxn ang="T85">
                  <a:pos x="T46" y="T47"/>
                </a:cxn>
                <a:cxn ang="T86">
                  <a:pos x="T48" y="T49"/>
                </a:cxn>
                <a:cxn ang="T87">
                  <a:pos x="T50" y="T51"/>
                </a:cxn>
                <a:cxn ang="T88">
                  <a:pos x="T52" y="T53"/>
                </a:cxn>
                <a:cxn ang="T89">
                  <a:pos x="T54" y="T55"/>
                </a:cxn>
                <a:cxn ang="T90">
                  <a:pos x="T56" y="T57"/>
                </a:cxn>
                <a:cxn ang="T91">
                  <a:pos x="T58" y="T59"/>
                </a:cxn>
                <a:cxn ang="T92">
                  <a:pos x="T60" y="T61"/>
                </a:cxn>
              </a:cxnLst>
              <a:rect l="T93" t="T94" r="T95" b="T96"/>
              <a:pathLst>
                <a:path w="401" h="257">
                  <a:moveTo>
                    <a:pt x="8" y="152"/>
                  </a:moveTo>
                  <a:lnTo>
                    <a:pt x="0" y="184"/>
                  </a:lnTo>
                  <a:lnTo>
                    <a:pt x="40" y="224"/>
                  </a:lnTo>
                  <a:lnTo>
                    <a:pt x="16" y="232"/>
                  </a:lnTo>
                  <a:lnTo>
                    <a:pt x="16" y="248"/>
                  </a:lnTo>
                  <a:lnTo>
                    <a:pt x="24" y="256"/>
                  </a:lnTo>
                  <a:lnTo>
                    <a:pt x="144" y="200"/>
                  </a:lnTo>
                  <a:lnTo>
                    <a:pt x="176" y="224"/>
                  </a:lnTo>
                  <a:lnTo>
                    <a:pt x="224" y="216"/>
                  </a:lnTo>
                  <a:lnTo>
                    <a:pt x="248" y="256"/>
                  </a:lnTo>
                  <a:lnTo>
                    <a:pt x="352" y="256"/>
                  </a:lnTo>
                  <a:lnTo>
                    <a:pt x="400" y="216"/>
                  </a:lnTo>
                  <a:lnTo>
                    <a:pt x="376" y="168"/>
                  </a:lnTo>
                  <a:lnTo>
                    <a:pt x="400" y="112"/>
                  </a:lnTo>
                  <a:lnTo>
                    <a:pt x="400" y="80"/>
                  </a:lnTo>
                  <a:lnTo>
                    <a:pt x="400" y="40"/>
                  </a:lnTo>
                  <a:lnTo>
                    <a:pt x="384" y="32"/>
                  </a:lnTo>
                  <a:lnTo>
                    <a:pt x="344" y="24"/>
                  </a:lnTo>
                  <a:lnTo>
                    <a:pt x="320" y="0"/>
                  </a:lnTo>
                  <a:lnTo>
                    <a:pt x="304" y="0"/>
                  </a:lnTo>
                  <a:lnTo>
                    <a:pt x="296" y="8"/>
                  </a:lnTo>
                  <a:lnTo>
                    <a:pt x="256" y="24"/>
                  </a:lnTo>
                  <a:lnTo>
                    <a:pt x="216" y="64"/>
                  </a:lnTo>
                  <a:lnTo>
                    <a:pt x="192" y="112"/>
                  </a:lnTo>
                  <a:lnTo>
                    <a:pt x="168" y="120"/>
                  </a:lnTo>
                  <a:lnTo>
                    <a:pt x="152" y="144"/>
                  </a:lnTo>
                  <a:lnTo>
                    <a:pt x="80" y="128"/>
                  </a:lnTo>
                  <a:lnTo>
                    <a:pt x="64" y="112"/>
                  </a:lnTo>
                  <a:lnTo>
                    <a:pt x="48" y="120"/>
                  </a:lnTo>
                  <a:lnTo>
                    <a:pt x="32" y="152"/>
                  </a:lnTo>
                  <a:lnTo>
                    <a:pt x="8" y="152"/>
                  </a:lnTo>
                </a:path>
              </a:pathLst>
            </a:custGeom>
            <a:solidFill>
              <a:srgbClr val="0066CC"/>
            </a:solidFill>
            <a:ln w="6350" cap="rnd" cmpd="sng">
              <a:solidFill>
                <a:srgbClr val="7F7F7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kern="0" dirty="0">
                <a:solidFill>
                  <a:sysClr val="windowText" lastClr="000000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45" name="Freeform 13"/>
            <p:cNvSpPr>
              <a:spLocks/>
            </p:cNvSpPr>
            <p:nvPr>
              <p:custDataLst>
                <p:tags r:id="rId14"/>
              </p:custDataLst>
            </p:nvPr>
          </p:nvSpPr>
          <p:spPr bwMode="auto">
            <a:xfrm>
              <a:off x="2536" y="3063"/>
              <a:ext cx="190" cy="293"/>
            </a:xfrm>
            <a:custGeom>
              <a:avLst/>
              <a:gdLst>
                <a:gd name="T0" fmla="*/ 16 w 185"/>
                <a:gd name="T1" fmla="*/ 406 h 289"/>
                <a:gd name="T2" fmla="*/ 94 w 185"/>
                <a:gd name="T3" fmla="*/ 406 h 289"/>
                <a:gd name="T4" fmla="*/ 146 w 185"/>
                <a:gd name="T5" fmla="*/ 501 h 289"/>
                <a:gd name="T6" fmla="*/ 307 w 185"/>
                <a:gd name="T7" fmla="*/ 591 h 289"/>
                <a:gd name="T8" fmla="*/ 307 w 185"/>
                <a:gd name="T9" fmla="*/ 683 h 289"/>
                <a:gd name="T10" fmla="*/ 375 w 185"/>
                <a:gd name="T11" fmla="*/ 752 h 289"/>
                <a:gd name="T12" fmla="*/ 375 w 185"/>
                <a:gd name="T13" fmla="*/ 777 h 289"/>
                <a:gd name="T14" fmla="*/ 591 w 185"/>
                <a:gd name="T15" fmla="*/ 819 h 289"/>
                <a:gd name="T16" fmla="*/ 686 w 185"/>
                <a:gd name="T17" fmla="*/ 705 h 289"/>
                <a:gd name="T18" fmla="*/ 623 w 185"/>
                <a:gd name="T19" fmla="*/ 616 h 289"/>
                <a:gd name="T20" fmla="*/ 657 w 185"/>
                <a:gd name="T21" fmla="*/ 479 h 289"/>
                <a:gd name="T22" fmla="*/ 560 w 185"/>
                <a:gd name="T23" fmla="*/ 457 h 289"/>
                <a:gd name="T24" fmla="*/ 560 w 185"/>
                <a:gd name="T25" fmla="*/ 406 h 289"/>
                <a:gd name="T26" fmla="*/ 623 w 185"/>
                <a:gd name="T27" fmla="*/ 344 h 289"/>
                <a:gd name="T28" fmla="*/ 560 w 185"/>
                <a:gd name="T29" fmla="*/ 316 h 289"/>
                <a:gd name="T30" fmla="*/ 560 w 185"/>
                <a:gd name="T31" fmla="*/ 268 h 289"/>
                <a:gd name="T32" fmla="*/ 623 w 185"/>
                <a:gd name="T33" fmla="*/ 248 h 289"/>
                <a:gd name="T34" fmla="*/ 714 w 185"/>
                <a:gd name="T35" fmla="*/ 151 h 289"/>
                <a:gd name="T36" fmla="*/ 591 w 185"/>
                <a:gd name="T37" fmla="*/ 16 h 289"/>
                <a:gd name="T38" fmla="*/ 591 w 185"/>
                <a:gd name="T39" fmla="*/ 0 h 289"/>
                <a:gd name="T40" fmla="*/ 464 w 185"/>
                <a:gd name="T41" fmla="*/ 24 h 289"/>
                <a:gd name="T42" fmla="*/ 375 w 185"/>
                <a:gd name="T43" fmla="*/ 8 h 289"/>
                <a:gd name="T44" fmla="*/ 248 w 185"/>
                <a:gd name="T45" fmla="*/ 16 h 289"/>
                <a:gd name="T46" fmla="*/ 146 w 185"/>
                <a:gd name="T47" fmla="*/ 109 h 289"/>
                <a:gd name="T48" fmla="*/ 0 w 185"/>
                <a:gd name="T49" fmla="*/ 109 h 289"/>
                <a:gd name="T50" fmla="*/ 16 w 185"/>
                <a:gd name="T51" fmla="*/ 177 h 289"/>
                <a:gd name="T52" fmla="*/ 16 w 185"/>
                <a:gd name="T53" fmla="*/ 406 h 289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w 185"/>
                <a:gd name="T82" fmla="*/ 0 h 289"/>
                <a:gd name="T83" fmla="*/ 185 w 185"/>
                <a:gd name="T84" fmla="*/ 289 h 289"/>
              </a:gdLst>
              <a:ahLst/>
              <a:cxnLst>
                <a:cxn ang="T54">
                  <a:pos x="T0" y="T1"/>
                </a:cxn>
                <a:cxn ang="T55">
                  <a:pos x="T2" y="T3"/>
                </a:cxn>
                <a:cxn ang="T56">
                  <a:pos x="T4" y="T5"/>
                </a:cxn>
                <a:cxn ang="T57">
                  <a:pos x="T6" y="T7"/>
                </a:cxn>
                <a:cxn ang="T58">
                  <a:pos x="T8" y="T9"/>
                </a:cxn>
                <a:cxn ang="T59">
                  <a:pos x="T10" y="T11"/>
                </a:cxn>
                <a:cxn ang="T60">
                  <a:pos x="T12" y="T13"/>
                </a:cxn>
                <a:cxn ang="T61">
                  <a:pos x="T14" y="T15"/>
                </a:cxn>
                <a:cxn ang="T62">
                  <a:pos x="T16" y="T17"/>
                </a:cxn>
                <a:cxn ang="T63">
                  <a:pos x="T18" y="T19"/>
                </a:cxn>
                <a:cxn ang="T64">
                  <a:pos x="T20" y="T21"/>
                </a:cxn>
                <a:cxn ang="T65">
                  <a:pos x="T22" y="T23"/>
                </a:cxn>
                <a:cxn ang="T66">
                  <a:pos x="T24" y="T25"/>
                </a:cxn>
                <a:cxn ang="T67">
                  <a:pos x="T26" y="T27"/>
                </a:cxn>
                <a:cxn ang="T68">
                  <a:pos x="T28" y="T29"/>
                </a:cxn>
                <a:cxn ang="T69">
                  <a:pos x="T30" y="T31"/>
                </a:cxn>
                <a:cxn ang="T70">
                  <a:pos x="T32" y="T33"/>
                </a:cxn>
                <a:cxn ang="T71">
                  <a:pos x="T34" y="T35"/>
                </a:cxn>
                <a:cxn ang="T72">
                  <a:pos x="T36" y="T37"/>
                </a:cxn>
                <a:cxn ang="T73">
                  <a:pos x="T38" y="T39"/>
                </a:cxn>
                <a:cxn ang="T74">
                  <a:pos x="T40" y="T41"/>
                </a:cxn>
                <a:cxn ang="T75">
                  <a:pos x="T42" y="T43"/>
                </a:cxn>
                <a:cxn ang="T76">
                  <a:pos x="T44" y="T45"/>
                </a:cxn>
                <a:cxn ang="T77">
                  <a:pos x="T46" y="T47"/>
                </a:cxn>
                <a:cxn ang="T78">
                  <a:pos x="T48" y="T49"/>
                </a:cxn>
                <a:cxn ang="T79">
                  <a:pos x="T50" y="T51"/>
                </a:cxn>
                <a:cxn ang="T80">
                  <a:pos x="T52" y="T53"/>
                </a:cxn>
              </a:cxnLst>
              <a:rect l="T81" t="T82" r="T83" b="T84"/>
              <a:pathLst>
                <a:path w="185" h="289">
                  <a:moveTo>
                    <a:pt x="16" y="144"/>
                  </a:moveTo>
                  <a:lnTo>
                    <a:pt x="24" y="144"/>
                  </a:lnTo>
                  <a:lnTo>
                    <a:pt x="40" y="176"/>
                  </a:lnTo>
                  <a:lnTo>
                    <a:pt x="80" y="208"/>
                  </a:lnTo>
                  <a:lnTo>
                    <a:pt x="80" y="240"/>
                  </a:lnTo>
                  <a:lnTo>
                    <a:pt x="96" y="264"/>
                  </a:lnTo>
                  <a:lnTo>
                    <a:pt x="96" y="272"/>
                  </a:lnTo>
                  <a:lnTo>
                    <a:pt x="152" y="288"/>
                  </a:lnTo>
                  <a:lnTo>
                    <a:pt x="176" y="248"/>
                  </a:lnTo>
                  <a:lnTo>
                    <a:pt x="160" y="216"/>
                  </a:lnTo>
                  <a:lnTo>
                    <a:pt x="168" y="168"/>
                  </a:lnTo>
                  <a:lnTo>
                    <a:pt x="144" y="160"/>
                  </a:lnTo>
                  <a:lnTo>
                    <a:pt x="144" y="144"/>
                  </a:lnTo>
                  <a:lnTo>
                    <a:pt x="160" y="120"/>
                  </a:lnTo>
                  <a:lnTo>
                    <a:pt x="144" y="112"/>
                  </a:lnTo>
                  <a:lnTo>
                    <a:pt x="144" y="96"/>
                  </a:lnTo>
                  <a:lnTo>
                    <a:pt x="160" y="88"/>
                  </a:lnTo>
                  <a:lnTo>
                    <a:pt x="184" y="56"/>
                  </a:lnTo>
                  <a:lnTo>
                    <a:pt x="152" y="16"/>
                  </a:lnTo>
                  <a:lnTo>
                    <a:pt x="152" y="0"/>
                  </a:lnTo>
                  <a:lnTo>
                    <a:pt x="120" y="24"/>
                  </a:lnTo>
                  <a:lnTo>
                    <a:pt x="96" y="8"/>
                  </a:lnTo>
                  <a:lnTo>
                    <a:pt x="64" y="16"/>
                  </a:lnTo>
                  <a:lnTo>
                    <a:pt x="40" y="40"/>
                  </a:lnTo>
                  <a:lnTo>
                    <a:pt x="0" y="40"/>
                  </a:lnTo>
                  <a:lnTo>
                    <a:pt x="16" y="64"/>
                  </a:lnTo>
                  <a:lnTo>
                    <a:pt x="16" y="144"/>
                  </a:lnTo>
                </a:path>
              </a:pathLst>
            </a:custGeom>
            <a:solidFill>
              <a:srgbClr val="0066CC"/>
            </a:solidFill>
            <a:ln w="6350" cap="rnd" cmpd="sng">
              <a:solidFill>
                <a:srgbClr val="7F7F7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kern="0" dirty="0">
                <a:solidFill>
                  <a:sysClr val="windowText" lastClr="000000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46" name="Freeform 14"/>
            <p:cNvSpPr>
              <a:spLocks/>
            </p:cNvSpPr>
            <p:nvPr>
              <p:custDataLst>
                <p:tags r:id="rId15"/>
              </p:custDataLst>
            </p:nvPr>
          </p:nvSpPr>
          <p:spPr bwMode="auto">
            <a:xfrm>
              <a:off x="2228" y="2761"/>
              <a:ext cx="499" cy="367"/>
            </a:xfrm>
            <a:custGeom>
              <a:avLst/>
              <a:gdLst>
                <a:gd name="T0" fmla="*/ 1020 w 489"/>
                <a:gd name="T1" fmla="*/ 88 h 361"/>
                <a:gd name="T2" fmla="*/ 1045 w 489"/>
                <a:gd name="T3" fmla="*/ 139 h 361"/>
                <a:gd name="T4" fmla="*/ 1045 w 489"/>
                <a:gd name="T5" fmla="*/ 233 h 361"/>
                <a:gd name="T6" fmla="*/ 1219 w 489"/>
                <a:gd name="T7" fmla="*/ 233 h 361"/>
                <a:gd name="T8" fmla="*/ 1319 w 489"/>
                <a:gd name="T9" fmla="*/ 273 h 361"/>
                <a:gd name="T10" fmla="*/ 1346 w 489"/>
                <a:gd name="T11" fmla="*/ 364 h 361"/>
                <a:gd name="T12" fmla="*/ 1471 w 489"/>
                <a:gd name="T13" fmla="*/ 364 h 361"/>
                <a:gd name="T14" fmla="*/ 1471 w 489"/>
                <a:gd name="T15" fmla="*/ 403 h 361"/>
                <a:gd name="T16" fmla="*/ 1393 w 489"/>
                <a:gd name="T17" fmla="*/ 444 h 361"/>
                <a:gd name="T18" fmla="*/ 1346 w 489"/>
                <a:gd name="T19" fmla="*/ 530 h 361"/>
                <a:gd name="T20" fmla="*/ 1492 w 489"/>
                <a:gd name="T21" fmla="*/ 594 h 361"/>
                <a:gd name="T22" fmla="*/ 1517 w 489"/>
                <a:gd name="T23" fmla="*/ 660 h 361"/>
                <a:gd name="T24" fmla="*/ 1414 w 489"/>
                <a:gd name="T25" fmla="*/ 721 h 361"/>
                <a:gd name="T26" fmla="*/ 1414 w 489"/>
                <a:gd name="T27" fmla="*/ 788 h 361"/>
                <a:gd name="T28" fmla="*/ 1319 w 489"/>
                <a:gd name="T29" fmla="*/ 851 h 361"/>
                <a:gd name="T30" fmla="*/ 1242 w 489"/>
                <a:gd name="T31" fmla="*/ 808 h 361"/>
                <a:gd name="T32" fmla="*/ 1143 w 489"/>
                <a:gd name="T33" fmla="*/ 832 h 361"/>
                <a:gd name="T34" fmla="*/ 1069 w 489"/>
                <a:gd name="T35" fmla="*/ 898 h 361"/>
                <a:gd name="T36" fmla="*/ 945 w 489"/>
                <a:gd name="T37" fmla="*/ 898 h 361"/>
                <a:gd name="T38" fmla="*/ 818 w 489"/>
                <a:gd name="T39" fmla="*/ 957 h 361"/>
                <a:gd name="T40" fmla="*/ 774 w 489"/>
                <a:gd name="T41" fmla="*/ 873 h 361"/>
                <a:gd name="T42" fmla="*/ 846 w 489"/>
                <a:gd name="T43" fmla="*/ 851 h 361"/>
                <a:gd name="T44" fmla="*/ 747 w 489"/>
                <a:gd name="T45" fmla="*/ 808 h 361"/>
                <a:gd name="T46" fmla="*/ 670 w 489"/>
                <a:gd name="T47" fmla="*/ 832 h 361"/>
                <a:gd name="T48" fmla="*/ 593 w 489"/>
                <a:gd name="T49" fmla="*/ 788 h 361"/>
                <a:gd name="T50" fmla="*/ 519 w 489"/>
                <a:gd name="T51" fmla="*/ 788 h 361"/>
                <a:gd name="T52" fmla="*/ 352 w 489"/>
                <a:gd name="T53" fmla="*/ 660 h 361"/>
                <a:gd name="T54" fmla="*/ 140 w 489"/>
                <a:gd name="T55" fmla="*/ 618 h 361"/>
                <a:gd name="T56" fmla="*/ 16 w 489"/>
                <a:gd name="T57" fmla="*/ 618 h 361"/>
                <a:gd name="T58" fmla="*/ 8 w 489"/>
                <a:gd name="T59" fmla="*/ 490 h 361"/>
                <a:gd name="T60" fmla="*/ 0 w 489"/>
                <a:gd name="T61" fmla="*/ 343 h 361"/>
                <a:gd name="T62" fmla="*/ 99 w 489"/>
                <a:gd name="T63" fmla="*/ 233 h 361"/>
                <a:gd name="T64" fmla="*/ 116 w 489"/>
                <a:gd name="T65" fmla="*/ 189 h 361"/>
                <a:gd name="T66" fmla="*/ 246 w 489"/>
                <a:gd name="T67" fmla="*/ 163 h 361"/>
                <a:gd name="T68" fmla="*/ 226 w 489"/>
                <a:gd name="T69" fmla="*/ 104 h 361"/>
                <a:gd name="T70" fmla="*/ 294 w 489"/>
                <a:gd name="T71" fmla="*/ 0 h 361"/>
                <a:gd name="T72" fmla="*/ 473 w 489"/>
                <a:gd name="T73" fmla="*/ 0 h 361"/>
                <a:gd name="T74" fmla="*/ 543 w 489"/>
                <a:gd name="T75" fmla="*/ 16 h 361"/>
                <a:gd name="T76" fmla="*/ 647 w 489"/>
                <a:gd name="T77" fmla="*/ 16 h 361"/>
                <a:gd name="T78" fmla="*/ 693 w 489"/>
                <a:gd name="T79" fmla="*/ 24 h 361"/>
                <a:gd name="T80" fmla="*/ 797 w 489"/>
                <a:gd name="T81" fmla="*/ 104 h 361"/>
                <a:gd name="T82" fmla="*/ 871 w 489"/>
                <a:gd name="T83" fmla="*/ 16 h 361"/>
                <a:gd name="T84" fmla="*/ 923 w 489"/>
                <a:gd name="T85" fmla="*/ 8 h 361"/>
                <a:gd name="T86" fmla="*/ 1020 w 489"/>
                <a:gd name="T87" fmla="*/ 88 h 361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w 489"/>
                <a:gd name="T133" fmla="*/ 0 h 361"/>
                <a:gd name="T134" fmla="*/ 489 w 489"/>
                <a:gd name="T135" fmla="*/ 361 h 361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T132" t="T133" r="T134" b="T135"/>
              <a:pathLst>
                <a:path w="489" h="361">
                  <a:moveTo>
                    <a:pt x="328" y="32"/>
                  </a:moveTo>
                  <a:lnTo>
                    <a:pt x="336" y="56"/>
                  </a:lnTo>
                  <a:lnTo>
                    <a:pt x="336" y="88"/>
                  </a:lnTo>
                  <a:lnTo>
                    <a:pt x="392" y="88"/>
                  </a:lnTo>
                  <a:lnTo>
                    <a:pt x="424" y="104"/>
                  </a:lnTo>
                  <a:lnTo>
                    <a:pt x="432" y="136"/>
                  </a:lnTo>
                  <a:lnTo>
                    <a:pt x="472" y="136"/>
                  </a:lnTo>
                  <a:lnTo>
                    <a:pt x="472" y="152"/>
                  </a:lnTo>
                  <a:lnTo>
                    <a:pt x="448" y="168"/>
                  </a:lnTo>
                  <a:lnTo>
                    <a:pt x="432" y="200"/>
                  </a:lnTo>
                  <a:lnTo>
                    <a:pt x="480" y="224"/>
                  </a:lnTo>
                  <a:lnTo>
                    <a:pt x="488" y="248"/>
                  </a:lnTo>
                  <a:lnTo>
                    <a:pt x="456" y="272"/>
                  </a:lnTo>
                  <a:lnTo>
                    <a:pt x="456" y="296"/>
                  </a:lnTo>
                  <a:lnTo>
                    <a:pt x="424" y="320"/>
                  </a:lnTo>
                  <a:lnTo>
                    <a:pt x="400" y="304"/>
                  </a:lnTo>
                  <a:lnTo>
                    <a:pt x="368" y="312"/>
                  </a:lnTo>
                  <a:lnTo>
                    <a:pt x="344" y="336"/>
                  </a:lnTo>
                  <a:lnTo>
                    <a:pt x="304" y="336"/>
                  </a:lnTo>
                  <a:lnTo>
                    <a:pt x="264" y="360"/>
                  </a:lnTo>
                  <a:lnTo>
                    <a:pt x="248" y="328"/>
                  </a:lnTo>
                  <a:lnTo>
                    <a:pt x="272" y="320"/>
                  </a:lnTo>
                  <a:lnTo>
                    <a:pt x="240" y="304"/>
                  </a:lnTo>
                  <a:lnTo>
                    <a:pt x="216" y="312"/>
                  </a:lnTo>
                  <a:lnTo>
                    <a:pt x="192" y="296"/>
                  </a:lnTo>
                  <a:lnTo>
                    <a:pt x="168" y="296"/>
                  </a:lnTo>
                  <a:lnTo>
                    <a:pt x="112" y="248"/>
                  </a:lnTo>
                  <a:lnTo>
                    <a:pt x="48" y="232"/>
                  </a:lnTo>
                  <a:lnTo>
                    <a:pt x="16" y="232"/>
                  </a:lnTo>
                  <a:lnTo>
                    <a:pt x="8" y="184"/>
                  </a:lnTo>
                  <a:lnTo>
                    <a:pt x="0" y="128"/>
                  </a:lnTo>
                  <a:lnTo>
                    <a:pt x="32" y="88"/>
                  </a:lnTo>
                  <a:lnTo>
                    <a:pt x="40" y="72"/>
                  </a:lnTo>
                  <a:lnTo>
                    <a:pt x="80" y="64"/>
                  </a:lnTo>
                  <a:lnTo>
                    <a:pt x="72" y="40"/>
                  </a:lnTo>
                  <a:lnTo>
                    <a:pt x="96" y="0"/>
                  </a:lnTo>
                  <a:lnTo>
                    <a:pt x="152" y="0"/>
                  </a:lnTo>
                  <a:lnTo>
                    <a:pt x="176" y="16"/>
                  </a:lnTo>
                  <a:lnTo>
                    <a:pt x="208" y="16"/>
                  </a:lnTo>
                  <a:lnTo>
                    <a:pt x="224" y="24"/>
                  </a:lnTo>
                  <a:lnTo>
                    <a:pt x="256" y="40"/>
                  </a:lnTo>
                  <a:lnTo>
                    <a:pt x="280" y="16"/>
                  </a:lnTo>
                  <a:lnTo>
                    <a:pt x="296" y="8"/>
                  </a:lnTo>
                  <a:lnTo>
                    <a:pt x="328" y="32"/>
                  </a:lnTo>
                </a:path>
              </a:pathLst>
            </a:custGeom>
            <a:solidFill>
              <a:srgbClr val="0066CC"/>
            </a:solidFill>
            <a:ln w="6350" cap="rnd" cmpd="sng">
              <a:solidFill>
                <a:srgbClr val="7F7F7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kern="0" dirty="0">
                <a:solidFill>
                  <a:sysClr val="windowText" lastClr="000000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47" name="Freeform 15"/>
            <p:cNvSpPr>
              <a:spLocks/>
            </p:cNvSpPr>
            <p:nvPr>
              <p:custDataLst>
                <p:tags r:id="rId16"/>
              </p:custDataLst>
            </p:nvPr>
          </p:nvSpPr>
          <p:spPr bwMode="auto">
            <a:xfrm>
              <a:off x="1807" y="1891"/>
              <a:ext cx="828" cy="1163"/>
            </a:xfrm>
            <a:custGeom>
              <a:avLst/>
              <a:gdLst>
                <a:gd name="T0" fmla="*/ 332 w 809"/>
                <a:gd name="T1" fmla="*/ 2666 h 1137"/>
                <a:gd name="T2" fmla="*/ 191 w 809"/>
                <a:gd name="T3" fmla="*/ 2355 h 1137"/>
                <a:gd name="T4" fmla="*/ 8 w 809"/>
                <a:gd name="T5" fmla="*/ 1951 h 1137"/>
                <a:gd name="T6" fmla="*/ 106 w 809"/>
                <a:gd name="T7" fmla="*/ 1597 h 1137"/>
                <a:gd name="T8" fmla="*/ 301 w 809"/>
                <a:gd name="T9" fmla="*/ 1342 h 1137"/>
                <a:gd name="T10" fmla="*/ 502 w 809"/>
                <a:gd name="T11" fmla="*/ 1294 h 1137"/>
                <a:gd name="T12" fmla="*/ 778 w 809"/>
                <a:gd name="T13" fmla="*/ 1166 h 1137"/>
                <a:gd name="T14" fmla="*/ 1088 w 809"/>
                <a:gd name="T15" fmla="*/ 936 h 1137"/>
                <a:gd name="T16" fmla="*/ 1143 w 809"/>
                <a:gd name="T17" fmla="*/ 786 h 1137"/>
                <a:gd name="T18" fmla="*/ 1308 w 809"/>
                <a:gd name="T19" fmla="*/ 914 h 1137"/>
                <a:gd name="T20" fmla="*/ 1278 w 809"/>
                <a:gd name="T21" fmla="*/ 530 h 1137"/>
                <a:gd name="T22" fmla="*/ 1532 w 809"/>
                <a:gd name="T23" fmla="*/ 250 h 1137"/>
                <a:gd name="T24" fmla="*/ 1918 w 809"/>
                <a:gd name="T25" fmla="*/ 16 h 1137"/>
                <a:gd name="T26" fmla="*/ 1829 w 809"/>
                <a:gd name="T27" fmla="*/ 530 h 1137"/>
                <a:gd name="T28" fmla="*/ 1612 w 809"/>
                <a:gd name="T29" fmla="*/ 1218 h 1137"/>
                <a:gd name="T30" fmla="*/ 1308 w 809"/>
                <a:gd name="T31" fmla="*/ 1319 h 1137"/>
                <a:gd name="T32" fmla="*/ 1885 w 809"/>
                <a:gd name="T33" fmla="*/ 1140 h 1137"/>
                <a:gd name="T34" fmla="*/ 2058 w 809"/>
                <a:gd name="T35" fmla="*/ 1115 h 1137"/>
                <a:gd name="T36" fmla="*/ 2222 w 809"/>
                <a:gd name="T37" fmla="*/ 1294 h 1137"/>
                <a:gd name="T38" fmla="*/ 2058 w 809"/>
                <a:gd name="T39" fmla="*/ 890 h 1137"/>
                <a:gd name="T40" fmla="*/ 1967 w 809"/>
                <a:gd name="T41" fmla="*/ 530 h 1137"/>
                <a:gd name="T42" fmla="*/ 2082 w 809"/>
                <a:gd name="T43" fmla="*/ 100 h 1137"/>
                <a:gd name="T44" fmla="*/ 2222 w 809"/>
                <a:gd name="T45" fmla="*/ 506 h 1137"/>
                <a:gd name="T46" fmla="*/ 2277 w 809"/>
                <a:gd name="T47" fmla="*/ 377 h 1137"/>
                <a:gd name="T48" fmla="*/ 2333 w 809"/>
                <a:gd name="T49" fmla="*/ 300 h 1137"/>
                <a:gd name="T50" fmla="*/ 2445 w 809"/>
                <a:gd name="T51" fmla="*/ 580 h 1137"/>
                <a:gd name="T52" fmla="*/ 2305 w 809"/>
                <a:gd name="T53" fmla="*/ 860 h 1137"/>
                <a:gd name="T54" fmla="*/ 2580 w 809"/>
                <a:gd name="T55" fmla="*/ 1193 h 1137"/>
                <a:gd name="T56" fmla="*/ 2470 w 809"/>
                <a:gd name="T57" fmla="*/ 1418 h 1137"/>
                <a:gd name="T58" fmla="*/ 2638 w 809"/>
                <a:gd name="T59" fmla="*/ 1776 h 1137"/>
                <a:gd name="T60" fmla="*/ 2810 w 809"/>
                <a:gd name="T61" fmla="*/ 2081 h 1137"/>
                <a:gd name="T62" fmla="*/ 2638 w 809"/>
                <a:gd name="T63" fmla="*/ 2355 h 1137"/>
                <a:gd name="T64" fmla="*/ 2755 w 809"/>
                <a:gd name="T65" fmla="*/ 2616 h 1137"/>
                <a:gd name="T66" fmla="*/ 2561 w 809"/>
                <a:gd name="T67" fmla="*/ 2793 h 1137"/>
                <a:gd name="T68" fmla="*/ 2305 w 809"/>
                <a:gd name="T69" fmla="*/ 2811 h 1137"/>
                <a:gd name="T70" fmla="*/ 2028 w 809"/>
                <a:gd name="T71" fmla="*/ 2743 h 1137"/>
                <a:gd name="T72" fmla="*/ 1665 w 809"/>
                <a:gd name="T73" fmla="*/ 2811 h 1137"/>
                <a:gd name="T74" fmla="*/ 1532 w 809"/>
                <a:gd name="T75" fmla="*/ 2958 h 1137"/>
                <a:gd name="T76" fmla="*/ 1278 w 809"/>
                <a:gd name="T77" fmla="*/ 3165 h 1137"/>
                <a:gd name="T78" fmla="*/ 969 w 809"/>
                <a:gd name="T79" fmla="*/ 3121 h 1137"/>
                <a:gd name="T80" fmla="*/ 834 w 809"/>
                <a:gd name="T81" fmla="*/ 3072 h 1137"/>
                <a:gd name="T82" fmla="*/ 920 w 809"/>
                <a:gd name="T83" fmla="*/ 3368 h 1137"/>
                <a:gd name="T84" fmla="*/ 721 w 809"/>
                <a:gd name="T85" fmla="*/ 3496 h 1137"/>
                <a:gd name="T86" fmla="*/ 413 w 809"/>
                <a:gd name="T87" fmla="*/ 3445 h 1137"/>
                <a:gd name="T88" fmla="*/ 191 w 809"/>
                <a:gd name="T89" fmla="*/ 3347 h 1137"/>
                <a:gd name="T90" fmla="*/ 191 w 809"/>
                <a:gd name="T91" fmla="*/ 2939 h 1137"/>
                <a:gd name="T92" fmla="*/ 365 w 809"/>
                <a:gd name="T93" fmla="*/ 2811 h 1137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w 809"/>
                <a:gd name="T142" fmla="*/ 0 h 1137"/>
                <a:gd name="T143" fmla="*/ 809 w 809"/>
                <a:gd name="T144" fmla="*/ 1137 h 1137"/>
              </a:gdLst>
              <a:ahLst/>
              <a:cxnLst>
                <a:cxn ang="T94">
                  <a:pos x="T0" y="T1"/>
                </a:cxn>
                <a:cxn ang="T95">
                  <a:pos x="T2" y="T3"/>
                </a:cxn>
                <a:cxn ang="T96">
                  <a:pos x="T4" y="T5"/>
                </a:cxn>
                <a:cxn ang="T97">
                  <a:pos x="T6" y="T7"/>
                </a:cxn>
                <a:cxn ang="T98">
                  <a:pos x="T8" y="T9"/>
                </a:cxn>
                <a:cxn ang="T99">
                  <a:pos x="T10" y="T11"/>
                </a:cxn>
                <a:cxn ang="T100">
                  <a:pos x="T12" y="T13"/>
                </a:cxn>
                <a:cxn ang="T101">
                  <a:pos x="T14" y="T15"/>
                </a:cxn>
                <a:cxn ang="T102">
                  <a:pos x="T16" y="T17"/>
                </a:cxn>
                <a:cxn ang="T103">
                  <a:pos x="T18" y="T19"/>
                </a:cxn>
                <a:cxn ang="T104">
                  <a:pos x="T20" y="T21"/>
                </a:cxn>
                <a:cxn ang="T105">
                  <a:pos x="T22" y="T23"/>
                </a:cxn>
                <a:cxn ang="T106">
                  <a:pos x="T24" y="T25"/>
                </a:cxn>
                <a:cxn ang="T107">
                  <a:pos x="T26" y="T27"/>
                </a:cxn>
                <a:cxn ang="T108">
                  <a:pos x="T28" y="T29"/>
                </a:cxn>
                <a:cxn ang="T109">
                  <a:pos x="T30" y="T31"/>
                </a:cxn>
                <a:cxn ang="T110">
                  <a:pos x="T32" y="T33"/>
                </a:cxn>
                <a:cxn ang="T111">
                  <a:pos x="T34" y="T35"/>
                </a:cxn>
                <a:cxn ang="T112">
                  <a:pos x="T36" y="T37"/>
                </a:cxn>
                <a:cxn ang="T113">
                  <a:pos x="T38" y="T39"/>
                </a:cxn>
                <a:cxn ang="T114">
                  <a:pos x="T40" y="T41"/>
                </a:cxn>
                <a:cxn ang="T115">
                  <a:pos x="T42" y="T43"/>
                </a:cxn>
                <a:cxn ang="T116">
                  <a:pos x="T44" y="T45"/>
                </a:cxn>
                <a:cxn ang="T117">
                  <a:pos x="T46" y="T47"/>
                </a:cxn>
                <a:cxn ang="T118">
                  <a:pos x="T48" y="T49"/>
                </a:cxn>
                <a:cxn ang="T119">
                  <a:pos x="T50" y="T51"/>
                </a:cxn>
                <a:cxn ang="T120">
                  <a:pos x="T52" y="T53"/>
                </a:cxn>
                <a:cxn ang="T121">
                  <a:pos x="T54" y="T55"/>
                </a:cxn>
                <a:cxn ang="T122">
                  <a:pos x="T56" y="T57"/>
                </a:cxn>
                <a:cxn ang="T123">
                  <a:pos x="T58" y="T59"/>
                </a:cxn>
                <a:cxn ang="T124">
                  <a:pos x="T60" y="T61"/>
                </a:cxn>
                <a:cxn ang="T125">
                  <a:pos x="T62" y="T63"/>
                </a:cxn>
                <a:cxn ang="T126">
                  <a:pos x="T64" y="T65"/>
                </a:cxn>
                <a:cxn ang="T127">
                  <a:pos x="T66" y="T67"/>
                </a:cxn>
                <a:cxn ang="T128">
                  <a:pos x="T68" y="T69"/>
                </a:cxn>
                <a:cxn ang="T129">
                  <a:pos x="T70" y="T71"/>
                </a:cxn>
                <a:cxn ang="T130">
                  <a:pos x="T72" y="T73"/>
                </a:cxn>
                <a:cxn ang="T131">
                  <a:pos x="T74" y="T75"/>
                </a:cxn>
                <a:cxn ang="T132">
                  <a:pos x="T76" y="T77"/>
                </a:cxn>
                <a:cxn ang="T133">
                  <a:pos x="T78" y="T79"/>
                </a:cxn>
                <a:cxn ang="T134">
                  <a:pos x="T80" y="T81"/>
                </a:cxn>
                <a:cxn ang="T135">
                  <a:pos x="T82" y="T83"/>
                </a:cxn>
                <a:cxn ang="T136">
                  <a:pos x="T84" y="T85"/>
                </a:cxn>
                <a:cxn ang="T137">
                  <a:pos x="T86" y="T87"/>
                </a:cxn>
                <a:cxn ang="T138">
                  <a:pos x="T88" y="T89"/>
                </a:cxn>
                <a:cxn ang="T139">
                  <a:pos x="T90" y="T91"/>
                </a:cxn>
                <a:cxn ang="T140">
                  <a:pos x="T92" y="T93"/>
                </a:cxn>
              </a:cxnLst>
              <a:rect l="T141" t="T142" r="T143" b="T144"/>
              <a:pathLst>
                <a:path w="809" h="1137">
                  <a:moveTo>
                    <a:pt x="104" y="888"/>
                  </a:moveTo>
                  <a:lnTo>
                    <a:pt x="104" y="888"/>
                  </a:lnTo>
                  <a:lnTo>
                    <a:pt x="96" y="840"/>
                  </a:lnTo>
                  <a:lnTo>
                    <a:pt x="56" y="808"/>
                  </a:lnTo>
                  <a:lnTo>
                    <a:pt x="64" y="776"/>
                  </a:lnTo>
                  <a:lnTo>
                    <a:pt x="56" y="744"/>
                  </a:lnTo>
                  <a:lnTo>
                    <a:pt x="56" y="696"/>
                  </a:lnTo>
                  <a:lnTo>
                    <a:pt x="40" y="648"/>
                  </a:lnTo>
                  <a:lnTo>
                    <a:pt x="8" y="616"/>
                  </a:lnTo>
                  <a:lnTo>
                    <a:pt x="0" y="600"/>
                  </a:lnTo>
                  <a:lnTo>
                    <a:pt x="8" y="592"/>
                  </a:lnTo>
                  <a:lnTo>
                    <a:pt x="32" y="504"/>
                  </a:lnTo>
                  <a:lnTo>
                    <a:pt x="64" y="480"/>
                  </a:lnTo>
                  <a:lnTo>
                    <a:pt x="64" y="448"/>
                  </a:lnTo>
                  <a:lnTo>
                    <a:pt x="88" y="424"/>
                  </a:lnTo>
                  <a:lnTo>
                    <a:pt x="112" y="432"/>
                  </a:lnTo>
                  <a:lnTo>
                    <a:pt x="128" y="432"/>
                  </a:lnTo>
                  <a:lnTo>
                    <a:pt x="144" y="408"/>
                  </a:lnTo>
                  <a:lnTo>
                    <a:pt x="160" y="408"/>
                  </a:lnTo>
                  <a:lnTo>
                    <a:pt x="176" y="400"/>
                  </a:lnTo>
                  <a:lnTo>
                    <a:pt x="224" y="368"/>
                  </a:lnTo>
                  <a:lnTo>
                    <a:pt x="264" y="360"/>
                  </a:lnTo>
                  <a:lnTo>
                    <a:pt x="320" y="320"/>
                  </a:lnTo>
                  <a:lnTo>
                    <a:pt x="312" y="296"/>
                  </a:lnTo>
                  <a:lnTo>
                    <a:pt x="312" y="264"/>
                  </a:lnTo>
                  <a:lnTo>
                    <a:pt x="320" y="264"/>
                  </a:lnTo>
                  <a:lnTo>
                    <a:pt x="328" y="248"/>
                  </a:lnTo>
                  <a:lnTo>
                    <a:pt x="312" y="232"/>
                  </a:lnTo>
                  <a:lnTo>
                    <a:pt x="328" y="216"/>
                  </a:lnTo>
                  <a:lnTo>
                    <a:pt x="376" y="288"/>
                  </a:lnTo>
                  <a:lnTo>
                    <a:pt x="408" y="272"/>
                  </a:lnTo>
                  <a:lnTo>
                    <a:pt x="376" y="200"/>
                  </a:lnTo>
                  <a:lnTo>
                    <a:pt x="368" y="168"/>
                  </a:lnTo>
                  <a:lnTo>
                    <a:pt x="400" y="168"/>
                  </a:lnTo>
                  <a:lnTo>
                    <a:pt x="400" y="88"/>
                  </a:lnTo>
                  <a:lnTo>
                    <a:pt x="440" y="80"/>
                  </a:lnTo>
                  <a:lnTo>
                    <a:pt x="504" y="0"/>
                  </a:lnTo>
                  <a:lnTo>
                    <a:pt x="520" y="16"/>
                  </a:lnTo>
                  <a:lnTo>
                    <a:pt x="552" y="16"/>
                  </a:lnTo>
                  <a:lnTo>
                    <a:pt x="568" y="48"/>
                  </a:lnTo>
                  <a:lnTo>
                    <a:pt x="528" y="96"/>
                  </a:lnTo>
                  <a:lnTo>
                    <a:pt x="528" y="168"/>
                  </a:lnTo>
                  <a:lnTo>
                    <a:pt x="496" y="264"/>
                  </a:lnTo>
                  <a:lnTo>
                    <a:pt x="520" y="328"/>
                  </a:lnTo>
                  <a:lnTo>
                    <a:pt x="464" y="384"/>
                  </a:lnTo>
                  <a:lnTo>
                    <a:pt x="416" y="416"/>
                  </a:lnTo>
                  <a:lnTo>
                    <a:pt x="376" y="392"/>
                  </a:lnTo>
                  <a:lnTo>
                    <a:pt x="376" y="416"/>
                  </a:lnTo>
                  <a:lnTo>
                    <a:pt x="424" y="456"/>
                  </a:lnTo>
                  <a:lnTo>
                    <a:pt x="488" y="424"/>
                  </a:lnTo>
                  <a:lnTo>
                    <a:pt x="544" y="360"/>
                  </a:lnTo>
                  <a:lnTo>
                    <a:pt x="536" y="312"/>
                  </a:lnTo>
                  <a:lnTo>
                    <a:pt x="568" y="304"/>
                  </a:lnTo>
                  <a:lnTo>
                    <a:pt x="592" y="352"/>
                  </a:lnTo>
                  <a:lnTo>
                    <a:pt x="584" y="376"/>
                  </a:lnTo>
                  <a:lnTo>
                    <a:pt x="616" y="416"/>
                  </a:lnTo>
                  <a:lnTo>
                    <a:pt x="640" y="408"/>
                  </a:lnTo>
                  <a:lnTo>
                    <a:pt x="608" y="376"/>
                  </a:lnTo>
                  <a:lnTo>
                    <a:pt x="624" y="328"/>
                  </a:lnTo>
                  <a:lnTo>
                    <a:pt x="592" y="280"/>
                  </a:lnTo>
                  <a:lnTo>
                    <a:pt x="536" y="272"/>
                  </a:lnTo>
                  <a:lnTo>
                    <a:pt x="536" y="240"/>
                  </a:lnTo>
                  <a:lnTo>
                    <a:pt x="568" y="168"/>
                  </a:lnTo>
                  <a:lnTo>
                    <a:pt x="560" y="112"/>
                  </a:lnTo>
                  <a:lnTo>
                    <a:pt x="592" y="88"/>
                  </a:lnTo>
                  <a:lnTo>
                    <a:pt x="600" y="32"/>
                  </a:lnTo>
                  <a:lnTo>
                    <a:pt x="608" y="104"/>
                  </a:lnTo>
                  <a:lnTo>
                    <a:pt x="608" y="144"/>
                  </a:lnTo>
                  <a:lnTo>
                    <a:pt x="640" y="160"/>
                  </a:lnTo>
                  <a:lnTo>
                    <a:pt x="648" y="144"/>
                  </a:lnTo>
                  <a:lnTo>
                    <a:pt x="624" y="104"/>
                  </a:lnTo>
                  <a:lnTo>
                    <a:pt x="656" y="120"/>
                  </a:lnTo>
                  <a:lnTo>
                    <a:pt x="656" y="64"/>
                  </a:lnTo>
                  <a:lnTo>
                    <a:pt x="672" y="56"/>
                  </a:lnTo>
                  <a:lnTo>
                    <a:pt x="672" y="96"/>
                  </a:lnTo>
                  <a:lnTo>
                    <a:pt x="704" y="128"/>
                  </a:lnTo>
                  <a:lnTo>
                    <a:pt x="680" y="144"/>
                  </a:lnTo>
                  <a:lnTo>
                    <a:pt x="704" y="184"/>
                  </a:lnTo>
                  <a:lnTo>
                    <a:pt x="712" y="216"/>
                  </a:lnTo>
                  <a:lnTo>
                    <a:pt x="664" y="240"/>
                  </a:lnTo>
                  <a:lnTo>
                    <a:pt x="664" y="272"/>
                  </a:lnTo>
                  <a:lnTo>
                    <a:pt x="688" y="304"/>
                  </a:lnTo>
                  <a:lnTo>
                    <a:pt x="736" y="304"/>
                  </a:lnTo>
                  <a:lnTo>
                    <a:pt x="744" y="376"/>
                  </a:lnTo>
                  <a:lnTo>
                    <a:pt x="712" y="400"/>
                  </a:lnTo>
                  <a:lnTo>
                    <a:pt x="728" y="424"/>
                  </a:lnTo>
                  <a:lnTo>
                    <a:pt x="712" y="448"/>
                  </a:lnTo>
                  <a:lnTo>
                    <a:pt x="736" y="488"/>
                  </a:lnTo>
                  <a:lnTo>
                    <a:pt x="736" y="528"/>
                  </a:lnTo>
                  <a:lnTo>
                    <a:pt x="760" y="560"/>
                  </a:lnTo>
                  <a:lnTo>
                    <a:pt x="760" y="600"/>
                  </a:lnTo>
                  <a:lnTo>
                    <a:pt x="800" y="616"/>
                  </a:lnTo>
                  <a:lnTo>
                    <a:pt x="808" y="656"/>
                  </a:lnTo>
                  <a:lnTo>
                    <a:pt x="768" y="688"/>
                  </a:lnTo>
                  <a:lnTo>
                    <a:pt x="792" y="728"/>
                  </a:lnTo>
                  <a:lnTo>
                    <a:pt x="760" y="744"/>
                  </a:lnTo>
                  <a:lnTo>
                    <a:pt x="752" y="776"/>
                  </a:lnTo>
                  <a:lnTo>
                    <a:pt x="752" y="808"/>
                  </a:lnTo>
                  <a:lnTo>
                    <a:pt x="792" y="824"/>
                  </a:lnTo>
                  <a:lnTo>
                    <a:pt x="792" y="840"/>
                  </a:lnTo>
                  <a:lnTo>
                    <a:pt x="744" y="864"/>
                  </a:lnTo>
                  <a:lnTo>
                    <a:pt x="736" y="880"/>
                  </a:lnTo>
                  <a:lnTo>
                    <a:pt x="704" y="856"/>
                  </a:lnTo>
                  <a:lnTo>
                    <a:pt x="688" y="864"/>
                  </a:lnTo>
                  <a:lnTo>
                    <a:pt x="664" y="888"/>
                  </a:lnTo>
                  <a:lnTo>
                    <a:pt x="632" y="872"/>
                  </a:lnTo>
                  <a:lnTo>
                    <a:pt x="616" y="864"/>
                  </a:lnTo>
                  <a:lnTo>
                    <a:pt x="584" y="864"/>
                  </a:lnTo>
                  <a:lnTo>
                    <a:pt x="560" y="848"/>
                  </a:lnTo>
                  <a:lnTo>
                    <a:pt x="504" y="848"/>
                  </a:lnTo>
                  <a:lnTo>
                    <a:pt x="480" y="888"/>
                  </a:lnTo>
                  <a:lnTo>
                    <a:pt x="488" y="912"/>
                  </a:lnTo>
                  <a:lnTo>
                    <a:pt x="448" y="920"/>
                  </a:lnTo>
                  <a:lnTo>
                    <a:pt x="440" y="936"/>
                  </a:lnTo>
                  <a:lnTo>
                    <a:pt x="408" y="976"/>
                  </a:lnTo>
                  <a:lnTo>
                    <a:pt x="408" y="968"/>
                  </a:lnTo>
                  <a:lnTo>
                    <a:pt x="368" y="1000"/>
                  </a:lnTo>
                  <a:lnTo>
                    <a:pt x="344" y="984"/>
                  </a:lnTo>
                  <a:lnTo>
                    <a:pt x="328" y="1000"/>
                  </a:lnTo>
                  <a:lnTo>
                    <a:pt x="280" y="984"/>
                  </a:lnTo>
                  <a:lnTo>
                    <a:pt x="280" y="952"/>
                  </a:lnTo>
                  <a:lnTo>
                    <a:pt x="272" y="944"/>
                  </a:lnTo>
                  <a:lnTo>
                    <a:pt x="240" y="968"/>
                  </a:lnTo>
                  <a:lnTo>
                    <a:pt x="240" y="1008"/>
                  </a:lnTo>
                  <a:lnTo>
                    <a:pt x="264" y="1032"/>
                  </a:lnTo>
                  <a:lnTo>
                    <a:pt x="264" y="1064"/>
                  </a:lnTo>
                  <a:lnTo>
                    <a:pt x="232" y="1072"/>
                  </a:lnTo>
                  <a:lnTo>
                    <a:pt x="232" y="1096"/>
                  </a:lnTo>
                  <a:lnTo>
                    <a:pt x="208" y="1104"/>
                  </a:lnTo>
                  <a:lnTo>
                    <a:pt x="200" y="1136"/>
                  </a:lnTo>
                  <a:lnTo>
                    <a:pt x="128" y="1112"/>
                  </a:lnTo>
                  <a:lnTo>
                    <a:pt x="120" y="1088"/>
                  </a:lnTo>
                  <a:lnTo>
                    <a:pt x="96" y="1080"/>
                  </a:lnTo>
                  <a:lnTo>
                    <a:pt x="88" y="1056"/>
                  </a:lnTo>
                  <a:lnTo>
                    <a:pt x="56" y="1056"/>
                  </a:lnTo>
                  <a:lnTo>
                    <a:pt x="40" y="1024"/>
                  </a:lnTo>
                  <a:lnTo>
                    <a:pt x="40" y="992"/>
                  </a:lnTo>
                  <a:lnTo>
                    <a:pt x="56" y="928"/>
                  </a:lnTo>
                  <a:lnTo>
                    <a:pt x="80" y="928"/>
                  </a:lnTo>
                  <a:lnTo>
                    <a:pt x="104" y="896"/>
                  </a:lnTo>
                  <a:lnTo>
                    <a:pt x="104" y="888"/>
                  </a:lnTo>
                </a:path>
              </a:pathLst>
            </a:custGeom>
            <a:solidFill>
              <a:srgbClr val="0066CC"/>
            </a:solidFill>
            <a:ln w="6350" cap="rnd" cmpd="sng">
              <a:solidFill>
                <a:srgbClr val="7F7F7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kern="0" dirty="0">
                <a:solidFill>
                  <a:sysClr val="windowText" lastClr="000000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48" name="Freeform 17"/>
            <p:cNvSpPr>
              <a:spLocks/>
            </p:cNvSpPr>
            <p:nvPr>
              <p:custDataLst>
                <p:tags r:id="rId17"/>
              </p:custDataLst>
            </p:nvPr>
          </p:nvSpPr>
          <p:spPr bwMode="auto">
            <a:xfrm>
              <a:off x="2485" y="1579"/>
              <a:ext cx="814" cy="1860"/>
            </a:xfrm>
            <a:custGeom>
              <a:avLst/>
              <a:gdLst>
                <a:gd name="T0" fmla="*/ 802 w 793"/>
                <a:gd name="T1" fmla="*/ 5964 h 1817"/>
                <a:gd name="T2" fmla="*/ 631 w 793"/>
                <a:gd name="T3" fmla="*/ 6072 h 1817"/>
                <a:gd name="T4" fmla="*/ 631 w 793"/>
                <a:gd name="T5" fmla="*/ 5877 h 1817"/>
                <a:gd name="T6" fmla="*/ 676 w 793"/>
                <a:gd name="T7" fmla="*/ 5470 h 1817"/>
                <a:gd name="T8" fmla="*/ 654 w 793"/>
                <a:gd name="T9" fmla="*/ 5315 h 1817"/>
                <a:gd name="T10" fmla="*/ 654 w 793"/>
                <a:gd name="T11" fmla="*/ 5204 h 1817"/>
                <a:gd name="T12" fmla="*/ 631 w 793"/>
                <a:gd name="T13" fmla="*/ 4914 h 1817"/>
                <a:gd name="T14" fmla="*/ 701 w 793"/>
                <a:gd name="T15" fmla="*/ 4661 h 1817"/>
                <a:gd name="T16" fmla="*/ 676 w 793"/>
                <a:gd name="T17" fmla="*/ 4412 h 1817"/>
                <a:gd name="T18" fmla="*/ 527 w 793"/>
                <a:gd name="T19" fmla="*/ 4261 h 1817"/>
                <a:gd name="T20" fmla="*/ 246 w 793"/>
                <a:gd name="T21" fmla="*/ 4091 h 1817"/>
                <a:gd name="T22" fmla="*/ 400 w 793"/>
                <a:gd name="T23" fmla="*/ 3882 h 1817"/>
                <a:gd name="T24" fmla="*/ 270 w 793"/>
                <a:gd name="T25" fmla="*/ 3653 h 1817"/>
                <a:gd name="T26" fmla="*/ 323 w 793"/>
                <a:gd name="T27" fmla="*/ 3366 h 1817"/>
                <a:gd name="T28" fmla="*/ 295 w 793"/>
                <a:gd name="T29" fmla="*/ 3065 h 1817"/>
                <a:gd name="T30" fmla="*/ 226 w 793"/>
                <a:gd name="T31" fmla="*/ 2682 h 1817"/>
                <a:gd name="T32" fmla="*/ 141 w 793"/>
                <a:gd name="T33" fmla="*/ 2385 h 1817"/>
                <a:gd name="T34" fmla="*/ 83 w 793"/>
                <a:gd name="T35" fmla="*/ 2059 h 1817"/>
                <a:gd name="T36" fmla="*/ 141 w 793"/>
                <a:gd name="T37" fmla="*/ 1764 h 1817"/>
                <a:gd name="T38" fmla="*/ 117 w 793"/>
                <a:gd name="T39" fmla="*/ 1463 h 1817"/>
                <a:gd name="T40" fmla="*/ 99 w 793"/>
                <a:gd name="T41" fmla="*/ 1195 h 1817"/>
                <a:gd name="T42" fmla="*/ 295 w 793"/>
                <a:gd name="T43" fmla="*/ 1518 h 1817"/>
                <a:gd name="T44" fmla="*/ 226 w 793"/>
                <a:gd name="T45" fmla="*/ 1844 h 1817"/>
                <a:gd name="T46" fmla="*/ 226 w 793"/>
                <a:gd name="T47" fmla="*/ 1276 h 1817"/>
                <a:gd name="T48" fmla="*/ 551 w 793"/>
                <a:gd name="T49" fmla="*/ 815 h 1817"/>
                <a:gd name="T50" fmla="*/ 1030 w 793"/>
                <a:gd name="T51" fmla="*/ 460 h 1817"/>
                <a:gd name="T52" fmla="*/ 1282 w 793"/>
                <a:gd name="T53" fmla="*/ 401 h 1817"/>
                <a:gd name="T54" fmla="*/ 1354 w 793"/>
                <a:gd name="T55" fmla="*/ 154 h 1817"/>
                <a:gd name="T56" fmla="*/ 1559 w 793"/>
                <a:gd name="T57" fmla="*/ 128 h 1817"/>
                <a:gd name="T58" fmla="*/ 1808 w 793"/>
                <a:gd name="T59" fmla="*/ 186 h 1817"/>
                <a:gd name="T60" fmla="*/ 2135 w 793"/>
                <a:gd name="T61" fmla="*/ 485 h 1817"/>
                <a:gd name="T62" fmla="*/ 2085 w 793"/>
                <a:gd name="T63" fmla="*/ 897 h 1817"/>
                <a:gd name="T64" fmla="*/ 2135 w 793"/>
                <a:gd name="T65" fmla="*/ 815 h 1817"/>
                <a:gd name="T66" fmla="*/ 2285 w 793"/>
                <a:gd name="T67" fmla="*/ 1219 h 1817"/>
                <a:gd name="T68" fmla="*/ 2209 w 793"/>
                <a:gd name="T69" fmla="*/ 1625 h 1817"/>
                <a:gd name="T70" fmla="*/ 2011 w 793"/>
                <a:gd name="T71" fmla="*/ 1923 h 1817"/>
                <a:gd name="T72" fmla="*/ 2135 w 793"/>
                <a:gd name="T73" fmla="*/ 2277 h 1817"/>
                <a:gd name="T74" fmla="*/ 2160 w 793"/>
                <a:gd name="T75" fmla="*/ 2521 h 1817"/>
                <a:gd name="T76" fmla="*/ 2209 w 793"/>
                <a:gd name="T77" fmla="*/ 2871 h 1817"/>
                <a:gd name="T78" fmla="*/ 2492 w 793"/>
                <a:gd name="T79" fmla="*/ 3085 h 1817"/>
                <a:gd name="T80" fmla="*/ 2361 w 793"/>
                <a:gd name="T81" fmla="*/ 3284 h 1817"/>
                <a:gd name="T82" fmla="*/ 2361 w 793"/>
                <a:gd name="T83" fmla="*/ 3576 h 1817"/>
                <a:gd name="T84" fmla="*/ 2388 w 793"/>
                <a:gd name="T85" fmla="*/ 3986 h 1817"/>
                <a:gd name="T86" fmla="*/ 2412 w 793"/>
                <a:gd name="T87" fmla="*/ 4221 h 1817"/>
                <a:gd name="T88" fmla="*/ 2160 w 793"/>
                <a:gd name="T89" fmla="*/ 4221 h 1817"/>
                <a:gd name="T90" fmla="*/ 2011 w 793"/>
                <a:gd name="T91" fmla="*/ 4554 h 1817"/>
                <a:gd name="T92" fmla="*/ 1886 w 793"/>
                <a:gd name="T93" fmla="*/ 4554 h 1817"/>
                <a:gd name="T94" fmla="*/ 1657 w 793"/>
                <a:gd name="T95" fmla="*/ 4628 h 1817"/>
                <a:gd name="T96" fmla="*/ 1683 w 793"/>
                <a:gd name="T97" fmla="*/ 4914 h 1817"/>
                <a:gd name="T98" fmla="*/ 1583 w 793"/>
                <a:gd name="T99" fmla="*/ 5361 h 1817"/>
                <a:gd name="T100" fmla="*/ 1583 w 793"/>
                <a:gd name="T101" fmla="*/ 5565 h 1817"/>
                <a:gd name="T102" fmla="*/ 1460 w 793"/>
                <a:gd name="T103" fmla="*/ 5634 h 1817"/>
                <a:gd name="T104" fmla="*/ 1183 w 793"/>
                <a:gd name="T105" fmla="*/ 5964 h 1817"/>
                <a:gd name="T106" fmla="*/ 854 w 793"/>
                <a:gd name="T107" fmla="*/ 5934 h 1817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w 793"/>
                <a:gd name="T163" fmla="*/ 0 h 1817"/>
                <a:gd name="T164" fmla="*/ 793 w 793"/>
                <a:gd name="T165" fmla="*/ 1817 h 1817"/>
              </a:gdLst>
              <a:ahLst/>
              <a:cxnLst>
                <a:cxn ang="T108">
                  <a:pos x="T0" y="T1"/>
                </a:cxn>
                <a:cxn ang="T109">
                  <a:pos x="T2" y="T3"/>
                </a:cxn>
                <a:cxn ang="T110">
                  <a:pos x="T4" y="T5"/>
                </a:cxn>
                <a:cxn ang="T111">
                  <a:pos x="T6" y="T7"/>
                </a:cxn>
                <a:cxn ang="T112">
                  <a:pos x="T8" y="T9"/>
                </a:cxn>
                <a:cxn ang="T113">
                  <a:pos x="T10" y="T11"/>
                </a:cxn>
                <a:cxn ang="T114">
                  <a:pos x="T12" y="T13"/>
                </a:cxn>
                <a:cxn ang="T115">
                  <a:pos x="T14" y="T15"/>
                </a:cxn>
                <a:cxn ang="T116">
                  <a:pos x="T16" y="T17"/>
                </a:cxn>
                <a:cxn ang="T117">
                  <a:pos x="T18" y="T19"/>
                </a:cxn>
                <a:cxn ang="T118">
                  <a:pos x="T20" y="T21"/>
                </a:cxn>
                <a:cxn ang="T119">
                  <a:pos x="T22" y="T23"/>
                </a:cxn>
                <a:cxn ang="T120">
                  <a:pos x="T24" y="T25"/>
                </a:cxn>
                <a:cxn ang="T121">
                  <a:pos x="T26" y="T27"/>
                </a:cxn>
                <a:cxn ang="T122">
                  <a:pos x="T28" y="T29"/>
                </a:cxn>
                <a:cxn ang="T123">
                  <a:pos x="T30" y="T31"/>
                </a:cxn>
                <a:cxn ang="T124">
                  <a:pos x="T32" y="T33"/>
                </a:cxn>
                <a:cxn ang="T125">
                  <a:pos x="T34" y="T35"/>
                </a:cxn>
                <a:cxn ang="T126">
                  <a:pos x="T36" y="T37"/>
                </a:cxn>
                <a:cxn ang="T127">
                  <a:pos x="T38" y="T39"/>
                </a:cxn>
                <a:cxn ang="T128">
                  <a:pos x="T40" y="T41"/>
                </a:cxn>
                <a:cxn ang="T129">
                  <a:pos x="T42" y="T43"/>
                </a:cxn>
                <a:cxn ang="T130">
                  <a:pos x="T44" y="T45"/>
                </a:cxn>
                <a:cxn ang="T131">
                  <a:pos x="T46" y="T47"/>
                </a:cxn>
                <a:cxn ang="T132">
                  <a:pos x="T48" y="T49"/>
                </a:cxn>
                <a:cxn ang="T133">
                  <a:pos x="T50" y="T51"/>
                </a:cxn>
                <a:cxn ang="T134">
                  <a:pos x="T52" y="T53"/>
                </a:cxn>
                <a:cxn ang="T135">
                  <a:pos x="T54" y="T55"/>
                </a:cxn>
                <a:cxn ang="T136">
                  <a:pos x="T56" y="T57"/>
                </a:cxn>
                <a:cxn ang="T137">
                  <a:pos x="T58" y="T59"/>
                </a:cxn>
                <a:cxn ang="T138">
                  <a:pos x="T60" y="T61"/>
                </a:cxn>
                <a:cxn ang="T139">
                  <a:pos x="T62" y="T63"/>
                </a:cxn>
                <a:cxn ang="T140">
                  <a:pos x="T64" y="T65"/>
                </a:cxn>
                <a:cxn ang="T141">
                  <a:pos x="T66" y="T67"/>
                </a:cxn>
                <a:cxn ang="T142">
                  <a:pos x="T68" y="T69"/>
                </a:cxn>
                <a:cxn ang="T143">
                  <a:pos x="T70" y="T71"/>
                </a:cxn>
                <a:cxn ang="T144">
                  <a:pos x="T72" y="T73"/>
                </a:cxn>
                <a:cxn ang="T145">
                  <a:pos x="T74" y="T75"/>
                </a:cxn>
                <a:cxn ang="T146">
                  <a:pos x="T76" y="T77"/>
                </a:cxn>
                <a:cxn ang="T147">
                  <a:pos x="T78" y="T79"/>
                </a:cxn>
                <a:cxn ang="T148">
                  <a:pos x="T80" y="T81"/>
                </a:cxn>
                <a:cxn ang="T149">
                  <a:pos x="T82" y="T83"/>
                </a:cxn>
                <a:cxn ang="T150">
                  <a:pos x="T84" y="T85"/>
                </a:cxn>
                <a:cxn ang="T151">
                  <a:pos x="T86" y="T87"/>
                </a:cxn>
                <a:cxn ang="T152">
                  <a:pos x="T88" y="T89"/>
                </a:cxn>
                <a:cxn ang="T153">
                  <a:pos x="T90" y="T91"/>
                </a:cxn>
                <a:cxn ang="T154">
                  <a:pos x="T92" y="T93"/>
                </a:cxn>
                <a:cxn ang="T155">
                  <a:pos x="T94" y="T95"/>
                </a:cxn>
                <a:cxn ang="T156">
                  <a:pos x="T96" y="T97"/>
                </a:cxn>
                <a:cxn ang="T157">
                  <a:pos x="T98" y="T99"/>
                </a:cxn>
                <a:cxn ang="T158">
                  <a:pos x="T100" y="T101"/>
                </a:cxn>
                <a:cxn ang="T159">
                  <a:pos x="T102" y="T103"/>
                </a:cxn>
                <a:cxn ang="T160">
                  <a:pos x="T104" y="T105"/>
                </a:cxn>
                <a:cxn ang="T161">
                  <a:pos x="T106" y="T107"/>
                </a:cxn>
              </a:cxnLst>
              <a:rect l="T162" t="T163" r="T164" b="T165"/>
              <a:pathLst>
                <a:path w="793" h="1817">
                  <a:moveTo>
                    <a:pt x="272" y="1752"/>
                  </a:moveTo>
                  <a:lnTo>
                    <a:pt x="272" y="1752"/>
                  </a:lnTo>
                  <a:lnTo>
                    <a:pt x="256" y="1760"/>
                  </a:lnTo>
                  <a:lnTo>
                    <a:pt x="240" y="1792"/>
                  </a:lnTo>
                  <a:lnTo>
                    <a:pt x="216" y="1792"/>
                  </a:lnTo>
                  <a:lnTo>
                    <a:pt x="200" y="1792"/>
                  </a:lnTo>
                  <a:lnTo>
                    <a:pt x="192" y="1816"/>
                  </a:lnTo>
                  <a:lnTo>
                    <a:pt x="160" y="1784"/>
                  </a:lnTo>
                  <a:lnTo>
                    <a:pt x="200" y="1736"/>
                  </a:lnTo>
                  <a:lnTo>
                    <a:pt x="224" y="1696"/>
                  </a:lnTo>
                  <a:lnTo>
                    <a:pt x="208" y="1664"/>
                  </a:lnTo>
                  <a:lnTo>
                    <a:pt x="216" y="1616"/>
                  </a:lnTo>
                  <a:lnTo>
                    <a:pt x="192" y="1608"/>
                  </a:lnTo>
                  <a:lnTo>
                    <a:pt x="192" y="1592"/>
                  </a:lnTo>
                  <a:lnTo>
                    <a:pt x="208" y="1568"/>
                  </a:lnTo>
                  <a:lnTo>
                    <a:pt x="192" y="1560"/>
                  </a:lnTo>
                  <a:lnTo>
                    <a:pt x="192" y="1544"/>
                  </a:lnTo>
                  <a:lnTo>
                    <a:pt x="208" y="1536"/>
                  </a:lnTo>
                  <a:lnTo>
                    <a:pt x="232" y="1504"/>
                  </a:lnTo>
                  <a:lnTo>
                    <a:pt x="200" y="1464"/>
                  </a:lnTo>
                  <a:lnTo>
                    <a:pt x="200" y="1448"/>
                  </a:lnTo>
                  <a:lnTo>
                    <a:pt x="200" y="1424"/>
                  </a:lnTo>
                  <a:lnTo>
                    <a:pt x="232" y="1400"/>
                  </a:lnTo>
                  <a:lnTo>
                    <a:pt x="224" y="1376"/>
                  </a:lnTo>
                  <a:lnTo>
                    <a:pt x="176" y="1352"/>
                  </a:lnTo>
                  <a:lnTo>
                    <a:pt x="192" y="1320"/>
                  </a:lnTo>
                  <a:lnTo>
                    <a:pt x="216" y="1304"/>
                  </a:lnTo>
                  <a:lnTo>
                    <a:pt x="216" y="1288"/>
                  </a:lnTo>
                  <a:lnTo>
                    <a:pt x="176" y="1288"/>
                  </a:lnTo>
                  <a:lnTo>
                    <a:pt x="168" y="1256"/>
                  </a:lnTo>
                  <a:lnTo>
                    <a:pt x="136" y="1240"/>
                  </a:lnTo>
                  <a:lnTo>
                    <a:pt x="80" y="1240"/>
                  </a:lnTo>
                  <a:lnTo>
                    <a:pt x="80" y="1208"/>
                  </a:lnTo>
                  <a:lnTo>
                    <a:pt x="72" y="1184"/>
                  </a:lnTo>
                  <a:lnTo>
                    <a:pt x="80" y="1168"/>
                  </a:lnTo>
                  <a:lnTo>
                    <a:pt x="128" y="1144"/>
                  </a:lnTo>
                  <a:lnTo>
                    <a:pt x="128" y="1128"/>
                  </a:lnTo>
                  <a:lnTo>
                    <a:pt x="88" y="1112"/>
                  </a:lnTo>
                  <a:lnTo>
                    <a:pt x="88" y="1080"/>
                  </a:lnTo>
                  <a:lnTo>
                    <a:pt x="96" y="1048"/>
                  </a:lnTo>
                  <a:lnTo>
                    <a:pt x="128" y="1032"/>
                  </a:lnTo>
                  <a:lnTo>
                    <a:pt x="104" y="992"/>
                  </a:lnTo>
                  <a:lnTo>
                    <a:pt x="144" y="960"/>
                  </a:lnTo>
                  <a:lnTo>
                    <a:pt x="136" y="920"/>
                  </a:lnTo>
                  <a:lnTo>
                    <a:pt x="96" y="904"/>
                  </a:lnTo>
                  <a:lnTo>
                    <a:pt x="96" y="864"/>
                  </a:lnTo>
                  <a:lnTo>
                    <a:pt x="72" y="832"/>
                  </a:lnTo>
                  <a:lnTo>
                    <a:pt x="72" y="792"/>
                  </a:lnTo>
                  <a:lnTo>
                    <a:pt x="48" y="752"/>
                  </a:lnTo>
                  <a:lnTo>
                    <a:pt x="64" y="728"/>
                  </a:lnTo>
                  <a:lnTo>
                    <a:pt x="48" y="704"/>
                  </a:lnTo>
                  <a:lnTo>
                    <a:pt x="80" y="680"/>
                  </a:lnTo>
                  <a:lnTo>
                    <a:pt x="72" y="608"/>
                  </a:lnTo>
                  <a:lnTo>
                    <a:pt x="24" y="608"/>
                  </a:lnTo>
                  <a:lnTo>
                    <a:pt x="0" y="576"/>
                  </a:lnTo>
                  <a:lnTo>
                    <a:pt x="0" y="544"/>
                  </a:lnTo>
                  <a:lnTo>
                    <a:pt x="48" y="520"/>
                  </a:lnTo>
                  <a:lnTo>
                    <a:pt x="40" y="488"/>
                  </a:lnTo>
                  <a:lnTo>
                    <a:pt x="16" y="448"/>
                  </a:lnTo>
                  <a:lnTo>
                    <a:pt x="40" y="432"/>
                  </a:lnTo>
                  <a:lnTo>
                    <a:pt x="8" y="400"/>
                  </a:lnTo>
                  <a:lnTo>
                    <a:pt x="8" y="360"/>
                  </a:lnTo>
                  <a:lnTo>
                    <a:pt x="32" y="352"/>
                  </a:lnTo>
                  <a:lnTo>
                    <a:pt x="32" y="376"/>
                  </a:lnTo>
                  <a:lnTo>
                    <a:pt x="56" y="416"/>
                  </a:lnTo>
                  <a:lnTo>
                    <a:pt x="96" y="448"/>
                  </a:lnTo>
                  <a:lnTo>
                    <a:pt x="80" y="496"/>
                  </a:lnTo>
                  <a:lnTo>
                    <a:pt x="96" y="520"/>
                  </a:lnTo>
                  <a:lnTo>
                    <a:pt x="72" y="544"/>
                  </a:lnTo>
                  <a:lnTo>
                    <a:pt x="104" y="536"/>
                  </a:lnTo>
                  <a:lnTo>
                    <a:pt x="112" y="440"/>
                  </a:lnTo>
                  <a:lnTo>
                    <a:pt x="72" y="376"/>
                  </a:lnTo>
                  <a:lnTo>
                    <a:pt x="48" y="312"/>
                  </a:lnTo>
                  <a:lnTo>
                    <a:pt x="176" y="312"/>
                  </a:lnTo>
                  <a:lnTo>
                    <a:pt x="176" y="240"/>
                  </a:lnTo>
                  <a:lnTo>
                    <a:pt x="240" y="176"/>
                  </a:lnTo>
                  <a:lnTo>
                    <a:pt x="312" y="160"/>
                  </a:lnTo>
                  <a:lnTo>
                    <a:pt x="328" y="136"/>
                  </a:lnTo>
                  <a:lnTo>
                    <a:pt x="360" y="136"/>
                  </a:lnTo>
                  <a:lnTo>
                    <a:pt x="360" y="160"/>
                  </a:lnTo>
                  <a:lnTo>
                    <a:pt x="408" y="120"/>
                  </a:lnTo>
                  <a:lnTo>
                    <a:pt x="408" y="96"/>
                  </a:lnTo>
                  <a:lnTo>
                    <a:pt x="456" y="96"/>
                  </a:lnTo>
                  <a:lnTo>
                    <a:pt x="432" y="48"/>
                  </a:lnTo>
                  <a:lnTo>
                    <a:pt x="456" y="0"/>
                  </a:lnTo>
                  <a:lnTo>
                    <a:pt x="520" y="8"/>
                  </a:lnTo>
                  <a:lnTo>
                    <a:pt x="496" y="40"/>
                  </a:lnTo>
                  <a:lnTo>
                    <a:pt x="536" y="40"/>
                  </a:lnTo>
                  <a:lnTo>
                    <a:pt x="528" y="80"/>
                  </a:lnTo>
                  <a:lnTo>
                    <a:pt x="576" y="56"/>
                  </a:lnTo>
                  <a:lnTo>
                    <a:pt x="656" y="64"/>
                  </a:lnTo>
                  <a:lnTo>
                    <a:pt x="664" y="104"/>
                  </a:lnTo>
                  <a:lnTo>
                    <a:pt x="680" y="144"/>
                  </a:lnTo>
                  <a:lnTo>
                    <a:pt x="616" y="240"/>
                  </a:lnTo>
                  <a:lnTo>
                    <a:pt x="568" y="328"/>
                  </a:lnTo>
                  <a:lnTo>
                    <a:pt x="664" y="264"/>
                  </a:lnTo>
                  <a:lnTo>
                    <a:pt x="640" y="248"/>
                  </a:lnTo>
                  <a:lnTo>
                    <a:pt x="672" y="216"/>
                  </a:lnTo>
                  <a:lnTo>
                    <a:pt x="680" y="240"/>
                  </a:lnTo>
                  <a:lnTo>
                    <a:pt x="672" y="280"/>
                  </a:lnTo>
                  <a:lnTo>
                    <a:pt x="688" y="328"/>
                  </a:lnTo>
                  <a:lnTo>
                    <a:pt x="728" y="360"/>
                  </a:lnTo>
                  <a:lnTo>
                    <a:pt x="728" y="392"/>
                  </a:lnTo>
                  <a:lnTo>
                    <a:pt x="752" y="416"/>
                  </a:lnTo>
                  <a:lnTo>
                    <a:pt x="704" y="480"/>
                  </a:lnTo>
                  <a:lnTo>
                    <a:pt x="704" y="528"/>
                  </a:lnTo>
                  <a:lnTo>
                    <a:pt x="672" y="536"/>
                  </a:lnTo>
                  <a:lnTo>
                    <a:pt x="640" y="568"/>
                  </a:lnTo>
                  <a:lnTo>
                    <a:pt x="664" y="600"/>
                  </a:lnTo>
                  <a:lnTo>
                    <a:pt x="680" y="640"/>
                  </a:lnTo>
                  <a:lnTo>
                    <a:pt x="680" y="672"/>
                  </a:lnTo>
                  <a:lnTo>
                    <a:pt x="696" y="696"/>
                  </a:lnTo>
                  <a:lnTo>
                    <a:pt x="664" y="736"/>
                  </a:lnTo>
                  <a:lnTo>
                    <a:pt x="688" y="744"/>
                  </a:lnTo>
                  <a:lnTo>
                    <a:pt x="696" y="784"/>
                  </a:lnTo>
                  <a:lnTo>
                    <a:pt x="720" y="816"/>
                  </a:lnTo>
                  <a:lnTo>
                    <a:pt x="704" y="848"/>
                  </a:lnTo>
                  <a:lnTo>
                    <a:pt x="712" y="888"/>
                  </a:lnTo>
                  <a:lnTo>
                    <a:pt x="784" y="888"/>
                  </a:lnTo>
                  <a:lnTo>
                    <a:pt x="792" y="912"/>
                  </a:lnTo>
                  <a:lnTo>
                    <a:pt x="784" y="920"/>
                  </a:lnTo>
                  <a:lnTo>
                    <a:pt x="760" y="920"/>
                  </a:lnTo>
                  <a:lnTo>
                    <a:pt x="752" y="968"/>
                  </a:lnTo>
                  <a:lnTo>
                    <a:pt x="736" y="984"/>
                  </a:lnTo>
                  <a:lnTo>
                    <a:pt x="760" y="1024"/>
                  </a:lnTo>
                  <a:lnTo>
                    <a:pt x="752" y="1056"/>
                  </a:lnTo>
                  <a:lnTo>
                    <a:pt x="720" y="1112"/>
                  </a:lnTo>
                  <a:lnTo>
                    <a:pt x="728" y="1152"/>
                  </a:lnTo>
                  <a:lnTo>
                    <a:pt x="760" y="1176"/>
                  </a:lnTo>
                  <a:lnTo>
                    <a:pt x="768" y="1200"/>
                  </a:lnTo>
                  <a:lnTo>
                    <a:pt x="752" y="1216"/>
                  </a:lnTo>
                  <a:lnTo>
                    <a:pt x="768" y="1248"/>
                  </a:lnTo>
                  <a:lnTo>
                    <a:pt x="760" y="1288"/>
                  </a:lnTo>
                  <a:lnTo>
                    <a:pt x="712" y="1272"/>
                  </a:lnTo>
                  <a:lnTo>
                    <a:pt x="688" y="1248"/>
                  </a:lnTo>
                  <a:lnTo>
                    <a:pt x="680" y="1248"/>
                  </a:lnTo>
                  <a:lnTo>
                    <a:pt x="680" y="1296"/>
                  </a:lnTo>
                  <a:lnTo>
                    <a:pt x="640" y="1344"/>
                  </a:lnTo>
                  <a:lnTo>
                    <a:pt x="632" y="1376"/>
                  </a:lnTo>
                  <a:lnTo>
                    <a:pt x="624" y="1376"/>
                  </a:lnTo>
                  <a:lnTo>
                    <a:pt x="600" y="1344"/>
                  </a:lnTo>
                  <a:lnTo>
                    <a:pt x="584" y="1344"/>
                  </a:lnTo>
                  <a:lnTo>
                    <a:pt x="576" y="1368"/>
                  </a:lnTo>
                  <a:lnTo>
                    <a:pt x="528" y="1368"/>
                  </a:lnTo>
                  <a:lnTo>
                    <a:pt x="528" y="1392"/>
                  </a:lnTo>
                  <a:lnTo>
                    <a:pt x="504" y="1416"/>
                  </a:lnTo>
                  <a:lnTo>
                    <a:pt x="536" y="1448"/>
                  </a:lnTo>
                  <a:lnTo>
                    <a:pt x="536" y="1488"/>
                  </a:lnTo>
                  <a:lnTo>
                    <a:pt x="512" y="1504"/>
                  </a:lnTo>
                  <a:lnTo>
                    <a:pt x="504" y="1584"/>
                  </a:lnTo>
                  <a:lnTo>
                    <a:pt x="472" y="1592"/>
                  </a:lnTo>
                  <a:lnTo>
                    <a:pt x="472" y="1616"/>
                  </a:lnTo>
                  <a:lnTo>
                    <a:pt x="504" y="1640"/>
                  </a:lnTo>
                  <a:lnTo>
                    <a:pt x="512" y="1640"/>
                  </a:lnTo>
                  <a:lnTo>
                    <a:pt x="504" y="1648"/>
                  </a:lnTo>
                  <a:lnTo>
                    <a:pt x="464" y="1664"/>
                  </a:lnTo>
                  <a:lnTo>
                    <a:pt x="424" y="1704"/>
                  </a:lnTo>
                  <a:lnTo>
                    <a:pt x="400" y="1752"/>
                  </a:lnTo>
                  <a:lnTo>
                    <a:pt x="376" y="1760"/>
                  </a:lnTo>
                  <a:lnTo>
                    <a:pt x="360" y="1784"/>
                  </a:lnTo>
                  <a:lnTo>
                    <a:pt x="288" y="1768"/>
                  </a:lnTo>
                  <a:lnTo>
                    <a:pt x="272" y="1752"/>
                  </a:lnTo>
                </a:path>
              </a:pathLst>
            </a:custGeom>
            <a:solidFill>
              <a:srgbClr val="0066CC"/>
            </a:solidFill>
            <a:ln w="6350" cap="rnd" cmpd="sng">
              <a:solidFill>
                <a:srgbClr val="7F7F7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kern="0" dirty="0">
                <a:solidFill>
                  <a:sysClr val="windowText" lastClr="000000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49" name="Freeform 22"/>
            <p:cNvSpPr>
              <a:spLocks/>
            </p:cNvSpPr>
            <p:nvPr>
              <p:custDataLst>
                <p:tags r:id="rId18"/>
              </p:custDataLst>
            </p:nvPr>
          </p:nvSpPr>
          <p:spPr bwMode="auto">
            <a:xfrm>
              <a:off x="2183" y="2998"/>
              <a:ext cx="370" cy="270"/>
            </a:xfrm>
            <a:custGeom>
              <a:avLst/>
              <a:gdLst>
                <a:gd name="T0" fmla="*/ 285 w 361"/>
                <a:gd name="T1" fmla="*/ 625 h 265"/>
                <a:gd name="T2" fmla="*/ 97 w 361"/>
                <a:gd name="T3" fmla="*/ 518 h 265"/>
                <a:gd name="T4" fmla="*/ 229 w 361"/>
                <a:gd name="T5" fmla="*/ 479 h 265"/>
                <a:gd name="T6" fmla="*/ 8 w 361"/>
                <a:gd name="T7" fmla="*/ 454 h 265"/>
                <a:gd name="T8" fmla="*/ 0 w 361"/>
                <a:gd name="T9" fmla="*/ 454 h 265"/>
                <a:gd name="T10" fmla="*/ 0 w 361"/>
                <a:gd name="T11" fmla="*/ 412 h 265"/>
                <a:gd name="T12" fmla="*/ 16 w 361"/>
                <a:gd name="T13" fmla="*/ 374 h 265"/>
                <a:gd name="T14" fmla="*/ 0 w 361"/>
                <a:gd name="T15" fmla="*/ 285 h 265"/>
                <a:gd name="T16" fmla="*/ 0 w 361"/>
                <a:gd name="T17" fmla="*/ 212 h 265"/>
                <a:gd name="T18" fmla="*/ 229 w 361"/>
                <a:gd name="T19" fmla="*/ 134 h 265"/>
                <a:gd name="T20" fmla="*/ 188 w 361"/>
                <a:gd name="T21" fmla="*/ 86 h 265"/>
                <a:gd name="T22" fmla="*/ 229 w 361"/>
                <a:gd name="T23" fmla="*/ 8 h 265"/>
                <a:gd name="T24" fmla="*/ 229 w 361"/>
                <a:gd name="T25" fmla="*/ 0 h 265"/>
                <a:gd name="T26" fmla="*/ 355 w 361"/>
                <a:gd name="T27" fmla="*/ 0 h 265"/>
                <a:gd name="T28" fmla="*/ 614 w 361"/>
                <a:gd name="T29" fmla="*/ 16 h 265"/>
                <a:gd name="T30" fmla="*/ 837 w 361"/>
                <a:gd name="T31" fmla="*/ 158 h 265"/>
                <a:gd name="T32" fmla="*/ 933 w 361"/>
                <a:gd name="T33" fmla="*/ 158 h 265"/>
                <a:gd name="T34" fmla="*/ 1031 w 361"/>
                <a:gd name="T35" fmla="*/ 212 h 265"/>
                <a:gd name="T36" fmla="*/ 1129 w 361"/>
                <a:gd name="T37" fmla="*/ 182 h 265"/>
                <a:gd name="T38" fmla="*/ 1259 w 361"/>
                <a:gd name="T39" fmla="*/ 228 h 265"/>
                <a:gd name="T40" fmla="*/ 1160 w 361"/>
                <a:gd name="T41" fmla="*/ 245 h 265"/>
                <a:gd name="T42" fmla="*/ 1225 w 361"/>
                <a:gd name="T43" fmla="*/ 331 h 265"/>
                <a:gd name="T44" fmla="*/ 1394 w 361"/>
                <a:gd name="T45" fmla="*/ 265 h 265"/>
                <a:gd name="T46" fmla="*/ 1449 w 361"/>
                <a:gd name="T47" fmla="*/ 331 h 265"/>
                <a:gd name="T48" fmla="*/ 1449 w 361"/>
                <a:gd name="T49" fmla="*/ 538 h 265"/>
                <a:gd name="T50" fmla="*/ 1394 w 361"/>
                <a:gd name="T51" fmla="*/ 580 h 265"/>
                <a:gd name="T52" fmla="*/ 1357 w 361"/>
                <a:gd name="T53" fmla="*/ 625 h 265"/>
                <a:gd name="T54" fmla="*/ 1160 w 361"/>
                <a:gd name="T55" fmla="*/ 625 h 265"/>
                <a:gd name="T56" fmla="*/ 1031 w 361"/>
                <a:gd name="T57" fmla="*/ 683 h 265"/>
                <a:gd name="T58" fmla="*/ 933 w 361"/>
                <a:gd name="T59" fmla="*/ 644 h 265"/>
                <a:gd name="T60" fmla="*/ 904 w 361"/>
                <a:gd name="T61" fmla="*/ 580 h 265"/>
                <a:gd name="T62" fmla="*/ 771 w 361"/>
                <a:gd name="T63" fmla="*/ 538 h 265"/>
                <a:gd name="T64" fmla="*/ 482 w 361"/>
                <a:gd name="T65" fmla="*/ 625 h 265"/>
                <a:gd name="T66" fmla="*/ 387 w 361"/>
                <a:gd name="T67" fmla="*/ 602 h 265"/>
                <a:gd name="T68" fmla="*/ 285 w 361"/>
                <a:gd name="T69" fmla="*/ 625 h 265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361"/>
                <a:gd name="T106" fmla="*/ 0 h 265"/>
                <a:gd name="T107" fmla="*/ 361 w 361"/>
                <a:gd name="T108" fmla="*/ 265 h 265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361" h="265">
                  <a:moveTo>
                    <a:pt x="72" y="240"/>
                  </a:moveTo>
                  <a:lnTo>
                    <a:pt x="24" y="200"/>
                  </a:lnTo>
                  <a:lnTo>
                    <a:pt x="56" y="184"/>
                  </a:lnTo>
                  <a:lnTo>
                    <a:pt x="8" y="176"/>
                  </a:lnTo>
                  <a:lnTo>
                    <a:pt x="0" y="176"/>
                  </a:lnTo>
                  <a:lnTo>
                    <a:pt x="0" y="160"/>
                  </a:lnTo>
                  <a:lnTo>
                    <a:pt x="16" y="144"/>
                  </a:lnTo>
                  <a:lnTo>
                    <a:pt x="0" y="112"/>
                  </a:lnTo>
                  <a:lnTo>
                    <a:pt x="0" y="80"/>
                  </a:lnTo>
                  <a:lnTo>
                    <a:pt x="56" y="56"/>
                  </a:lnTo>
                  <a:lnTo>
                    <a:pt x="48" y="32"/>
                  </a:lnTo>
                  <a:lnTo>
                    <a:pt x="56" y="8"/>
                  </a:lnTo>
                  <a:lnTo>
                    <a:pt x="56" y="0"/>
                  </a:lnTo>
                  <a:lnTo>
                    <a:pt x="88" y="0"/>
                  </a:lnTo>
                  <a:lnTo>
                    <a:pt x="152" y="16"/>
                  </a:lnTo>
                  <a:lnTo>
                    <a:pt x="208" y="64"/>
                  </a:lnTo>
                  <a:lnTo>
                    <a:pt x="232" y="64"/>
                  </a:lnTo>
                  <a:lnTo>
                    <a:pt x="256" y="80"/>
                  </a:lnTo>
                  <a:lnTo>
                    <a:pt x="280" y="72"/>
                  </a:lnTo>
                  <a:lnTo>
                    <a:pt x="312" y="88"/>
                  </a:lnTo>
                  <a:lnTo>
                    <a:pt x="288" y="96"/>
                  </a:lnTo>
                  <a:lnTo>
                    <a:pt x="304" y="128"/>
                  </a:lnTo>
                  <a:lnTo>
                    <a:pt x="344" y="104"/>
                  </a:lnTo>
                  <a:lnTo>
                    <a:pt x="360" y="128"/>
                  </a:lnTo>
                  <a:lnTo>
                    <a:pt x="360" y="208"/>
                  </a:lnTo>
                  <a:lnTo>
                    <a:pt x="344" y="224"/>
                  </a:lnTo>
                  <a:lnTo>
                    <a:pt x="336" y="240"/>
                  </a:lnTo>
                  <a:lnTo>
                    <a:pt x="288" y="240"/>
                  </a:lnTo>
                  <a:lnTo>
                    <a:pt x="256" y="264"/>
                  </a:lnTo>
                  <a:lnTo>
                    <a:pt x="232" y="248"/>
                  </a:lnTo>
                  <a:lnTo>
                    <a:pt x="224" y="224"/>
                  </a:lnTo>
                  <a:lnTo>
                    <a:pt x="192" y="208"/>
                  </a:lnTo>
                  <a:lnTo>
                    <a:pt x="120" y="240"/>
                  </a:lnTo>
                  <a:lnTo>
                    <a:pt x="96" y="232"/>
                  </a:lnTo>
                  <a:lnTo>
                    <a:pt x="72" y="240"/>
                  </a:lnTo>
                </a:path>
              </a:pathLst>
            </a:custGeom>
            <a:solidFill>
              <a:srgbClr val="0066CC"/>
            </a:solidFill>
            <a:ln w="6350" cap="rnd" cmpd="sng">
              <a:solidFill>
                <a:srgbClr val="7F7F7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kern="0" dirty="0">
                <a:solidFill>
                  <a:sysClr val="windowText" lastClr="000000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50" name="Freeform 23"/>
            <p:cNvSpPr>
              <a:spLocks/>
            </p:cNvSpPr>
            <p:nvPr>
              <p:custDataLst>
                <p:tags r:id="rId19"/>
              </p:custDataLst>
            </p:nvPr>
          </p:nvSpPr>
          <p:spPr bwMode="auto">
            <a:xfrm>
              <a:off x="2258" y="3207"/>
              <a:ext cx="485" cy="372"/>
            </a:xfrm>
            <a:custGeom>
              <a:avLst/>
              <a:gdLst>
                <a:gd name="T0" fmla="*/ 831 w 473"/>
                <a:gd name="T1" fmla="*/ 932 h 361"/>
                <a:gd name="T2" fmla="*/ 778 w 473"/>
                <a:gd name="T3" fmla="*/ 814 h 361"/>
                <a:gd name="T4" fmla="*/ 689 w 473"/>
                <a:gd name="T5" fmla="*/ 814 h 361"/>
                <a:gd name="T6" fmla="*/ 455 w 473"/>
                <a:gd name="T7" fmla="*/ 814 h 361"/>
                <a:gd name="T8" fmla="*/ 401 w 473"/>
                <a:gd name="T9" fmla="*/ 700 h 361"/>
                <a:gd name="T10" fmla="*/ 345 w 473"/>
                <a:gd name="T11" fmla="*/ 675 h 361"/>
                <a:gd name="T12" fmla="*/ 282 w 473"/>
                <a:gd name="T13" fmla="*/ 729 h 361"/>
                <a:gd name="T14" fmla="*/ 199 w 473"/>
                <a:gd name="T15" fmla="*/ 729 h 361"/>
                <a:gd name="T16" fmla="*/ 0 w 473"/>
                <a:gd name="T17" fmla="*/ 107 h 361"/>
                <a:gd name="T18" fmla="*/ 90 w 473"/>
                <a:gd name="T19" fmla="*/ 89 h 361"/>
                <a:gd name="T20" fmla="*/ 163 w 473"/>
                <a:gd name="T21" fmla="*/ 107 h 361"/>
                <a:gd name="T22" fmla="*/ 429 w 473"/>
                <a:gd name="T23" fmla="*/ 0 h 361"/>
                <a:gd name="T24" fmla="*/ 542 w 473"/>
                <a:gd name="T25" fmla="*/ 16 h 361"/>
                <a:gd name="T26" fmla="*/ 570 w 473"/>
                <a:gd name="T27" fmla="*/ 131 h 361"/>
                <a:gd name="T28" fmla="*/ 661 w 473"/>
                <a:gd name="T29" fmla="*/ 193 h 361"/>
                <a:gd name="T30" fmla="*/ 778 w 473"/>
                <a:gd name="T31" fmla="*/ 107 h 361"/>
                <a:gd name="T32" fmla="*/ 951 w 473"/>
                <a:gd name="T33" fmla="*/ 107 h 361"/>
                <a:gd name="T34" fmla="*/ 976 w 473"/>
                <a:gd name="T35" fmla="*/ 16 h 361"/>
                <a:gd name="T36" fmla="*/ 1029 w 473"/>
                <a:gd name="T37" fmla="*/ 0 h 361"/>
                <a:gd name="T38" fmla="*/ 1066 w 473"/>
                <a:gd name="T39" fmla="*/ 0 h 361"/>
                <a:gd name="T40" fmla="*/ 1121 w 473"/>
                <a:gd name="T41" fmla="*/ 107 h 361"/>
                <a:gd name="T42" fmla="*/ 1261 w 473"/>
                <a:gd name="T43" fmla="*/ 227 h 361"/>
                <a:gd name="T44" fmla="*/ 1261 w 473"/>
                <a:gd name="T45" fmla="*/ 337 h 361"/>
                <a:gd name="T46" fmla="*/ 1320 w 473"/>
                <a:gd name="T47" fmla="*/ 420 h 361"/>
                <a:gd name="T48" fmla="*/ 1320 w 473"/>
                <a:gd name="T49" fmla="*/ 445 h 361"/>
                <a:gd name="T50" fmla="*/ 1524 w 473"/>
                <a:gd name="T51" fmla="*/ 506 h 361"/>
                <a:gd name="T52" fmla="*/ 1382 w 473"/>
                <a:gd name="T53" fmla="*/ 675 h 361"/>
                <a:gd name="T54" fmla="*/ 1494 w 473"/>
                <a:gd name="T55" fmla="*/ 789 h 361"/>
                <a:gd name="T56" fmla="*/ 1524 w 473"/>
                <a:gd name="T57" fmla="*/ 700 h 361"/>
                <a:gd name="T58" fmla="*/ 1575 w 473"/>
                <a:gd name="T59" fmla="*/ 700 h 361"/>
                <a:gd name="T60" fmla="*/ 1552 w 473"/>
                <a:gd name="T61" fmla="*/ 814 h 361"/>
                <a:gd name="T62" fmla="*/ 1694 w 473"/>
                <a:gd name="T63" fmla="*/ 957 h 361"/>
                <a:gd name="T64" fmla="*/ 1609 w 473"/>
                <a:gd name="T65" fmla="*/ 985 h 361"/>
                <a:gd name="T66" fmla="*/ 1609 w 473"/>
                <a:gd name="T67" fmla="*/ 1037 h 361"/>
                <a:gd name="T68" fmla="*/ 1640 w 473"/>
                <a:gd name="T69" fmla="*/ 1067 h 361"/>
                <a:gd name="T70" fmla="*/ 1609 w 473"/>
                <a:gd name="T71" fmla="*/ 1178 h 361"/>
                <a:gd name="T72" fmla="*/ 1432 w 473"/>
                <a:gd name="T73" fmla="*/ 1178 h 361"/>
                <a:gd name="T74" fmla="*/ 1289 w 473"/>
                <a:gd name="T75" fmla="*/ 1261 h 361"/>
                <a:gd name="T76" fmla="*/ 1232 w 473"/>
                <a:gd name="T77" fmla="*/ 1207 h 361"/>
                <a:gd name="T78" fmla="*/ 1178 w 473"/>
                <a:gd name="T79" fmla="*/ 1121 h 361"/>
                <a:gd name="T80" fmla="*/ 1093 w 473"/>
                <a:gd name="T81" fmla="*/ 1178 h 361"/>
                <a:gd name="T82" fmla="*/ 976 w 473"/>
                <a:gd name="T83" fmla="*/ 1094 h 361"/>
                <a:gd name="T84" fmla="*/ 951 w 473"/>
                <a:gd name="T85" fmla="*/ 1011 h 361"/>
                <a:gd name="T86" fmla="*/ 886 w 473"/>
                <a:gd name="T87" fmla="*/ 985 h 361"/>
                <a:gd name="T88" fmla="*/ 831 w 473"/>
                <a:gd name="T89" fmla="*/ 932 h 361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w 473"/>
                <a:gd name="T136" fmla="*/ 0 h 361"/>
                <a:gd name="T137" fmla="*/ 473 w 473"/>
                <a:gd name="T138" fmla="*/ 361 h 361"/>
              </a:gdLst>
              <a:ahLst/>
              <a:cxnLst>
                <a:cxn ang="T90">
                  <a:pos x="T0" y="T1"/>
                </a:cxn>
                <a:cxn ang="T91">
                  <a:pos x="T2" y="T3"/>
                </a:cxn>
                <a:cxn ang="T92">
                  <a:pos x="T4" y="T5"/>
                </a:cxn>
                <a:cxn ang="T93">
                  <a:pos x="T6" y="T7"/>
                </a:cxn>
                <a:cxn ang="T94">
                  <a:pos x="T8" y="T9"/>
                </a:cxn>
                <a:cxn ang="T95">
                  <a:pos x="T10" y="T11"/>
                </a:cxn>
                <a:cxn ang="T96">
                  <a:pos x="T12" y="T13"/>
                </a:cxn>
                <a:cxn ang="T97">
                  <a:pos x="T14" y="T15"/>
                </a:cxn>
                <a:cxn ang="T98">
                  <a:pos x="T16" y="T17"/>
                </a:cxn>
                <a:cxn ang="T99">
                  <a:pos x="T18" y="T19"/>
                </a:cxn>
                <a:cxn ang="T100">
                  <a:pos x="T20" y="T21"/>
                </a:cxn>
                <a:cxn ang="T101">
                  <a:pos x="T22" y="T23"/>
                </a:cxn>
                <a:cxn ang="T102">
                  <a:pos x="T24" y="T25"/>
                </a:cxn>
                <a:cxn ang="T103">
                  <a:pos x="T26" y="T27"/>
                </a:cxn>
                <a:cxn ang="T104">
                  <a:pos x="T28" y="T29"/>
                </a:cxn>
                <a:cxn ang="T105">
                  <a:pos x="T30" y="T31"/>
                </a:cxn>
                <a:cxn ang="T106">
                  <a:pos x="T32" y="T33"/>
                </a:cxn>
                <a:cxn ang="T107">
                  <a:pos x="T34" y="T35"/>
                </a:cxn>
                <a:cxn ang="T108">
                  <a:pos x="T36" y="T37"/>
                </a:cxn>
                <a:cxn ang="T109">
                  <a:pos x="T38" y="T39"/>
                </a:cxn>
                <a:cxn ang="T110">
                  <a:pos x="T40" y="T41"/>
                </a:cxn>
                <a:cxn ang="T111">
                  <a:pos x="T42" y="T43"/>
                </a:cxn>
                <a:cxn ang="T112">
                  <a:pos x="T44" y="T45"/>
                </a:cxn>
                <a:cxn ang="T113">
                  <a:pos x="T46" y="T47"/>
                </a:cxn>
                <a:cxn ang="T114">
                  <a:pos x="T48" y="T49"/>
                </a:cxn>
                <a:cxn ang="T115">
                  <a:pos x="T50" y="T51"/>
                </a:cxn>
                <a:cxn ang="T116">
                  <a:pos x="T52" y="T53"/>
                </a:cxn>
                <a:cxn ang="T117">
                  <a:pos x="T54" y="T55"/>
                </a:cxn>
                <a:cxn ang="T118">
                  <a:pos x="T56" y="T57"/>
                </a:cxn>
                <a:cxn ang="T119">
                  <a:pos x="T58" y="T59"/>
                </a:cxn>
                <a:cxn ang="T120">
                  <a:pos x="T60" y="T61"/>
                </a:cxn>
                <a:cxn ang="T121">
                  <a:pos x="T62" y="T63"/>
                </a:cxn>
                <a:cxn ang="T122">
                  <a:pos x="T64" y="T65"/>
                </a:cxn>
                <a:cxn ang="T123">
                  <a:pos x="T66" y="T67"/>
                </a:cxn>
                <a:cxn ang="T124">
                  <a:pos x="T68" y="T69"/>
                </a:cxn>
                <a:cxn ang="T125">
                  <a:pos x="T70" y="T71"/>
                </a:cxn>
                <a:cxn ang="T126">
                  <a:pos x="T72" y="T73"/>
                </a:cxn>
                <a:cxn ang="T127">
                  <a:pos x="T74" y="T75"/>
                </a:cxn>
                <a:cxn ang="T128">
                  <a:pos x="T76" y="T77"/>
                </a:cxn>
                <a:cxn ang="T129">
                  <a:pos x="T78" y="T79"/>
                </a:cxn>
                <a:cxn ang="T130">
                  <a:pos x="T80" y="T81"/>
                </a:cxn>
                <a:cxn ang="T131">
                  <a:pos x="T82" y="T83"/>
                </a:cxn>
                <a:cxn ang="T132">
                  <a:pos x="T84" y="T85"/>
                </a:cxn>
                <a:cxn ang="T133">
                  <a:pos x="T86" y="T87"/>
                </a:cxn>
                <a:cxn ang="T134">
                  <a:pos x="T88" y="T89"/>
                </a:cxn>
              </a:cxnLst>
              <a:rect l="T135" t="T136" r="T137" b="T138"/>
              <a:pathLst>
                <a:path w="473" h="361">
                  <a:moveTo>
                    <a:pt x="232" y="264"/>
                  </a:moveTo>
                  <a:lnTo>
                    <a:pt x="216" y="232"/>
                  </a:lnTo>
                  <a:lnTo>
                    <a:pt x="192" y="232"/>
                  </a:lnTo>
                  <a:lnTo>
                    <a:pt x="128" y="232"/>
                  </a:lnTo>
                  <a:lnTo>
                    <a:pt x="112" y="200"/>
                  </a:lnTo>
                  <a:lnTo>
                    <a:pt x="96" y="192"/>
                  </a:lnTo>
                  <a:lnTo>
                    <a:pt x="80" y="208"/>
                  </a:lnTo>
                  <a:lnTo>
                    <a:pt x="56" y="208"/>
                  </a:lnTo>
                  <a:lnTo>
                    <a:pt x="0" y="32"/>
                  </a:lnTo>
                  <a:lnTo>
                    <a:pt x="24" y="24"/>
                  </a:lnTo>
                  <a:lnTo>
                    <a:pt x="48" y="32"/>
                  </a:lnTo>
                  <a:lnTo>
                    <a:pt x="120" y="0"/>
                  </a:lnTo>
                  <a:lnTo>
                    <a:pt x="152" y="16"/>
                  </a:lnTo>
                  <a:lnTo>
                    <a:pt x="160" y="40"/>
                  </a:lnTo>
                  <a:lnTo>
                    <a:pt x="184" y="56"/>
                  </a:lnTo>
                  <a:lnTo>
                    <a:pt x="216" y="32"/>
                  </a:lnTo>
                  <a:lnTo>
                    <a:pt x="264" y="32"/>
                  </a:lnTo>
                  <a:lnTo>
                    <a:pt x="272" y="16"/>
                  </a:lnTo>
                  <a:lnTo>
                    <a:pt x="288" y="0"/>
                  </a:lnTo>
                  <a:lnTo>
                    <a:pt x="296" y="0"/>
                  </a:lnTo>
                  <a:lnTo>
                    <a:pt x="312" y="32"/>
                  </a:lnTo>
                  <a:lnTo>
                    <a:pt x="352" y="64"/>
                  </a:lnTo>
                  <a:lnTo>
                    <a:pt x="352" y="96"/>
                  </a:lnTo>
                  <a:lnTo>
                    <a:pt x="368" y="120"/>
                  </a:lnTo>
                  <a:lnTo>
                    <a:pt x="368" y="128"/>
                  </a:lnTo>
                  <a:lnTo>
                    <a:pt x="424" y="144"/>
                  </a:lnTo>
                  <a:lnTo>
                    <a:pt x="384" y="192"/>
                  </a:lnTo>
                  <a:lnTo>
                    <a:pt x="416" y="224"/>
                  </a:lnTo>
                  <a:lnTo>
                    <a:pt x="424" y="200"/>
                  </a:lnTo>
                  <a:lnTo>
                    <a:pt x="440" y="200"/>
                  </a:lnTo>
                  <a:lnTo>
                    <a:pt x="432" y="232"/>
                  </a:lnTo>
                  <a:lnTo>
                    <a:pt x="472" y="272"/>
                  </a:lnTo>
                  <a:lnTo>
                    <a:pt x="448" y="280"/>
                  </a:lnTo>
                  <a:lnTo>
                    <a:pt x="448" y="296"/>
                  </a:lnTo>
                  <a:lnTo>
                    <a:pt x="456" y="304"/>
                  </a:lnTo>
                  <a:lnTo>
                    <a:pt x="448" y="336"/>
                  </a:lnTo>
                  <a:lnTo>
                    <a:pt x="400" y="336"/>
                  </a:lnTo>
                  <a:lnTo>
                    <a:pt x="360" y="360"/>
                  </a:lnTo>
                  <a:lnTo>
                    <a:pt x="344" y="344"/>
                  </a:lnTo>
                  <a:lnTo>
                    <a:pt x="328" y="320"/>
                  </a:lnTo>
                  <a:lnTo>
                    <a:pt x="304" y="336"/>
                  </a:lnTo>
                  <a:lnTo>
                    <a:pt x="272" y="312"/>
                  </a:lnTo>
                  <a:lnTo>
                    <a:pt x="264" y="288"/>
                  </a:lnTo>
                  <a:lnTo>
                    <a:pt x="248" y="280"/>
                  </a:lnTo>
                  <a:lnTo>
                    <a:pt x="232" y="264"/>
                  </a:lnTo>
                </a:path>
              </a:pathLst>
            </a:custGeom>
            <a:solidFill>
              <a:srgbClr val="0066CC"/>
            </a:solidFill>
            <a:ln w="6350" cap="rnd" cmpd="sng">
              <a:solidFill>
                <a:srgbClr val="7F7F7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kern="0" dirty="0">
                <a:solidFill>
                  <a:sysClr val="windowText" lastClr="000000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51" name="Freeform 25"/>
            <p:cNvSpPr>
              <a:spLocks/>
            </p:cNvSpPr>
            <p:nvPr>
              <p:custDataLst>
                <p:tags r:id="rId20"/>
              </p:custDataLst>
            </p:nvPr>
          </p:nvSpPr>
          <p:spPr bwMode="auto">
            <a:xfrm>
              <a:off x="2004" y="2858"/>
              <a:ext cx="237" cy="353"/>
            </a:xfrm>
            <a:custGeom>
              <a:avLst/>
              <a:gdLst>
                <a:gd name="T0" fmla="*/ 683 w 233"/>
                <a:gd name="T1" fmla="*/ 378 h 345"/>
                <a:gd name="T2" fmla="*/ 683 w 233"/>
                <a:gd name="T3" fmla="*/ 399 h 345"/>
                <a:gd name="T4" fmla="*/ 658 w 233"/>
                <a:gd name="T5" fmla="*/ 468 h 345"/>
                <a:gd name="T6" fmla="*/ 683 w 233"/>
                <a:gd name="T7" fmla="*/ 534 h 345"/>
                <a:gd name="T8" fmla="*/ 519 w 233"/>
                <a:gd name="T9" fmla="*/ 603 h 345"/>
                <a:gd name="T10" fmla="*/ 519 w 233"/>
                <a:gd name="T11" fmla="*/ 690 h 345"/>
                <a:gd name="T12" fmla="*/ 565 w 233"/>
                <a:gd name="T13" fmla="*/ 783 h 345"/>
                <a:gd name="T14" fmla="*/ 519 w 233"/>
                <a:gd name="T15" fmla="*/ 820 h 345"/>
                <a:gd name="T16" fmla="*/ 519 w 233"/>
                <a:gd name="T17" fmla="*/ 869 h 345"/>
                <a:gd name="T18" fmla="*/ 329 w 233"/>
                <a:gd name="T19" fmla="*/ 959 h 345"/>
                <a:gd name="T20" fmla="*/ 255 w 233"/>
                <a:gd name="T21" fmla="*/ 939 h 345"/>
                <a:gd name="T22" fmla="*/ 255 w 233"/>
                <a:gd name="T23" fmla="*/ 869 h 345"/>
                <a:gd name="T24" fmla="*/ 329 w 233"/>
                <a:gd name="T25" fmla="*/ 869 h 345"/>
                <a:gd name="T26" fmla="*/ 112 w 233"/>
                <a:gd name="T27" fmla="*/ 737 h 345"/>
                <a:gd name="T28" fmla="*/ 0 w 233"/>
                <a:gd name="T29" fmla="*/ 757 h 345"/>
                <a:gd name="T30" fmla="*/ 80 w 233"/>
                <a:gd name="T31" fmla="*/ 667 h 345"/>
                <a:gd name="T32" fmla="*/ 16 w 233"/>
                <a:gd name="T33" fmla="*/ 556 h 345"/>
                <a:gd name="T34" fmla="*/ 8 w 233"/>
                <a:gd name="T35" fmla="*/ 534 h 345"/>
                <a:gd name="T36" fmla="*/ 16 w 233"/>
                <a:gd name="T37" fmla="*/ 444 h 345"/>
                <a:gd name="T38" fmla="*/ 112 w 233"/>
                <a:gd name="T39" fmla="*/ 420 h 345"/>
                <a:gd name="T40" fmla="*/ 112 w 233"/>
                <a:gd name="T41" fmla="*/ 358 h 345"/>
                <a:gd name="T42" fmla="*/ 215 w 233"/>
                <a:gd name="T43" fmla="*/ 335 h 345"/>
                <a:gd name="T44" fmla="*/ 215 w 233"/>
                <a:gd name="T45" fmla="*/ 243 h 345"/>
                <a:gd name="T46" fmla="*/ 133 w 233"/>
                <a:gd name="T47" fmla="*/ 172 h 345"/>
                <a:gd name="T48" fmla="*/ 133 w 233"/>
                <a:gd name="T49" fmla="*/ 24 h 345"/>
                <a:gd name="T50" fmla="*/ 235 w 233"/>
                <a:gd name="T51" fmla="*/ 0 h 345"/>
                <a:gd name="T52" fmla="*/ 255 w 233"/>
                <a:gd name="T53" fmla="*/ 8 h 345"/>
                <a:gd name="T54" fmla="*/ 255 w 233"/>
                <a:gd name="T55" fmla="*/ 108 h 345"/>
                <a:gd name="T56" fmla="*/ 398 w 233"/>
                <a:gd name="T57" fmla="*/ 148 h 345"/>
                <a:gd name="T58" fmla="*/ 447 w 233"/>
                <a:gd name="T59" fmla="*/ 108 h 345"/>
                <a:gd name="T60" fmla="*/ 519 w 233"/>
                <a:gd name="T61" fmla="*/ 148 h 345"/>
                <a:gd name="T62" fmla="*/ 639 w 233"/>
                <a:gd name="T63" fmla="*/ 24 h 345"/>
                <a:gd name="T64" fmla="*/ 639 w 233"/>
                <a:gd name="T65" fmla="*/ 92 h 345"/>
                <a:gd name="T66" fmla="*/ 658 w 233"/>
                <a:gd name="T67" fmla="*/ 243 h 345"/>
                <a:gd name="T68" fmla="*/ 683 w 233"/>
                <a:gd name="T69" fmla="*/ 378 h 345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233"/>
                <a:gd name="T106" fmla="*/ 0 h 345"/>
                <a:gd name="T107" fmla="*/ 233 w 233"/>
                <a:gd name="T108" fmla="*/ 345 h 345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233" h="345">
                  <a:moveTo>
                    <a:pt x="232" y="136"/>
                  </a:moveTo>
                  <a:lnTo>
                    <a:pt x="232" y="144"/>
                  </a:lnTo>
                  <a:lnTo>
                    <a:pt x="224" y="168"/>
                  </a:lnTo>
                  <a:lnTo>
                    <a:pt x="232" y="192"/>
                  </a:lnTo>
                  <a:lnTo>
                    <a:pt x="176" y="216"/>
                  </a:lnTo>
                  <a:lnTo>
                    <a:pt x="176" y="248"/>
                  </a:lnTo>
                  <a:lnTo>
                    <a:pt x="192" y="280"/>
                  </a:lnTo>
                  <a:lnTo>
                    <a:pt x="176" y="296"/>
                  </a:lnTo>
                  <a:lnTo>
                    <a:pt x="176" y="312"/>
                  </a:lnTo>
                  <a:lnTo>
                    <a:pt x="112" y="344"/>
                  </a:lnTo>
                  <a:lnTo>
                    <a:pt x="88" y="336"/>
                  </a:lnTo>
                  <a:lnTo>
                    <a:pt x="88" y="312"/>
                  </a:lnTo>
                  <a:lnTo>
                    <a:pt x="112" y="312"/>
                  </a:lnTo>
                  <a:lnTo>
                    <a:pt x="40" y="264"/>
                  </a:lnTo>
                  <a:lnTo>
                    <a:pt x="0" y="272"/>
                  </a:lnTo>
                  <a:lnTo>
                    <a:pt x="24" y="240"/>
                  </a:lnTo>
                  <a:lnTo>
                    <a:pt x="16" y="200"/>
                  </a:lnTo>
                  <a:lnTo>
                    <a:pt x="8" y="192"/>
                  </a:lnTo>
                  <a:lnTo>
                    <a:pt x="16" y="160"/>
                  </a:lnTo>
                  <a:lnTo>
                    <a:pt x="40" y="152"/>
                  </a:lnTo>
                  <a:lnTo>
                    <a:pt x="40" y="128"/>
                  </a:lnTo>
                  <a:lnTo>
                    <a:pt x="72" y="120"/>
                  </a:lnTo>
                  <a:lnTo>
                    <a:pt x="72" y="88"/>
                  </a:lnTo>
                  <a:lnTo>
                    <a:pt x="48" y="64"/>
                  </a:lnTo>
                  <a:lnTo>
                    <a:pt x="48" y="24"/>
                  </a:lnTo>
                  <a:lnTo>
                    <a:pt x="80" y="0"/>
                  </a:lnTo>
                  <a:lnTo>
                    <a:pt x="88" y="8"/>
                  </a:lnTo>
                  <a:lnTo>
                    <a:pt x="88" y="40"/>
                  </a:lnTo>
                  <a:lnTo>
                    <a:pt x="136" y="56"/>
                  </a:lnTo>
                  <a:lnTo>
                    <a:pt x="152" y="40"/>
                  </a:lnTo>
                  <a:lnTo>
                    <a:pt x="176" y="56"/>
                  </a:lnTo>
                  <a:lnTo>
                    <a:pt x="216" y="24"/>
                  </a:lnTo>
                  <a:lnTo>
                    <a:pt x="216" y="32"/>
                  </a:lnTo>
                  <a:lnTo>
                    <a:pt x="224" y="88"/>
                  </a:lnTo>
                  <a:lnTo>
                    <a:pt x="232" y="136"/>
                  </a:lnTo>
                </a:path>
              </a:pathLst>
            </a:custGeom>
            <a:solidFill>
              <a:srgbClr val="0066CC"/>
            </a:solidFill>
            <a:ln w="6350" cap="rnd" cmpd="sng">
              <a:solidFill>
                <a:srgbClr val="7F7F7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kern="0" dirty="0">
                <a:solidFill>
                  <a:sysClr val="windowText" lastClr="000000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52" name="Freeform 26"/>
            <p:cNvSpPr>
              <a:spLocks/>
            </p:cNvSpPr>
            <p:nvPr>
              <p:custDataLst>
                <p:tags r:id="rId21"/>
              </p:custDataLst>
            </p:nvPr>
          </p:nvSpPr>
          <p:spPr bwMode="auto">
            <a:xfrm>
              <a:off x="1413" y="2100"/>
              <a:ext cx="726" cy="432"/>
            </a:xfrm>
            <a:custGeom>
              <a:avLst/>
              <a:gdLst/>
              <a:ahLst/>
              <a:cxnLst>
                <a:cxn ang="0">
                  <a:pos x="696" y="64"/>
                </a:cxn>
                <a:cxn ang="0">
                  <a:pos x="696" y="96"/>
                </a:cxn>
                <a:cxn ang="0">
                  <a:pos x="704" y="120"/>
                </a:cxn>
                <a:cxn ang="0">
                  <a:pos x="648" y="160"/>
                </a:cxn>
                <a:cxn ang="0">
                  <a:pos x="608" y="168"/>
                </a:cxn>
                <a:cxn ang="0">
                  <a:pos x="560" y="200"/>
                </a:cxn>
                <a:cxn ang="0">
                  <a:pos x="544" y="208"/>
                </a:cxn>
                <a:cxn ang="0">
                  <a:pos x="528" y="208"/>
                </a:cxn>
                <a:cxn ang="0">
                  <a:pos x="512" y="232"/>
                </a:cxn>
                <a:cxn ang="0">
                  <a:pos x="496" y="232"/>
                </a:cxn>
                <a:cxn ang="0">
                  <a:pos x="472" y="224"/>
                </a:cxn>
                <a:cxn ang="0">
                  <a:pos x="448" y="248"/>
                </a:cxn>
                <a:cxn ang="0">
                  <a:pos x="448" y="280"/>
                </a:cxn>
                <a:cxn ang="0">
                  <a:pos x="416" y="304"/>
                </a:cxn>
                <a:cxn ang="0">
                  <a:pos x="392" y="392"/>
                </a:cxn>
                <a:cxn ang="0">
                  <a:pos x="384" y="400"/>
                </a:cxn>
                <a:cxn ang="0">
                  <a:pos x="352" y="424"/>
                </a:cxn>
                <a:cxn ang="0">
                  <a:pos x="288" y="392"/>
                </a:cxn>
                <a:cxn ang="0">
                  <a:pos x="224" y="392"/>
                </a:cxn>
                <a:cxn ang="0">
                  <a:pos x="176" y="376"/>
                </a:cxn>
                <a:cxn ang="0">
                  <a:pos x="168" y="352"/>
                </a:cxn>
                <a:cxn ang="0">
                  <a:pos x="120" y="352"/>
                </a:cxn>
                <a:cxn ang="0">
                  <a:pos x="128" y="392"/>
                </a:cxn>
                <a:cxn ang="0">
                  <a:pos x="96" y="392"/>
                </a:cxn>
                <a:cxn ang="0">
                  <a:pos x="80" y="384"/>
                </a:cxn>
                <a:cxn ang="0">
                  <a:pos x="40" y="384"/>
                </a:cxn>
                <a:cxn ang="0">
                  <a:pos x="24" y="400"/>
                </a:cxn>
                <a:cxn ang="0">
                  <a:pos x="8" y="400"/>
                </a:cxn>
                <a:cxn ang="0">
                  <a:pos x="0" y="344"/>
                </a:cxn>
                <a:cxn ang="0">
                  <a:pos x="32" y="296"/>
                </a:cxn>
                <a:cxn ang="0">
                  <a:pos x="48" y="280"/>
                </a:cxn>
                <a:cxn ang="0">
                  <a:pos x="88" y="280"/>
                </a:cxn>
                <a:cxn ang="0">
                  <a:pos x="80" y="248"/>
                </a:cxn>
                <a:cxn ang="0">
                  <a:pos x="144" y="208"/>
                </a:cxn>
                <a:cxn ang="0">
                  <a:pos x="112" y="192"/>
                </a:cxn>
                <a:cxn ang="0">
                  <a:pos x="88" y="208"/>
                </a:cxn>
                <a:cxn ang="0">
                  <a:pos x="64" y="184"/>
                </a:cxn>
                <a:cxn ang="0">
                  <a:pos x="88" y="160"/>
                </a:cxn>
                <a:cxn ang="0">
                  <a:pos x="112" y="104"/>
                </a:cxn>
                <a:cxn ang="0">
                  <a:pos x="88" y="72"/>
                </a:cxn>
                <a:cxn ang="0">
                  <a:pos x="96" y="56"/>
                </a:cxn>
                <a:cxn ang="0">
                  <a:pos x="144" y="80"/>
                </a:cxn>
                <a:cxn ang="0">
                  <a:pos x="168" y="112"/>
                </a:cxn>
                <a:cxn ang="0">
                  <a:pos x="200" y="104"/>
                </a:cxn>
                <a:cxn ang="0">
                  <a:pos x="216" y="120"/>
                </a:cxn>
                <a:cxn ang="0">
                  <a:pos x="232" y="104"/>
                </a:cxn>
                <a:cxn ang="0">
                  <a:pos x="232" y="64"/>
                </a:cxn>
                <a:cxn ang="0">
                  <a:pos x="216" y="48"/>
                </a:cxn>
                <a:cxn ang="0">
                  <a:pos x="248" y="16"/>
                </a:cxn>
                <a:cxn ang="0">
                  <a:pos x="328" y="8"/>
                </a:cxn>
                <a:cxn ang="0">
                  <a:pos x="336" y="0"/>
                </a:cxn>
                <a:cxn ang="0">
                  <a:pos x="360" y="8"/>
                </a:cxn>
                <a:cxn ang="0">
                  <a:pos x="456" y="64"/>
                </a:cxn>
                <a:cxn ang="0">
                  <a:pos x="552" y="104"/>
                </a:cxn>
                <a:cxn ang="0">
                  <a:pos x="600" y="104"/>
                </a:cxn>
                <a:cxn ang="0">
                  <a:pos x="616" y="88"/>
                </a:cxn>
                <a:cxn ang="0">
                  <a:pos x="648" y="88"/>
                </a:cxn>
                <a:cxn ang="0">
                  <a:pos x="664" y="72"/>
                </a:cxn>
                <a:cxn ang="0">
                  <a:pos x="696" y="64"/>
                </a:cxn>
              </a:cxnLst>
              <a:rect l="0" t="0" r="r" b="b"/>
              <a:pathLst>
                <a:path w="705" h="425">
                  <a:moveTo>
                    <a:pt x="696" y="64"/>
                  </a:moveTo>
                  <a:lnTo>
                    <a:pt x="696" y="96"/>
                  </a:lnTo>
                  <a:lnTo>
                    <a:pt x="704" y="120"/>
                  </a:lnTo>
                  <a:lnTo>
                    <a:pt x="648" y="160"/>
                  </a:lnTo>
                  <a:lnTo>
                    <a:pt x="608" y="168"/>
                  </a:lnTo>
                  <a:lnTo>
                    <a:pt x="560" y="200"/>
                  </a:lnTo>
                  <a:lnTo>
                    <a:pt x="544" y="208"/>
                  </a:lnTo>
                  <a:lnTo>
                    <a:pt x="528" y="208"/>
                  </a:lnTo>
                  <a:lnTo>
                    <a:pt x="512" y="232"/>
                  </a:lnTo>
                  <a:lnTo>
                    <a:pt x="496" y="232"/>
                  </a:lnTo>
                  <a:lnTo>
                    <a:pt x="472" y="224"/>
                  </a:lnTo>
                  <a:lnTo>
                    <a:pt x="448" y="248"/>
                  </a:lnTo>
                  <a:lnTo>
                    <a:pt x="448" y="280"/>
                  </a:lnTo>
                  <a:lnTo>
                    <a:pt x="416" y="304"/>
                  </a:lnTo>
                  <a:lnTo>
                    <a:pt x="392" y="392"/>
                  </a:lnTo>
                  <a:lnTo>
                    <a:pt x="384" y="400"/>
                  </a:lnTo>
                  <a:lnTo>
                    <a:pt x="352" y="424"/>
                  </a:lnTo>
                  <a:lnTo>
                    <a:pt x="288" y="392"/>
                  </a:lnTo>
                  <a:lnTo>
                    <a:pt x="224" y="392"/>
                  </a:lnTo>
                  <a:lnTo>
                    <a:pt x="176" y="376"/>
                  </a:lnTo>
                  <a:lnTo>
                    <a:pt x="168" y="352"/>
                  </a:lnTo>
                  <a:lnTo>
                    <a:pt x="120" y="352"/>
                  </a:lnTo>
                  <a:lnTo>
                    <a:pt x="128" y="392"/>
                  </a:lnTo>
                  <a:lnTo>
                    <a:pt x="96" y="392"/>
                  </a:lnTo>
                  <a:lnTo>
                    <a:pt x="80" y="384"/>
                  </a:lnTo>
                  <a:lnTo>
                    <a:pt x="40" y="384"/>
                  </a:lnTo>
                  <a:lnTo>
                    <a:pt x="24" y="400"/>
                  </a:lnTo>
                  <a:lnTo>
                    <a:pt x="8" y="400"/>
                  </a:lnTo>
                  <a:lnTo>
                    <a:pt x="0" y="344"/>
                  </a:lnTo>
                  <a:lnTo>
                    <a:pt x="32" y="296"/>
                  </a:lnTo>
                  <a:lnTo>
                    <a:pt x="48" y="280"/>
                  </a:lnTo>
                  <a:lnTo>
                    <a:pt x="88" y="280"/>
                  </a:lnTo>
                  <a:lnTo>
                    <a:pt x="80" y="248"/>
                  </a:lnTo>
                  <a:lnTo>
                    <a:pt x="144" y="208"/>
                  </a:lnTo>
                  <a:lnTo>
                    <a:pt x="112" y="192"/>
                  </a:lnTo>
                  <a:lnTo>
                    <a:pt x="88" y="208"/>
                  </a:lnTo>
                  <a:lnTo>
                    <a:pt x="64" y="184"/>
                  </a:lnTo>
                  <a:lnTo>
                    <a:pt x="88" y="160"/>
                  </a:lnTo>
                  <a:lnTo>
                    <a:pt x="112" y="104"/>
                  </a:lnTo>
                  <a:lnTo>
                    <a:pt x="88" y="72"/>
                  </a:lnTo>
                  <a:lnTo>
                    <a:pt x="96" y="56"/>
                  </a:lnTo>
                  <a:lnTo>
                    <a:pt x="144" y="80"/>
                  </a:lnTo>
                  <a:lnTo>
                    <a:pt x="168" y="112"/>
                  </a:lnTo>
                  <a:lnTo>
                    <a:pt x="200" y="104"/>
                  </a:lnTo>
                  <a:lnTo>
                    <a:pt x="216" y="120"/>
                  </a:lnTo>
                  <a:lnTo>
                    <a:pt x="232" y="104"/>
                  </a:lnTo>
                  <a:lnTo>
                    <a:pt x="232" y="64"/>
                  </a:lnTo>
                  <a:lnTo>
                    <a:pt x="216" y="48"/>
                  </a:lnTo>
                  <a:lnTo>
                    <a:pt x="248" y="16"/>
                  </a:lnTo>
                  <a:lnTo>
                    <a:pt x="328" y="8"/>
                  </a:lnTo>
                  <a:lnTo>
                    <a:pt x="336" y="0"/>
                  </a:lnTo>
                  <a:lnTo>
                    <a:pt x="360" y="8"/>
                  </a:lnTo>
                  <a:lnTo>
                    <a:pt x="456" y="64"/>
                  </a:lnTo>
                  <a:lnTo>
                    <a:pt x="552" y="104"/>
                  </a:lnTo>
                  <a:lnTo>
                    <a:pt x="600" y="104"/>
                  </a:lnTo>
                  <a:lnTo>
                    <a:pt x="616" y="88"/>
                  </a:lnTo>
                  <a:lnTo>
                    <a:pt x="648" y="88"/>
                  </a:lnTo>
                  <a:lnTo>
                    <a:pt x="664" y="72"/>
                  </a:lnTo>
                  <a:lnTo>
                    <a:pt x="696" y="64"/>
                  </a:lnTo>
                </a:path>
              </a:pathLst>
            </a:custGeom>
            <a:solidFill>
              <a:srgbClr val="0066CC"/>
            </a:solidFill>
            <a:ln w="6350" cap="rnd" cmpd="sng">
              <a:solidFill>
                <a:srgbClr val="000000">
                  <a:lumMod val="50000"/>
                  <a:lumOff val="50000"/>
                </a:srgbClr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kern="0" dirty="0">
                <a:solidFill>
                  <a:sysClr val="windowText" lastClr="000000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54" name="Freeform 27"/>
            <p:cNvSpPr>
              <a:spLocks/>
            </p:cNvSpPr>
            <p:nvPr>
              <p:custDataLst>
                <p:tags r:id="rId22"/>
              </p:custDataLst>
            </p:nvPr>
          </p:nvSpPr>
          <p:spPr bwMode="auto">
            <a:xfrm>
              <a:off x="1193" y="1854"/>
              <a:ext cx="950" cy="544"/>
            </a:xfrm>
            <a:custGeom>
              <a:avLst/>
              <a:gdLst/>
              <a:ahLst/>
              <a:cxnLst>
                <a:cxn ang="0">
                  <a:pos x="544" y="240"/>
                </a:cxn>
                <a:cxn ang="0">
                  <a:pos x="576" y="240"/>
                </a:cxn>
                <a:cxn ang="0">
                  <a:pos x="768" y="336"/>
                </a:cxn>
                <a:cxn ang="0">
                  <a:pos x="832" y="320"/>
                </a:cxn>
                <a:cxn ang="0">
                  <a:pos x="880" y="304"/>
                </a:cxn>
                <a:cxn ang="0">
                  <a:pos x="920" y="296"/>
                </a:cxn>
                <a:cxn ang="0">
                  <a:pos x="912" y="264"/>
                </a:cxn>
                <a:cxn ang="0">
                  <a:pos x="928" y="216"/>
                </a:cxn>
                <a:cxn ang="0">
                  <a:pos x="840" y="168"/>
                </a:cxn>
                <a:cxn ang="0">
                  <a:pos x="808" y="96"/>
                </a:cxn>
                <a:cxn ang="0">
                  <a:pos x="824" y="176"/>
                </a:cxn>
                <a:cxn ang="0">
                  <a:pos x="800" y="232"/>
                </a:cxn>
                <a:cxn ang="0">
                  <a:pos x="760" y="240"/>
                </a:cxn>
                <a:cxn ang="0">
                  <a:pos x="776" y="192"/>
                </a:cxn>
                <a:cxn ang="0">
                  <a:pos x="688" y="184"/>
                </a:cxn>
                <a:cxn ang="0">
                  <a:pos x="632" y="176"/>
                </a:cxn>
                <a:cxn ang="0">
                  <a:pos x="680" y="144"/>
                </a:cxn>
                <a:cxn ang="0">
                  <a:pos x="616" y="160"/>
                </a:cxn>
                <a:cxn ang="0">
                  <a:pos x="528" y="136"/>
                </a:cxn>
                <a:cxn ang="0">
                  <a:pos x="488" y="136"/>
                </a:cxn>
                <a:cxn ang="0">
                  <a:pos x="424" y="152"/>
                </a:cxn>
                <a:cxn ang="0">
                  <a:pos x="480" y="112"/>
                </a:cxn>
                <a:cxn ang="0">
                  <a:pos x="432" y="0"/>
                </a:cxn>
                <a:cxn ang="0">
                  <a:pos x="392" y="88"/>
                </a:cxn>
                <a:cxn ang="0">
                  <a:pos x="368" y="144"/>
                </a:cxn>
                <a:cxn ang="0">
                  <a:pos x="328" y="104"/>
                </a:cxn>
                <a:cxn ang="0">
                  <a:pos x="224" y="128"/>
                </a:cxn>
                <a:cxn ang="0">
                  <a:pos x="176" y="128"/>
                </a:cxn>
                <a:cxn ang="0">
                  <a:pos x="128" y="104"/>
                </a:cxn>
                <a:cxn ang="0">
                  <a:pos x="88" y="144"/>
                </a:cxn>
                <a:cxn ang="0">
                  <a:pos x="48" y="184"/>
                </a:cxn>
                <a:cxn ang="0">
                  <a:pos x="48" y="256"/>
                </a:cxn>
                <a:cxn ang="0">
                  <a:pos x="0" y="288"/>
                </a:cxn>
                <a:cxn ang="0">
                  <a:pos x="64" y="392"/>
                </a:cxn>
                <a:cxn ang="0">
                  <a:pos x="104" y="416"/>
                </a:cxn>
                <a:cxn ang="0">
                  <a:pos x="192" y="456"/>
                </a:cxn>
                <a:cxn ang="0">
                  <a:pos x="248" y="496"/>
                </a:cxn>
                <a:cxn ang="0">
                  <a:pos x="264" y="512"/>
                </a:cxn>
                <a:cxn ang="0">
                  <a:pos x="296" y="480"/>
                </a:cxn>
                <a:cxn ang="0">
                  <a:pos x="328" y="424"/>
                </a:cxn>
                <a:cxn ang="0">
                  <a:pos x="280" y="416"/>
                </a:cxn>
                <a:cxn ang="0">
                  <a:pos x="328" y="336"/>
                </a:cxn>
                <a:cxn ang="0">
                  <a:pos x="312" y="288"/>
                </a:cxn>
                <a:cxn ang="0">
                  <a:pos x="384" y="344"/>
                </a:cxn>
                <a:cxn ang="0">
                  <a:pos x="432" y="352"/>
                </a:cxn>
                <a:cxn ang="0">
                  <a:pos x="448" y="296"/>
                </a:cxn>
                <a:cxn ang="0">
                  <a:pos x="464" y="248"/>
                </a:cxn>
              </a:cxnLst>
              <a:rect l="0" t="0" r="r" b="b"/>
              <a:pathLst>
                <a:path w="929" h="529">
                  <a:moveTo>
                    <a:pt x="464" y="248"/>
                  </a:moveTo>
                  <a:lnTo>
                    <a:pt x="544" y="240"/>
                  </a:lnTo>
                  <a:lnTo>
                    <a:pt x="552" y="232"/>
                  </a:lnTo>
                  <a:lnTo>
                    <a:pt x="576" y="240"/>
                  </a:lnTo>
                  <a:lnTo>
                    <a:pt x="672" y="296"/>
                  </a:lnTo>
                  <a:lnTo>
                    <a:pt x="768" y="336"/>
                  </a:lnTo>
                  <a:lnTo>
                    <a:pt x="816" y="336"/>
                  </a:lnTo>
                  <a:lnTo>
                    <a:pt x="832" y="320"/>
                  </a:lnTo>
                  <a:lnTo>
                    <a:pt x="864" y="320"/>
                  </a:lnTo>
                  <a:lnTo>
                    <a:pt x="880" y="304"/>
                  </a:lnTo>
                  <a:lnTo>
                    <a:pt x="912" y="296"/>
                  </a:lnTo>
                  <a:lnTo>
                    <a:pt x="920" y="296"/>
                  </a:lnTo>
                  <a:lnTo>
                    <a:pt x="928" y="280"/>
                  </a:lnTo>
                  <a:lnTo>
                    <a:pt x="912" y="264"/>
                  </a:lnTo>
                  <a:lnTo>
                    <a:pt x="928" y="248"/>
                  </a:lnTo>
                  <a:lnTo>
                    <a:pt x="928" y="216"/>
                  </a:lnTo>
                  <a:lnTo>
                    <a:pt x="872" y="168"/>
                  </a:lnTo>
                  <a:lnTo>
                    <a:pt x="840" y="168"/>
                  </a:lnTo>
                  <a:lnTo>
                    <a:pt x="840" y="120"/>
                  </a:lnTo>
                  <a:lnTo>
                    <a:pt x="808" y="96"/>
                  </a:lnTo>
                  <a:lnTo>
                    <a:pt x="808" y="128"/>
                  </a:lnTo>
                  <a:lnTo>
                    <a:pt x="824" y="176"/>
                  </a:lnTo>
                  <a:lnTo>
                    <a:pt x="824" y="216"/>
                  </a:lnTo>
                  <a:lnTo>
                    <a:pt x="800" y="232"/>
                  </a:lnTo>
                  <a:lnTo>
                    <a:pt x="784" y="256"/>
                  </a:lnTo>
                  <a:lnTo>
                    <a:pt x="760" y="240"/>
                  </a:lnTo>
                  <a:lnTo>
                    <a:pt x="784" y="224"/>
                  </a:lnTo>
                  <a:lnTo>
                    <a:pt x="776" y="192"/>
                  </a:lnTo>
                  <a:lnTo>
                    <a:pt x="728" y="200"/>
                  </a:lnTo>
                  <a:lnTo>
                    <a:pt x="688" y="184"/>
                  </a:lnTo>
                  <a:lnTo>
                    <a:pt x="656" y="200"/>
                  </a:lnTo>
                  <a:lnTo>
                    <a:pt x="632" y="176"/>
                  </a:lnTo>
                  <a:lnTo>
                    <a:pt x="680" y="168"/>
                  </a:lnTo>
                  <a:lnTo>
                    <a:pt x="680" y="144"/>
                  </a:lnTo>
                  <a:lnTo>
                    <a:pt x="632" y="136"/>
                  </a:lnTo>
                  <a:lnTo>
                    <a:pt x="616" y="160"/>
                  </a:lnTo>
                  <a:lnTo>
                    <a:pt x="600" y="144"/>
                  </a:lnTo>
                  <a:lnTo>
                    <a:pt x="528" y="136"/>
                  </a:lnTo>
                  <a:lnTo>
                    <a:pt x="512" y="152"/>
                  </a:lnTo>
                  <a:lnTo>
                    <a:pt x="488" y="136"/>
                  </a:lnTo>
                  <a:lnTo>
                    <a:pt x="464" y="168"/>
                  </a:lnTo>
                  <a:lnTo>
                    <a:pt x="424" y="152"/>
                  </a:lnTo>
                  <a:lnTo>
                    <a:pt x="440" y="104"/>
                  </a:lnTo>
                  <a:lnTo>
                    <a:pt x="480" y="112"/>
                  </a:lnTo>
                  <a:lnTo>
                    <a:pt x="488" y="56"/>
                  </a:lnTo>
                  <a:lnTo>
                    <a:pt x="432" y="0"/>
                  </a:lnTo>
                  <a:lnTo>
                    <a:pt x="440" y="56"/>
                  </a:lnTo>
                  <a:lnTo>
                    <a:pt x="392" y="88"/>
                  </a:lnTo>
                  <a:lnTo>
                    <a:pt x="384" y="136"/>
                  </a:lnTo>
                  <a:lnTo>
                    <a:pt x="368" y="144"/>
                  </a:lnTo>
                  <a:lnTo>
                    <a:pt x="360" y="152"/>
                  </a:lnTo>
                  <a:lnTo>
                    <a:pt x="328" y="104"/>
                  </a:lnTo>
                  <a:lnTo>
                    <a:pt x="264" y="104"/>
                  </a:lnTo>
                  <a:lnTo>
                    <a:pt x="224" y="128"/>
                  </a:lnTo>
                  <a:lnTo>
                    <a:pt x="208" y="168"/>
                  </a:lnTo>
                  <a:lnTo>
                    <a:pt x="176" y="128"/>
                  </a:lnTo>
                  <a:lnTo>
                    <a:pt x="152" y="80"/>
                  </a:lnTo>
                  <a:lnTo>
                    <a:pt x="128" y="104"/>
                  </a:lnTo>
                  <a:lnTo>
                    <a:pt x="136" y="152"/>
                  </a:lnTo>
                  <a:lnTo>
                    <a:pt x="88" y="144"/>
                  </a:lnTo>
                  <a:lnTo>
                    <a:pt x="72" y="144"/>
                  </a:lnTo>
                  <a:lnTo>
                    <a:pt x="48" y="184"/>
                  </a:lnTo>
                  <a:lnTo>
                    <a:pt x="64" y="208"/>
                  </a:lnTo>
                  <a:lnTo>
                    <a:pt x="48" y="256"/>
                  </a:lnTo>
                  <a:lnTo>
                    <a:pt x="16" y="280"/>
                  </a:lnTo>
                  <a:lnTo>
                    <a:pt x="0" y="288"/>
                  </a:lnTo>
                  <a:lnTo>
                    <a:pt x="8" y="336"/>
                  </a:lnTo>
                  <a:lnTo>
                    <a:pt x="64" y="392"/>
                  </a:lnTo>
                  <a:lnTo>
                    <a:pt x="96" y="392"/>
                  </a:lnTo>
                  <a:lnTo>
                    <a:pt x="104" y="416"/>
                  </a:lnTo>
                  <a:lnTo>
                    <a:pt x="136" y="424"/>
                  </a:lnTo>
                  <a:lnTo>
                    <a:pt x="192" y="456"/>
                  </a:lnTo>
                  <a:lnTo>
                    <a:pt x="208" y="488"/>
                  </a:lnTo>
                  <a:lnTo>
                    <a:pt x="248" y="496"/>
                  </a:lnTo>
                  <a:lnTo>
                    <a:pt x="248" y="528"/>
                  </a:lnTo>
                  <a:lnTo>
                    <a:pt x="264" y="512"/>
                  </a:lnTo>
                  <a:lnTo>
                    <a:pt x="304" y="512"/>
                  </a:lnTo>
                  <a:lnTo>
                    <a:pt x="296" y="480"/>
                  </a:lnTo>
                  <a:lnTo>
                    <a:pt x="360" y="440"/>
                  </a:lnTo>
                  <a:lnTo>
                    <a:pt x="328" y="424"/>
                  </a:lnTo>
                  <a:lnTo>
                    <a:pt x="304" y="440"/>
                  </a:lnTo>
                  <a:lnTo>
                    <a:pt x="280" y="416"/>
                  </a:lnTo>
                  <a:lnTo>
                    <a:pt x="304" y="392"/>
                  </a:lnTo>
                  <a:lnTo>
                    <a:pt x="328" y="336"/>
                  </a:lnTo>
                  <a:lnTo>
                    <a:pt x="304" y="304"/>
                  </a:lnTo>
                  <a:lnTo>
                    <a:pt x="312" y="288"/>
                  </a:lnTo>
                  <a:lnTo>
                    <a:pt x="360" y="312"/>
                  </a:lnTo>
                  <a:lnTo>
                    <a:pt x="384" y="344"/>
                  </a:lnTo>
                  <a:lnTo>
                    <a:pt x="416" y="336"/>
                  </a:lnTo>
                  <a:lnTo>
                    <a:pt x="432" y="352"/>
                  </a:lnTo>
                  <a:lnTo>
                    <a:pt x="448" y="336"/>
                  </a:lnTo>
                  <a:lnTo>
                    <a:pt x="448" y="296"/>
                  </a:lnTo>
                  <a:lnTo>
                    <a:pt x="432" y="280"/>
                  </a:lnTo>
                  <a:lnTo>
                    <a:pt x="464" y="248"/>
                  </a:lnTo>
                </a:path>
              </a:pathLst>
            </a:custGeom>
            <a:solidFill>
              <a:srgbClr val="0066CC"/>
            </a:solidFill>
            <a:ln w="6350" cap="rnd" cmpd="sng">
              <a:solidFill>
                <a:srgbClr val="000000">
                  <a:lumMod val="50000"/>
                  <a:lumOff val="50000"/>
                </a:srgbClr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kern="0" dirty="0">
                <a:solidFill>
                  <a:sysClr val="windowText" lastClr="000000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55" name="Freeform 28"/>
            <p:cNvSpPr>
              <a:spLocks/>
            </p:cNvSpPr>
            <p:nvPr>
              <p:custDataLst>
                <p:tags r:id="rId23"/>
              </p:custDataLst>
            </p:nvPr>
          </p:nvSpPr>
          <p:spPr bwMode="auto">
            <a:xfrm>
              <a:off x="1570" y="2007"/>
              <a:ext cx="98" cy="107"/>
            </a:xfrm>
            <a:custGeom>
              <a:avLst/>
              <a:gdLst>
                <a:gd name="T0" fmla="*/ 267 w 97"/>
                <a:gd name="T1" fmla="*/ 699 h 105"/>
                <a:gd name="T2" fmla="*/ 247 w 97"/>
                <a:gd name="T3" fmla="*/ 588 h 105"/>
                <a:gd name="T4" fmla="*/ 109 w 97"/>
                <a:gd name="T5" fmla="*/ 588 h 105"/>
                <a:gd name="T6" fmla="*/ 0 w 97"/>
                <a:gd name="T7" fmla="*/ 0 h 105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97"/>
                <a:gd name="T13" fmla="*/ 0 h 105"/>
                <a:gd name="T14" fmla="*/ 97 w 97"/>
                <a:gd name="T15" fmla="*/ 105 h 105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97" h="105">
                  <a:moveTo>
                    <a:pt x="96" y="104"/>
                  </a:moveTo>
                  <a:lnTo>
                    <a:pt x="88" y="88"/>
                  </a:lnTo>
                  <a:lnTo>
                    <a:pt x="40" y="88"/>
                  </a:lnTo>
                  <a:lnTo>
                    <a:pt x="0" y="0"/>
                  </a:lnTo>
                </a:path>
              </a:pathLst>
            </a:custGeom>
            <a:solidFill>
              <a:srgbClr val="0066CC"/>
            </a:solidFill>
            <a:ln w="6350" cap="rnd" cmpd="sng">
              <a:solidFill>
                <a:srgbClr val="7F7F7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kern="0" dirty="0">
                <a:solidFill>
                  <a:sysClr val="windowText" lastClr="000000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56" name="Freeform 29"/>
            <p:cNvSpPr>
              <a:spLocks/>
            </p:cNvSpPr>
            <p:nvPr>
              <p:custDataLst>
                <p:tags r:id="rId24"/>
              </p:custDataLst>
            </p:nvPr>
          </p:nvSpPr>
          <p:spPr bwMode="auto">
            <a:xfrm>
              <a:off x="1692" y="2881"/>
              <a:ext cx="248" cy="181"/>
            </a:xfrm>
            <a:custGeom>
              <a:avLst/>
              <a:gdLst>
                <a:gd name="T0" fmla="*/ 813 w 241"/>
                <a:gd name="T1" fmla="*/ 651 h 177"/>
                <a:gd name="T2" fmla="*/ 728 w 241"/>
                <a:gd name="T3" fmla="*/ 609 h 177"/>
                <a:gd name="T4" fmla="*/ 699 w 241"/>
                <a:gd name="T5" fmla="*/ 480 h 177"/>
                <a:gd name="T6" fmla="*/ 585 w 241"/>
                <a:gd name="T7" fmla="*/ 480 h 177"/>
                <a:gd name="T8" fmla="*/ 530 w 241"/>
                <a:gd name="T9" fmla="*/ 303 h 177"/>
                <a:gd name="T10" fmla="*/ 530 w 241"/>
                <a:gd name="T11" fmla="*/ 125 h 177"/>
                <a:gd name="T12" fmla="*/ 478 w 241"/>
                <a:gd name="T13" fmla="*/ 96 h 177"/>
                <a:gd name="T14" fmla="*/ 365 w 241"/>
                <a:gd name="T15" fmla="*/ 125 h 177"/>
                <a:gd name="T16" fmla="*/ 251 w 241"/>
                <a:gd name="T17" fmla="*/ 0 h 177"/>
                <a:gd name="T18" fmla="*/ 193 w 241"/>
                <a:gd name="T19" fmla="*/ 0 h 177"/>
                <a:gd name="T20" fmla="*/ 107 w 241"/>
                <a:gd name="T21" fmla="*/ 96 h 177"/>
                <a:gd name="T22" fmla="*/ 89 w 241"/>
                <a:gd name="T23" fmla="*/ 303 h 177"/>
                <a:gd name="T24" fmla="*/ 0 w 241"/>
                <a:gd name="T25" fmla="*/ 437 h 177"/>
                <a:gd name="T26" fmla="*/ 8 w 241"/>
                <a:gd name="T27" fmla="*/ 609 h 177"/>
                <a:gd name="T28" fmla="*/ 89 w 241"/>
                <a:gd name="T29" fmla="*/ 651 h 177"/>
                <a:gd name="T30" fmla="*/ 89 w 241"/>
                <a:gd name="T31" fmla="*/ 824 h 177"/>
                <a:gd name="T32" fmla="*/ 227 w 241"/>
                <a:gd name="T33" fmla="*/ 824 h 177"/>
                <a:gd name="T34" fmla="*/ 305 w 241"/>
                <a:gd name="T35" fmla="*/ 968 h 177"/>
                <a:gd name="T36" fmla="*/ 392 w 241"/>
                <a:gd name="T37" fmla="*/ 824 h 177"/>
                <a:gd name="T38" fmla="*/ 699 w 241"/>
                <a:gd name="T39" fmla="*/ 878 h 177"/>
                <a:gd name="T40" fmla="*/ 839 w 241"/>
                <a:gd name="T41" fmla="*/ 791 h 177"/>
                <a:gd name="T42" fmla="*/ 813 w 241"/>
                <a:gd name="T43" fmla="*/ 651 h 177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w 241"/>
                <a:gd name="T67" fmla="*/ 0 h 177"/>
                <a:gd name="T68" fmla="*/ 241 w 241"/>
                <a:gd name="T69" fmla="*/ 177 h 177"/>
              </a:gdLst>
              <a:ahLst/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T66" t="T67" r="T68" b="T69"/>
              <a:pathLst>
                <a:path w="241" h="177">
                  <a:moveTo>
                    <a:pt x="232" y="120"/>
                  </a:moveTo>
                  <a:lnTo>
                    <a:pt x="208" y="112"/>
                  </a:lnTo>
                  <a:lnTo>
                    <a:pt x="200" y="88"/>
                  </a:lnTo>
                  <a:lnTo>
                    <a:pt x="168" y="88"/>
                  </a:lnTo>
                  <a:lnTo>
                    <a:pt x="152" y="56"/>
                  </a:lnTo>
                  <a:lnTo>
                    <a:pt x="152" y="24"/>
                  </a:lnTo>
                  <a:lnTo>
                    <a:pt x="136" y="16"/>
                  </a:lnTo>
                  <a:lnTo>
                    <a:pt x="104" y="24"/>
                  </a:lnTo>
                  <a:lnTo>
                    <a:pt x="72" y="0"/>
                  </a:lnTo>
                  <a:lnTo>
                    <a:pt x="56" y="0"/>
                  </a:lnTo>
                  <a:lnTo>
                    <a:pt x="32" y="16"/>
                  </a:lnTo>
                  <a:lnTo>
                    <a:pt x="24" y="56"/>
                  </a:lnTo>
                  <a:lnTo>
                    <a:pt x="0" y="80"/>
                  </a:lnTo>
                  <a:lnTo>
                    <a:pt x="8" y="112"/>
                  </a:lnTo>
                  <a:lnTo>
                    <a:pt x="24" y="120"/>
                  </a:lnTo>
                  <a:lnTo>
                    <a:pt x="24" y="152"/>
                  </a:lnTo>
                  <a:lnTo>
                    <a:pt x="64" y="152"/>
                  </a:lnTo>
                  <a:lnTo>
                    <a:pt x="88" y="176"/>
                  </a:lnTo>
                  <a:lnTo>
                    <a:pt x="112" y="152"/>
                  </a:lnTo>
                  <a:lnTo>
                    <a:pt x="200" y="160"/>
                  </a:lnTo>
                  <a:lnTo>
                    <a:pt x="240" y="144"/>
                  </a:lnTo>
                  <a:lnTo>
                    <a:pt x="232" y="120"/>
                  </a:lnTo>
                </a:path>
              </a:pathLst>
            </a:custGeom>
            <a:solidFill>
              <a:srgbClr val="0066CC"/>
            </a:solidFill>
            <a:ln w="6350" cap="rnd" cmpd="sng">
              <a:solidFill>
                <a:srgbClr val="7F7F7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kern="0" dirty="0">
                <a:solidFill>
                  <a:sysClr val="windowText" lastClr="000000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57" name="Freeform 30"/>
            <p:cNvSpPr>
              <a:spLocks/>
            </p:cNvSpPr>
            <p:nvPr>
              <p:custDataLst>
                <p:tags r:id="rId25"/>
              </p:custDataLst>
            </p:nvPr>
          </p:nvSpPr>
          <p:spPr bwMode="auto">
            <a:xfrm>
              <a:off x="1512" y="2840"/>
              <a:ext cx="214" cy="274"/>
            </a:xfrm>
            <a:custGeom>
              <a:avLst/>
              <a:gdLst>
                <a:gd name="T0" fmla="*/ 0 w 209"/>
                <a:gd name="T1" fmla="*/ 875 h 265"/>
                <a:gd name="T2" fmla="*/ 0 w 209"/>
                <a:gd name="T3" fmla="*/ 753 h 265"/>
                <a:gd name="T4" fmla="*/ 126 w 209"/>
                <a:gd name="T5" fmla="*/ 515 h 265"/>
                <a:gd name="T6" fmla="*/ 238 w 209"/>
                <a:gd name="T7" fmla="*/ 515 h 265"/>
                <a:gd name="T8" fmla="*/ 316 w 209"/>
                <a:gd name="T9" fmla="*/ 392 h 265"/>
                <a:gd name="T10" fmla="*/ 87 w 209"/>
                <a:gd name="T11" fmla="*/ 365 h 265"/>
                <a:gd name="T12" fmla="*/ 16 w 209"/>
                <a:gd name="T13" fmla="*/ 268 h 265"/>
                <a:gd name="T14" fmla="*/ 8 w 209"/>
                <a:gd name="T15" fmla="*/ 174 h 265"/>
                <a:gd name="T16" fmla="*/ 87 w 209"/>
                <a:gd name="T17" fmla="*/ 116 h 265"/>
                <a:gd name="T18" fmla="*/ 183 w 209"/>
                <a:gd name="T19" fmla="*/ 174 h 265"/>
                <a:gd name="T20" fmla="*/ 126 w 209"/>
                <a:gd name="T21" fmla="*/ 241 h 265"/>
                <a:gd name="T22" fmla="*/ 238 w 209"/>
                <a:gd name="T23" fmla="*/ 241 h 265"/>
                <a:gd name="T24" fmla="*/ 374 w 209"/>
                <a:gd name="T25" fmla="*/ 215 h 265"/>
                <a:gd name="T26" fmla="*/ 374 w 209"/>
                <a:gd name="T27" fmla="*/ 16 h 265"/>
                <a:gd name="T28" fmla="*/ 399 w 209"/>
                <a:gd name="T29" fmla="*/ 0 h 265"/>
                <a:gd name="T30" fmla="*/ 509 w 209"/>
                <a:gd name="T31" fmla="*/ 116 h 265"/>
                <a:gd name="T32" fmla="*/ 614 w 209"/>
                <a:gd name="T33" fmla="*/ 116 h 265"/>
                <a:gd name="T34" fmla="*/ 692 w 209"/>
                <a:gd name="T35" fmla="*/ 215 h 265"/>
                <a:gd name="T36" fmla="*/ 671 w 209"/>
                <a:gd name="T37" fmla="*/ 365 h 265"/>
                <a:gd name="T38" fmla="*/ 586 w 209"/>
                <a:gd name="T39" fmla="*/ 450 h 265"/>
                <a:gd name="T40" fmla="*/ 614 w 209"/>
                <a:gd name="T41" fmla="*/ 572 h 265"/>
                <a:gd name="T42" fmla="*/ 671 w 209"/>
                <a:gd name="T43" fmla="*/ 603 h 265"/>
                <a:gd name="T44" fmla="*/ 671 w 209"/>
                <a:gd name="T45" fmla="*/ 724 h 265"/>
                <a:gd name="T46" fmla="*/ 509 w 209"/>
                <a:gd name="T47" fmla="*/ 724 h 265"/>
                <a:gd name="T48" fmla="*/ 399 w 209"/>
                <a:gd name="T49" fmla="*/ 635 h 265"/>
                <a:gd name="T50" fmla="*/ 348 w 209"/>
                <a:gd name="T51" fmla="*/ 787 h 265"/>
                <a:gd name="T52" fmla="*/ 399 w 209"/>
                <a:gd name="T53" fmla="*/ 969 h 265"/>
                <a:gd name="T54" fmla="*/ 217 w 209"/>
                <a:gd name="T55" fmla="*/ 904 h 265"/>
                <a:gd name="T56" fmla="*/ 217 w 209"/>
                <a:gd name="T57" fmla="*/ 997 h 265"/>
                <a:gd name="T58" fmla="*/ 87 w 209"/>
                <a:gd name="T59" fmla="*/ 997 h 265"/>
                <a:gd name="T60" fmla="*/ 126 w 209"/>
                <a:gd name="T61" fmla="*/ 940 h 265"/>
                <a:gd name="T62" fmla="*/ 87 w 209"/>
                <a:gd name="T63" fmla="*/ 875 h 265"/>
                <a:gd name="T64" fmla="*/ 0 w 209"/>
                <a:gd name="T65" fmla="*/ 875 h 265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209"/>
                <a:gd name="T100" fmla="*/ 0 h 265"/>
                <a:gd name="T101" fmla="*/ 209 w 209"/>
                <a:gd name="T102" fmla="*/ 265 h 265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209" h="265">
                  <a:moveTo>
                    <a:pt x="0" y="232"/>
                  </a:moveTo>
                  <a:lnTo>
                    <a:pt x="0" y="200"/>
                  </a:lnTo>
                  <a:lnTo>
                    <a:pt x="40" y="136"/>
                  </a:lnTo>
                  <a:lnTo>
                    <a:pt x="72" y="136"/>
                  </a:lnTo>
                  <a:lnTo>
                    <a:pt x="96" y="104"/>
                  </a:lnTo>
                  <a:lnTo>
                    <a:pt x="24" y="96"/>
                  </a:lnTo>
                  <a:lnTo>
                    <a:pt x="16" y="72"/>
                  </a:lnTo>
                  <a:lnTo>
                    <a:pt x="8" y="48"/>
                  </a:lnTo>
                  <a:lnTo>
                    <a:pt x="24" y="32"/>
                  </a:lnTo>
                  <a:lnTo>
                    <a:pt x="56" y="48"/>
                  </a:lnTo>
                  <a:lnTo>
                    <a:pt x="40" y="64"/>
                  </a:lnTo>
                  <a:lnTo>
                    <a:pt x="72" y="64"/>
                  </a:lnTo>
                  <a:lnTo>
                    <a:pt x="112" y="56"/>
                  </a:lnTo>
                  <a:lnTo>
                    <a:pt x="112" y="16"/>
                  </a:lnTo>
                  <a:lnTo>
                    <a:pt x="120" y="0"/>
                  </a:lnTo>
                  <a:lnTo>
                    <a:pt x="152" y="32"/>
                  </a:lnTo>
                  <a:lnTo>
                    <a:pt x="184" y="32"/>
                  </a:lnTo>
                  <a:lnTo>
                    <a:pt x="208" y="56"/>
                  </a:lnTo>
                  <a:lnTo>
                    <a:pt x="200" y="96"/>
                  </a:lnTo>
                  <a:lnTo>
                    <a:pt x="176" y="120"/>
                  </a:lnTo>
                  <a:lnTo>
                    <a:pt x="184" y="152"/>
                  </a:lnTo>
                  <a:lnTo>
                    <a:pt x="200" y="160"/>
                  </a:lnTo>
                  <a:lnTo>
                    <a:pt x="200" y="192"/>
                  </a:lnTo>
                  <a:lnTo>
                    <a:pt x="152" y="192"/>
                  </a:lnTo>
                  <a:lnTo>
                    <a:pt x="120" y="168"/>
                  </a:lnTo>
                  <a:lnTo>
                    <a:pt x="104" y="208"/>
                  </a:lnTo>
                  <a:lnTo>
                    <a:pt x="120" y="256"/>
                  </a:lnTo>
                  <a:lnTo>
                    <a:pt x="64" y="240"/>
                  </a:lnTo>
                  <a:lnTo>
                    <a:pt x="64" y="264"/>
                  </a:lnTo>
                  <a:lnTo>
                    <a:pt x="24" y="264"/>
                  </a:lnTo>
                  <a:lnTo>
                    <a:pt x="40" y="248"/>
                  </a:lnTo>
                  <a:lnTo>
                    <a:pt x="24" y="232"/>
                  </a:lnTo>
                  <a:lnTo>
                    <a:pt x="0" y="232"/>
                  </a:lnTo>
                </a:path>
              </a:pathLst>
            </a:custGeom>
            <a:solidFill>
              <a:srgbClr val="0066CC"/>
            </a:solidFill>
            <a:ln w="6350" cap="rnd" cmpd="sng">
              <a:solidFill>
                <a:srgbClr val="7F7F7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kern="0" dirty="0">
                <a:solidFill>
                  <a:sysClr val="windowText" lastClr="000000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58" name="Freeform 31"/>
            <p:cNvSpPr>
              <a:spLocks/>
            </p:cNvSpPr>
            <p:nvPr>
              <p:custDataLst>
                <p:tags r:id="rId26"/>
              </p:custDataLst>
            </p:nvPr>
          </p:nvSpPr>
          <p:spPr bwMode="auto">
            <a:xfrm>
              <a:off x="1373" y="2751"/>
              <a:ext cx="254" cy="363"/>
            </a:xfrm>
            <a:custGeom>
              <a:avLst/>
              <a:gdLst>
                <a:gd name="T0" fmla="*/ 453 w 249"/>
                <a:gd name="T1" fmla="*/ 1330 h 353"/>
                <a:gd name="T2" fmla="*/ 429 w 249"/>
                <a:gd name="T3" fmla="*/ 1330 h 353"/>
                <a:gd name="T4" fmla="*/ 354 w 249"/>
                <a:gd name="T5" fmla="*/ 1435 h 353"/>
                <a:gd name="T6" fmla="*/ 293 w 249"/>
                <a:gd name="T7" fmla="*/ 1459 h 353"/>
                <a:gd name="T8" fmla="*/ 266 w 249"/>
                <a:gd name="T9" fmla="*/ 1404 h 353"/>
                <a:gd name="T10" fmla="*/ 220 w 249"/>
                <a:gd name="T11" fmla="*/ 1367 h 353"/>
                <a:gd name="T12" fmla="*/ 126 w 249"/>
                <a:gd name="T13" fmla="*/ 1404 h 353"/>
                <a:gd name="T14" fmla="*/ 103 w 249"/>
                <a:gd name="T15" fmla="*/ 1330 h 353"/>
                <a:gd name="T16" fmla="*/ 103 w 249"/>
                <a:gd name="T17" fmla="*/ 1192 h 353"/>
                <a:gd name="T18" fmla="*/ 151 w 249"/>
                <a:gd name="T19" fmla="*/ 1127 h 353"/>
                <a:gd name="T20" fmla="*/ 103 w 249"/>
                <a:gd name="T21" fmla="*/ 1062 h 353"/>
                <a:gd name="T22" fmla="*/ 16 w 249"/>
                <a:gd name="T23" fmla="*/ 1127 h 353"/>
                <a:gd name="T24" fmla="*/ 8 w 249"/>
                <a:gd name="T25" fmla="*/ 999 h 353"/>
                <a:gd name="T26" fmla="*/ 16 w 249"/>
                <a:gd name="T27" fmla="*/ 867 h 353"/>
                <a:gd name="T28" fmla="*/ 0 w 249"/>
                <a:gd name="T29" fmla="*/ 698 h 353"/>
                <a:gd name="T30" fmla="*/ 0 w 249"/>
                <a:gd name="T31" fmla="*/ 430 h 353"/>
                <a:gd name="T32" fmla="*/ 87 w 249"/>
                <a:gd name="T33" fmla="*/ 326 h 353"/>
                <a:gd name="T34" fmla="*/ 16 w 249"/>
                <a:gd name="T35" fmla="*/ 233 h 353"/>
                <a:gd name="T36" fmla="*/ 183 w 249"/>
                <a:gd name="T37" fmla="*/ 233 h 353"/>
                <a:gd name="T38" fmla="*/ 220 w 249"/>
                <a:gd name="T39" fmla="*/ 101 h 353"/>
                <a:gd name="T40" fmla="*/ 354 w 249"/>
                <a:gd name="T41" fmla="*/ 0 h 353"/>
                <a:gd name="T42" fmla="*/ 375 w 249"/>
                <a:gd name="T43" fmla="*/ 0 h 353"/>
                <a:gd name="T44" fmla="*/ 375 w 249"/>
                <a:gd name="T45" fmla="*/ 16 h 353"/>
                <a:gd name="T46" fmla="*/ 429 w 249"/>
                <a:gd name="T47" fmla="*/ 101 h 353"/>
                <a:gd name="T48" fmla="*/ 429 w 249"/>
                <a:gd name="T49" fmla="*/ 157 h 353"/>
                <a:gd name="T50" fmla="*/ 535 w 249"/>
                <a:gd name="T51" fmla="*/ 157 h 353"/>
                <a:gd name="T52" fmla="*/ 535 w 249"/>
                <a:gd name="T53" fmla="*/ 233 h 353"/>
                <a:gd name="T54" fmla="*/ 618 w 249"/>
                <a:gd name="T55" fmla="*/ 261 h 353"/>
                <a:gd name="T56" fmla="*/ 674 w 249"/>
                <a:gd name="T57" fmla="*/ 364 h 353"/>
                <a:gd name="T58" fmla="*/ 835 w 249"/>
                <a:gd name="T59" fmla="*/ 430 h 353"/>
                <a:gd name="T60" fmla="*/ 835 w 249"/>
                <a:gd name="T61" fmla="*/ 598 h 353"/>
                <a:gd name="T62" fmla="*/ 696 w 249"/>
                <a:gd name="T63" fmla="*/ 632 h 353"/>
                <a:gd name="T64" fmla="*/ 589 w 249"/>
                <a:gd name="T65" fmla="*/ 632 h 353"/>
                <a:gd name="T66" fmla="*/ 645 w 249"/>
                <a:gd name="T67" fmla="*/ 566 h 353"/>
                <a:gd name="T68" fmla="*/ 535 w 249"/>
                <a:gd name="T69" fmla="*/ 496 h 353"/>
                <a:gd name="T70" fmla="*/ 485 w 249"/>
                <a:gd name="T71" fmla="*/ 566 h 353"/>
                <a:gd name="T72" fmla="*/ 510 w 249"/>
                <a:gd name="T73" fmla="*/ 668 h 353"/>
                <a:gd name="T74" fmla="*/ 535 w 249"/>
                <a:gd name="T75" fmla="*/ 760 h 353"/>
                <a:gd name="T76" fmla="*/ 781 w 249"/>
                <a:gd name="T77" fmla="*/ 798 h 353"/>
                <a:gd name="T78" fmla="*/ 696 w 249"/>
                <a:gd name="T79" fmla="*/ 933 h 353"/>
                <a:gd name="T80" fmla="*/ 589 w 249"/>
                <a:gd name="T81" fmla="*/ 933 h 353"/>
                <a:gd name="T82" fmla="*/ 453 w 249"/>
                <a:gd name="T83" fmla="*/ 1192 h 353"/>
                <a:gd name="T84" fmla="*/ 453 w 249"/>
                <a:gd name="T85" fmla="*/ 1330 h 353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w 249"/>
                <a:gd name="T130" fmla="*/ 0 h 353"/>
                <a:gd name="T131" fmla="*/ 249 w 249"/>
                <a:gd name="T132" fmla="*/ 353 h 353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T129" t="T130" r="T131" b="T132"/>
              <a:pathLst>
                <a:path w="249" h="353">
                  <a:moveTo>
                    <a:pt x="136" y="320"/>
                  </a:moveTo>
                  <a:lnTo>
                    <a:pt x="128" y="320"/>
                  </a:lnTo>
                  <a:lnTo>
                    <a:pt x="104" y="344"/>
                  </a:lnTo>
                  <a:lnTo>
                    <a:pt x="88" y="352"/>
                  </a:lnTo>
                  <a:lnTo>
                    <a:pt x="80" y="336"/>
                  </a:lnTo>
                  <a:lnTo>
                    <a:pt x="64" y="328"/>
                  </a:lnTo>
                  <a:lnTo>
                    <a:pt x="40" y="336"/>
                  </a:lnTo>
                  <a:lnTo>
                    <a:pt x="32" y="320"/>
                  </a:lnTo>
                  <a:lnTo>
                    <a:pt x="32" y="288"/>
                  </a:lnTo>
                  <a:lnTo>
                    <a:pt x="48" y="272"/>
                  </a:lnTo>
                  <a:lnTo>
                    <a:pt x="32" y="256"/>
                  </a:lnTo>
                  <a:lnTo>
                    <a:pt x="16" y="272"/>
                  </a:lnTo>
                  <a:lnTo>
                    <a:pt x="8" y="240"/>
                  </a:lnTo>
                  <a:lnTo>
                    <a:pt x="16" y="208"/>
                  </a:lnTo>
                  <a:lnTo>
                    <a:pt x="0" y="168"/>
                  </a:lnTo>
                  <a:lnTo>
                    <a:pt x="0" y="104"/>
                  </a:lnTo>
                  <a:lnTo>
                    <a:pt x="24" y="80"/>
                  </a:lnTo>
                  <a:lnTo>
                    <a:pt x="16" y="56"/>
                  </a:lnTo>
                  <a:lnTo>
                    <a:pt x="56" y="56"/>
                  </a:lnTo>
                  <a:lnTo>
                    <a:pt x="64" y="24"/>
                  </a:lnTo>
                  <a:lnTo>
                    <a:pt x="104" y="0"/>
                  </a:lnTo>
                  <a:lnTo>
                    <a:pt x="112" y="0"/>
                  </a:lnTo>
                  <a:lnTo>
                    <a:pt x="112" y="16"/>
                  </a:lnTo>
                  <a:lnTo>
                    <a:pt x="128" y="24"/>
                  </a:lnTo>
                  <a:lnTo>
                    <a:pt x="128" y="40"/>
                  </a:lnTo>
                  <a:lnTo>
                    <a:pt x="160" y="40"/>
                  </a:lnTo>
                  <a:lnTo>
                    <a:pt x="160" y="56"/>
                  </a:lnTo>
                  <a:lnTo>
                    <a:pt x="184" y="64"/>
                  </a:lnTo>
                  <a:lnTo>
                    <a:pt x="200" y="88"/>
                  </a:lnTo>
                  <a:lnTo>
                    <a:pt x="248" y="104"/>
                  </a:lnTo>
                  <a:lnTo>
                    <a:pt x="248" y="144"/>
                  </a:lnTo>
                  <a:lnTo>
                    <a:pt x="208" y="152"/>
                  </a:lnTo>
                  <a:lnTo>
                    <a:pt x="176" y="152"/>
                  </a:lnTo>
                  <a:lnTo>
                    <a:pt x="192" y="136"/>
                  </a:lnTo>
                  <a:lnTo>
                    <a:pt x="160" y="120"/>
                  </a:lnTo>
                  <a:lnTo>
                    <a:pt x="144" y="136"/>
                  </a:lnTo>
                  <a:lnTo>
                    <a:pt x="152" y="160"/>
                  </a:lnTo>
                  <a:lnTo>
                    <a:pt x="160" y="184"/>
                  </a:lnTo>
                  <a:lnTo>
                    <a:pt x="232" y="192"/>
                  </a:lnTo>
                  <a:lnTo>
                    <a:pt x="208" y="224"/>
                  </a:lnTo>
                  <a:lnTo>
                    <a:pt x="176" y="224"/>
                  </a:lnTo>
                  <a:lnTo>
                    <a:pt x="136" y="288"/>
                  </a:lnTo>
                  <a:lnTo>
                    <a:pt x="136" y="320"/>
                  </a:lnTo>
                </a:path>
              </a:pathLst>
            </a:custGeom>
            <a:solidFill>
              <a:srgbClr val="0066CC"/>
            </a:solidFill>
            <a:ln w="6350" cap="rnd" cmpd="sng">
              <a:solidFill>
                <a:srgbClr val="7F7F7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kern="0" dirty="0">
                <a:solidFill>
                  <a:sysClr val="windowText" lastClr="000000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59" name="Freeform 32"/>
            <p:cNvSpPr>
              <a:spLocks/>
            </p:cNvSpPr>
            <p:nvPr>
              <p:custDataLst>
                <p:tags r:id="rId27"/>
              </p:custDataLst>
            </p:nvPr>
          </p:nvSpPr>
          <p:spPr bwMode="auto">
            <a:xfrm>
              <a:off x="1193" y="2840"/>
              <a:ext cx="387" cy="386"/>
            </a:xfrm>
            <a:custGeom>
              <a:avLst/>
              <a:gdLst>
                <a:gd name="T0" fmla="*/ 1040 w 377"/>
                <a:gd name="T1" fmla="*/ 776 h 377"/>
                <a:gd name="T2" fmla="*/ 1117 w 377"/>
                <a:gd name="T3" fmla="*/ 776 h 377"/>
                <a:gd name="T4" fmla="*/ 1171 w 377"/>
                <a:gd name="T5" fmla="*/ 821 h 377"/>
                <a:gd name="T6" fmla="*/ 1117 w 377"/>
                <a:gd name="T7" fmla="*/ 878 h 377"/>
                <a:gd name="T8" fmla="*/ 1250 w 377"/>
                <a:gd name="T9" fmla="*/ 1117 h 377"/>
                <a:gd name="T10" fmla="*/ 1144 w 377"/>
                <a:gd name="T11" fmla="*/ 1250 h 377"/>
                <a:gd name="T12" fmla="*/ 1011 w 377"/>
                <a:gd name="T13" fmla="*/ 1117 h 377"/>
                <a:gd name="T14" fmla="*/ 903 w 377"/>
                <a:gd name="T15" fmla="*/ 1171 h 377"/>
                <a:gd name="T16" fmla="*/ 821 w 377"/>
                <a:gd name="T17" fmla="*/ 959 h 377"/>
                <a:gd name="T18" fmla="*/ 692 w 377"/>
                <a:gd name="T19" fmla="*/ 959 h 377"/>
                <a:gd name="T20" fmla="*/ 643 w 377"/>
                <a:gd name="T21" fmla="*/ 903 h 377"/>
                <a:gd name="T22" fmla="*/ 399 w 377"/>
                <a:gd name="T23" fmla="*/ 903 h 377"/>
                <a:gd name="T24" fmla="*/ 423 w 377"/>
                <a:gd name="T25" fmla="*/ 821 h 377"/>
                <a:gd name="T26" fmla="*/ 288 w 377"/>
                <a:gd name="T27" fmla="*/ 692 h 377"/>
                <a:gd name="T28" fmla="*/ 262 w 377"/>
                <a:gd name="T29" fmla="*/ 558 h 377"/>
                <a:gd name="T30" fmla="*/ 151 w 377"/>
                <a:gd name="T31" fmla="*/ 558 h 377"/>
                <a:gd name="T32" fmla="*/ 183 w 377"/>
                <a:gd name="T33" fmla="*/ 482 h 377"/>
                <a:gd name="T34" fmla="*/ 16 w 377"/>
                <a:gd name="T35" fmla="*/ 451 h 377"/>
                <a:gd name="T36" fmla="*/ 0 w 377"/>
                <a:gd name="T37" fmla="*/ 373 h 377"/>
                <a:gd name="T38" fmla="*/ 103 w 377"/>
                <a:gd name="T39" fmla="*/ 373 h 377"/>
                <a:gd name="T40" fmla="*/ 151 w 377"/>
                <a:gd name="T41" fmla="*/ 262 h 377"/>
                <a:gd name="T42" fmla="*/ 288 w 377"/>
                <a:gd name="T43" fmla="*/ 238 h 377"/>
                <a:gd name="T44" fmla="*/ 316 w 377"/>
                <a:gd name="T45" fmla="*/ 126 h 377"/>
                <a:gd name="T46" fmla="*/ 399 w 377"/>
                <a:gd name="T47" fmla="*/ 103 h 377"/>
                <a:gd name="T48" fmla="*/ 482 w 377"/>
                <a:gd name="T49" fmla="*/ 0 h 377"/>
                <a:gd name="T50" fmla="*/ 585 w 377"/>
                <a:gd name="T51" fmla="*/ 16 h 377"/>
                <a:gd name="T52" fmla="*/ 585 w 377"/>
                <a:gd name="T53" fmla="*/ 262 h 377"/>
                <a:gd name="T54" fmla="*/ 643 w 377"/>
                <a:gd name="T55" fmla="*/ 399 h 377"/>
                <a:gd name="T56" fmla="*/ 613 w 377"/>
                <a:gd name="T57" fmla="*/ 508 h 377"/>
                <a:gd name="T58" fmla="*/ 643 w 377"/>
                <a:gd name="T59" fmla="*/ 613 h 377"/>
                <a:gd name="T60" fmla="*/ 692 w 377"/>
                <a:gd name="T61" fmla="*/ 558 h 377"/>
                <a:gd name="T62" fmla="*/ 744 w 377"/>
                <a:gd name="T63" fmla="*/ 613 h 377"/>
                <a:gd name="T64" fmla="*/ 692 w 377"/>
                <a:gd name="T65" fmla="*/ 663 h 377"/>
                <a:gd name="T66" fmla="*/ 692 w 377"/>
                <a:gd name="T67" fmla="*/ 776 h 377"/>
                <a:gd name="T68" fmla="*/ 721 w 377"/>
                <a:gd name="T69" fmla="*/ 821 h 377"/>
                <a:gd name="T70" fmla="*/ 799 w 377"/>
                <a:gd name="T71" fmla="*/ 799 h 377"/>
                <a:gd name="T72" fmla="*/ 853 w 377"/>
                <a:gd name="T73" fmla="*/ 821 h 377"/>
                <a:gd name="T74" fmla="*/ 878 w 377"/>
                <a:gd name="T75" fmla="*/ 878 h 377"/>
                <a:gd name="T76" fmla="*/ 934 w 377"/>
                <a:gd name="T77" fmla="*/ 853 h 377"/>
                <a:gd name="T78" fmla="*/ 1011 w 377"/>
                <a:gd name="T79" fmla="*/ 776 h 377"/>
                <a:gd name="T80" fmla="*/ 1040 w 377"/>
                <a:gd name="T81" fmla="*/ 776 h 377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w 377"/>
                <a:gd name="T124" fmla="*/ 0 h 377"/>
                <a:gd name="T125" fmla="*/ 377 w 377"/>
                <a:gd name="T126" fmla="*/ 377 h 377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T123" t="T124" r="T125" b="T126"/>
              <a:pathLst>
                <a:path w="377" h="377">
                  <a:moveTo>
                    <a:pt x="312" y="232"/>
                  </a:moveTo>
                  <a:lnTo>
                    <a:pt x="336" y="232"/>
                  </a:lnTo>
                  <a:lnTo>
                    <a:pt x="352" y="248"/>
                  </a:lnTo>
                  <a:lnTo>
                    <a:pt x="336" y="264"/>
                  </a:lnTo>
                  <a:lnTo>
                    <a:pt x="376" y="336"/>
                  </a:lnTo>
                  <a:lnTo>
                    <a:pt x="344" y="376"/>
                  </a:lnTo>
                  <a:lnTo>
                    <a:pt x="304" y="336"/>
                  </a:lnTo>
                  <a:lnTo>
                    <a:pt x="272" y="352"/>
                  </a:lnTo>
                  <a:lnTo>
                    <a:pt x="248" y="288"/>
                  </a:lnTo>
                  <a:lnTo>
                    <a:pt x="208" y="288"/>
                  </a:lnTo>
                  <a:lnTo>
                    <a:pt x="192" y="272"/>
                  </a:lnTo>
                  <a:lnTo>
                    <a:pt x="120" y="272"/>
                  </a:lnTo>
                  <a:lnTo>
                    <a:pt x="128" y="248"/>
                  </a:lnTo>
                  <a:lnTo>
                    <a:pt x="88" y="208"/>
                  </a:lnTo>
                  <a:lnTo>
                    <a:pt x="80" y="168"/>
                  </a:lnTo>
                  <a:lnTo>
                    <a:pt x="48" y="168"/>
                  </a:lnTo>
                  <a:lnTo>
                    <a:pt x="56" y="144"/>
                  </a:lnTo>
                  <a:lnTo>
                    <a:pt x="16" y="136"/>
                  </a:lnTo>
                  <a:lnTo>
                    <a:pt x="0" y="112"/>
                  </a:lnTo>
                  <a:lnTo>
                    <a:pt x="32" y="112"/>
                  </a:lnTo>
                  <a:lnTo>
                    <a:pt x="48" y="80"/>
                  </a:lnTo>
                  <a:lnTo>
                    <a:pt x="88" y="72"/>
                  </a:lnTo>
                  <a:lnTo>
                    <a:pt x="96" y="40"/>
                  </a:lnTo>
                  <a:lnTo>
                    <a:pt x="120" y="32"/>
                  </a:lnTo>
                  <a:lnTo>
                    <a:pt x="144" y="0"/>
                  </a:lnTo>
                  <a:lnTo>
                    <a:pt x="176" y="16"/>
                  </a:lnTo>
                  <a:lnTo>
                    <a:pt x="176" y="80"/>
                  </a:lnTo>
                  <a:lnTo>
                    <a:pt x="192" y="120"/>
                  </a:lnTo>
                  <a:lnTo>
                    <a:pt x="184" y="152"/>
                  </a:lnTo>
                  <a:lnTo>
                    <a:pt x="192" y="184"/>
                  </a:lnTo>
                  <a:lnTo>
                    <a:pt x="208" y="168"/>
                  </a:lnTo>
                  <a:lnTo>
                    <a:pt x="224" y="184"/>
                  </a:lnTo>
                  <a:lnTo>
                    <a:pt x="208" y="200"/>
                  </a:lnTo>
                  <a:lnTo>
                    <a:pt x="208" y="232"/>
                  </a:lnTo>
                  <a:lnTo>
                    <a:pt x="216" y="248"/>
                  </a:lnTo>
                  <a:lnTo>
                    <a:pt x="240" y="240"/>
                  </a:lnTo>
                  <a:lnTo>
                    <a:pt x="256" y="248"/>
                  </a:lnTo>
                  <a:lnTo>
                    <a:pt x="264" y="264"/>
                  </a:lnTo>
                  <a:lnTo>
                    <a:pt x="280" y="256"/>
                  </a:lnTo>
                  <a:lnTo>
                    <a:pt x="304" y="232"/>
                  </a:lnTo>
                  <a:lnTo>
                    <a:pt x="312" y="232"/>
                  </a:lnTo>
                </a:path>
              </a:pathLst>
            </a:custGeom>
            <a:solidFill>
              <a:srgbClr val="0066CC"/>
            </a:solidFill>
            <a:ln w="6350" cap="rnd" cmpd="sng">
              <a:solidFill>
                <a:srgbClr val="7F7F7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kern="0" dirty="0">
                <a:solidFill>
                  <a:sysClr val="windowText" lastClr="000000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60" name="Freeform 33"/>
            <p:cNvSpPr>
              <a:spLocks/>
            </p:cNvSpPr>
            <p:nvPr>
              <p:custDataLst>
                <p:tags r:id="rId28"/>
              </p:custDataLst>
            </p:nvPr>
          </p:nvSpPr>
          <p:spPr bwMode="auto">
            <a:xfrm>
              <a:off x="1023" y="2105"/>
              <a:ext cx="387" cy="330"/>
            </a:xfrm>
            <a:custGeom>
              <a:avLst/>
              <a:gdLst/>
              <a:ahLst/>
              <a:cxnLst>
                <a:cxn ang="0">
                  <a:pos x="24" y="144"/>
                </a:cxn>
                <a:cxn ang="0">
                  <a:pos x="16" y="128"/>
                </a:cxn>
                <a:cxn ang="0">
                  <a:pos x="0" y="112"/>
                </a:cxn>
                <a:cxn ang="0">
                  <a:pos x="8" y="80"/>
                </a:cxn>
                <a:cxn ang="0">
                  <a:pos x="48" y="80"/>
                </a:cxn>
                <a:cxn ang="0">
                  <a:pos x="56" y="48"/>
                </a:cxn>
                <a:cxn ang="0">
                  <a:pos x="120" y="0"/>
                </a:cxn>
                <a:cxn ang="0">
                  <a:pos x="144" y="0"/>
                </a:cxn>
                <a:cxn ang="0">
                  <a:pos x="184" y="40"/>
                </a:cxn>
                <a:cxn ang="0">
                  <a:pos x="168" y="48"/>
                </a:cxn>
                <a:cxn ang="0">
                  <a:pos x="176" y="96"/>
                </a:cxn>
                <a:cxn ang="0">
                  <a:pos x="232" y="152"/>
                </a:cxn>
                <a:cxn ang="0">
                  <a:pos x="264" y="152"/>
                </a:cxn>
                <a:cxn ang="0">
                  <a:pos x="272" y="176"/>
                </a:cxn>
                <a:cxn ang="0">
                  <a:pos x="304" y="184"/>
                </a:cxn>
                <a:cxn ang="0">
                  <a:pos x="360" y="216"/>
                </a:cxn>
                <a:cxn ang="0">
                  <a:pos x="376" y="248"/>
                </a:cxn>
                <a:cxn ang="0">
                  <a:pos x="376" y="264"/>
                </a:cxn>
                <a:cxn ang="0">
                  <a:pos x="352" y="288"/>
                </a:cxn>
                <a:cxn ang="0">
                  <a:pos x="344" y="312"/>
                </a:cxn>
                <a:cxn ang="0">
                  <a:pos x="280" y="320"/>
                </a:cxn>
                <a:cxn ang="0">
                  <a:pos x="192" y="240"/>
                </a:cxn>
                <a:cxn ang="0">
                  <a:pos x="136" y="248"/>
                </a:cxn>
                <a:cxn ang="0">
                  <a:pos x="112" y="240"/>
                </a:cxn>
                <a:cxn ang="0">
                  <a:pos x="112" y="216"/>
                </a:cxn>
                <a:cxn ang="0">
                  <a:pos x="128" y="200"/>
                </a:cxn>
                <a:cxn ang="0">
                  <a:pos x="120" y="184"/>
                </a:cxn>
                <a:cxn ang="0">
                  <a:pos x="40" y="184"/>
                </a:cxn>
                <a:cxn ang="0">
                  <a:pos x="40" y="144"/>
                </a:cxn>
                <a:cxn ang="0">
                  <a:pos x="24" y="144"/>
                </a:cxn>
              </a:cxnLst>
              <a:rect l="0" t="0" r="r" b="b"/>
              <a:pathLst>
                <a:path w="377" h="321">
                  <a:moveTo>
                    <a:pt x="24" y="144"/>
                  </a:moveTo>
                  <a:lnTo>
                    <a:pt x="16" y="128"/>
                  </a:lnTo>
                  <a:lnTo>
                    <a:pt x="0" y="112"/>
                  </a:lnTo>
                  <a:lnTo>
                    <a:pt x="8" y="80"/>
                  </a:lnTo>
                  <a:lnTo>
                    <a:pt x="48" y="80"/>
                  </a:lnTo>
                  <a:lnTo>
                    <a:pt x="56" y="48"/>
                  </a:lnTo>
                  <a:lnTo>
                    <a:pt x="120" y="0"/>
                  </a:lnTo>
                  <a:lnTo>
                    <a:pt x="144" y="0"/>
                  </a:lnTo>
                  <a:lnTo>
                    <a:pt x="184" y="40"/>
                  </a:lnTo>
                  <a:lnTo>
                    <a:pt x="168" y="48"/>
                  </a:lnTo>
                  <a:lnTo>
                    <a:pt x="176" y="96"/>
                  </a:lnTo>
                  <a:lnTo>
                    <a:pt x="232" y="152"/>
                  </a:lnTo>
                  <a:lnTo>
                    <a:pt x="264" y="152"/>
                  </a:lnTo>
                  <a:lnTo>
                    <a:pt x="272" y="176"/>
                  </a:lnTo>
                  <a:lnTo>
                    <a:pt x="304" y="184"/>
                  </a:lnTo>
                  <a:lnTo>
                    <a:pt x="360" y="216"/>
                  </a:lnTo>
                  <a:lnTo>
                    <a:pt x="376" y="248"/>
                  </a:lnTo>
                  <a:lnTo>
                    <a:pt x="376" y="264"/>
                  </a:lnTo>
                  <a:lnTo>
                    <a:pt x="352" y="288"/>
                  </a:lnTo>
                  <a:lnTo>
                    <a:pt x="344" y="312"/>
                  </a:lnTo>
                  <a:lnTo>
                    <a:pt x="280" y="320"/>
                  </a:lnTo>
                  <a:lnTo>
                    <a:pt x="192" y="240"/>
                  </a:lnTo>
                  <a:lnTo>
                    <a:pt x="136" y="248"/>
                  </a:lnTo>
                  <a:lnTo>
                    <a:pt x="112" y="240"/>
                  </a:lnTo>
                  <a:lnTo>
                    <a:pt x="112" y="216"/>
                  </a:lnTo>
                  <a:lnTo>
                    <a:pt x="128" y="200"/>
                  </a:lnTo>
                  <a:lnTo>
                    <a:pt x="120" y="184"/>
                  </a:lnTo>
                  <a:lnTo>
                    <a:pt x="40" y="184"/>
                  </a:lnTo>
                  <a:lnTo>
                    <a:pt x="40" y="144"/>
                  </a:lnTo>
                  <a:lnTo>
                    <a:pt x="24" y="144"/>
                  </a:lnTo>
                </a:path>
              </a:pathLst>
            </a:custGeom>
            <a:solidFill>
              <a:srgbClr val="0066CC"/>
            </a:solidFill>
            <a:ln w="6350" cap="rnd" cmpd="sng">
              <a:solidFill>
                <a:srgbClr val="000000">
                  <a:lumMod val="50000"/>
                  <a:lumOff val="50000"/>
                </a:srgbClr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kern="0" dirty="0">
                <a:solidFill>
                  <a:sysClr val="windowText" lastClr="000000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61" name="Freeform 34"/>
            <p:cNvSpPr>
              <a:spLocks/>
            </p:cNvSpPr>
            <p:nvPr>
              <p:custDataLst>
                <p:tags r:id="rId29"/>
              </p:custDataLst>
            </p:nvPr>
          </p:nvSpPr>
          <p:spPr bwMode="auto">
            <a:xfrm>
              <a:off x="1257" y="2356"/>
              <a:ext cx="322" cy="363"/>
            </a:xfrm>
            <a:custGeom>
              <a:avLst/>
              <a:gdLst>
                <a:gd name="T0" fmla="*/ 838 w 313"/>
                <a:gd name="T1" fmla="*/ 802 h 353"/>
                <a:gd name="T2" fmla="*/ 767 w 313"/>
                <a:gd name="T3" fmla="*/ 827 h 353"/>
                <a:gd name="T4" fmla="*/ 716 w 313"/>
                <a:gd name="T5" fmla="*/ 827 h 353"/>
                <a:gd name="T6" fmla="*/ 668 w 313"/>
                <a:gd name="T7" fmla="*/ 754 h 353"/>
                <a:gd name="T8" fmla="*/ 591 w 313"/>
                <a:gd name="T9" fmla="*/ 727 h 353"/>
                <a:gd name="T10" fmla="*/ 541 w 313"/>
                <a:gd name="T11" fmla="*/ 853 h 353"/>
                <a:gd name="T12" fmla="*/ 441 w 313"/>
                <a:gd name="T13" fmla="*/ 877 h 353"/>
                <a:gd name="T14" fmla="*/ 417 w 313"/>
                <a:gd name="T15" fmla="*/ 978 h 353"/>
                <a:gd name="T16" fmla="*/ 320 w 313"/>
                <a:gd name="T17" fmla="*/ 1102 h 353"/>
                <a:gd name="T18" fmla="*/ 292 w 313"/>
                <a:gd name="T19" fmla="*/ 978 h 353"/>
                <a:gd name="T20" fmla="*/ 268 w 313"/>
                <a:gd name="T21" fmla="*/ 954 h 353"/>
                <a:gd name="T22" fmla="*/ 268 w 313"/>
                <a:gd name="T23" fmla="*/ 930 h 353"/>
                <a:gd name="T24" fmla="*/ 245 w 313"/>
                <a:gd name="T25" fmla="*/ 853 h 353"/>
                <a:gd name="T26" fmla="*/ 268 w 313"/>
                <a:gd name="T27" fmla="*/ 780 h 353"/>
                <a:gd name="T28" fmla="*/ 115 w 313"/>
                <a:gd name="T29" fmla="*/ 754 h 353"/>
                <a:gd name="T30" fmla="*/ 0 w 313"/>
                <a:gd name="T31" fmla="*/ 676 h 353"/>
                <a:gd name="T32" fmla="*/ 0 w 313"/>
                <a:gd name="T33" fmla="*/ 653 h 353"/>
                <a:gd name="T34" fmla="*/ 8 w 313"/>
                <a:gd name="T35" fmla="*/ 576 h 353"/>
                <a:gd name="T36" fmla="*/ 139 w 313"/>
                <a:gd name="T37" fmla="*/ 602 h 353"/>
                <a:gd name="T38" fmla="*/ 197 w 313"/>
                <a:gd name="T39" fmla="*/ 527 h 353"/>
                <a:gd name="T40" fmla="*/ 115 w 313"/>
                <a:gd name="T41" fmla="*/ 422 h 353"/>
                <a:gd name="T42" fmla="*/ 197 w 313"/>
                <a:gd name="T43" fmla="*/ 376 h 353"/>
                <a:gd name="T44" fmla="*/ 292 w 313"/>
                <a:gd name="T45" fmla="*/ 376 h 353"/>
                <a:gd name="T46" fmla="*/ 349 w 313"/>
                <a:gd name="T47" fmla="*/ 200 h 353"/>
                <a:gd name="T48" fmla="*/ 370 w 313"/>
                <a:gd name="T49" fmla="*/ 117 h 353"/>
                <a:gd name="T50" fmla="*/ 441 w 313"/>
                <a:gd name="T51" fmla="*/ 16 h 353"/>
                <a:gd name="T52" fmla="*/ 441 w 313"/>
                <a:gd name="T53" fmla="*/ 0 h 353"/>
                <a:gd name="T54" fmla="*/ 565 w 313"/>
                <a:gd name="T55" fmla="*/ 8 h 353"/>
                <a:gd name="T56" fmla="*/ 565 w 313"/>
                <a:gd name="T57" fmla="*/ 117 h 353"/>
                <a:gd name="T58" fmla="*/ 470 w 313"/>
                <a:gd name="T59" fmla="*/ 270 h 353"/>
                <a:gd name="T60" fmla="*/ 495 w 313"/>
                <a:gd name="T61" fmla="*/ 451 h 353"/>
                <a:gd name="T62" fmla="*/ 541 w 313"/>
                <a:gd name="T63" fmla="*/ 451 h 353"/>
                <a:gd name="T64" fmla="*/ 591 w 313"/>
                <a:gd name="T65" fmla="*/ 400 h 353"/>
                <a:gd name="T66" fmla="*/ 716 w 313"/>
                <a:gd name="T67" fmla="*/ 400 h 353"/>
                <a:gd name="T68" fmla="*/ 767 w 313"/>
                <a:gd name="T69" fmla="*/ 422 h 353"/>
                <a:gd name="T70" fmla="*/ 867 w 313"/>
                <a:gd name="T71" fmla="*/ 422 h 353"/>
                <a:gd name="T72" fmla="*/ 867 w 313"/>
                <a:gd name="T73" fmla="*/ 451 h 353"/>
                <a:gd name="T74" fmla="*/ 961 w 313"/>
                <a:gd name="T75" fmla="*/ 504 h 353"/>
                <a:gd name="T76" fmla="*/ 867 w 313"/>
                <a:gd name="T77" fmla="*/ 602 h 353"/>
                <a:gd name="T78" fmla="*/ 838 w 313"/>
                <a:gd name="T79" fmla="*/ 802 h 353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w 313"/>
                <a:gd name="T121" fmla="*/ 0 h 353"/>
                <a:gd name="T122" fmla="*/ 313 w 313"/>
                <a:gd name="T123" fmla="*/ 353 h 353"/>
              </a:gdLst>
              <a:ahLst/>
              <a:cxnLst>
                <a:cxn ang="T80">
                  <a:pos x="T0" y="T1"/>
                </a:cxn>
                <a:cxn ang="T81">
                  <a:pos x="T2" y="T3"/>
                </a:cxn>
                <a:cxn ang="T82">
                  <a:pos x="T4" y="T5"/>
                </a:cxn>
                <a:cxn ang="T83">
                  <a:pos x="T6" y="T7"/>
                </a:cxn>
                <a:cxn ang="T84">
                  <a:pos x="T8" y="T9"/>
                </a:cxn>
                <a:cxn ang="T85">
                  <a:pos x="T10" y="T11"/>
                </a:cxn>
                <a:cxn ang="T86">
                  <a:pos x="T12" y="T13"/>
                </a:cxn>
                <a:cxn ang="T87">
                  <a:pos x="T14" y="T15"/>
                </a:cxn>
                <a:cxn ang="T88">
                  <a:pos x="T16" y="T17"/>
                </a:cxn>
                <a:cxn ang="T89">
                  <a:pos x="T18" y="T19"/>
                </a:cxn>
                <a:cxn ang="T90">
                  <a:pos x="T20" y="T21"/>
                </a:cxn>
                <a:cxn ang="T91">
                  <a:pos x="T22" y="T23"/>
                </a:cxn>
                <a:cxn ang="T92">
                  <a:pos x="T24" y="T25"/>
                </a:cxn>
                <a:cxn ang="T93">
                  <a:pos x="T26" y="T27"/>
                </a:cxn>
                <a:cxn ang="T94">
                  <a:pos x="T28" y="T29"/>
                </a:cxn>
                <a:cxn ang="T95">
                  <a:pos x="T30" y="T31"/>
                </a:cxn>
                <a:cxn ang="T96">
                  <a:pos x="T32" y="T33"/>
                </a:cxn>
                <a:cxn ang="T97">
                  <a:pos x="T34" y="T35"/>
                </a:cxn>
                <a:cxn ang="T98">
                  <a:pos x="T36" y="T37"/>
                </a:cxn>
                <a:cxn ang="T99">
                  <a:pos x="T38" y="T39"/>
                </a:cxn>
                <a:cxn ang="T100">
                  <a:pos x="T40" y="T41"/>
                </a:cxn>
                <a:cxn ang="T101">
                  <a:pos x="T42" y="T43"/>
                </a:cxn>
                <a:cxn ang="T102">
                  <a:pos x="T44" y="T45"/>
                </a:cxn>
                <a:cxn ang="T103">
                  <a:pos x="T46" y="T47"/>
                </a:cxn>
                <a:cxn ang="T104">
                  <a:pos x="T48" y="T49"/>
                </a:cxn>
                <a:cxn ang="T105">
                  <a:pos x="T50" y="T51"/>
                </a:cxn>
                <a:cxn ang="T106">
                  <a:pos x="T52" y="T53"/>
                </a:cxn>
                <a:cxn ang="T107">
                  <a:pos x="T54" y="T55"/>
                </a:cxn>
                <a:cxn ang="T108">
                  <a:pos x="T56" y="T57"/>
                </a:cxn>
                <a:cxn ang="T109">
                  <a:pos x="T58" y="T59"/>
                </a:cxn>
                <a:cxn ang="T110">
                  <a:pos x="T60" y="T61"/>
                </a:cxn>
                <a:cxn ang="T111">
                  <a:pos x="T62" y="T63"/>
                </a:cxn>
                <a:cxn ang="T112">
                  <a:pos x="T64" y="T65"/>
                </a:cxn>
                <a:cxn ang="T113">
                  <a:pos x="T66" y="T67"/>
                </a:cxn>
                <a:cxn ang="T114">
                  <a:pos x="T68" y="T69"/>
                </a:cxn>
                <a:cxn ang="T115">
                  <a:pos x="T70" y="T71"/>
                </a:cxn>
                <a:cxn ang="T116">
                  <a:pos x="T72" y="T73"/>
                </a:cxn>
                <a:cxn ang="T117">
                  <a:pos x="T74" y="T75"/>
                </a:cxn>
                <a:cxn ang="T118">
                  <a:pos x="T76" y="T77"/>
                </a:cxn>
                <a:cxn ang="T119">
                  <a:pos x="T78" y="T79"/>
                </a:cxn>
              </a:cxnLst>
              <a:rect l="T120" t="T121" r="T122" b="T123"/>
              <a:pathLst>
                <a:path w="313" h="353">
                  <a:moveTo>
                    <a:pt x="272" y="256"/>
                  </a:moveTo>
                  <a:lnTo>
                    <a:pt x="248" y="264"/>
                  </a:lnTo>
                  <a:lnTo>
                    <a:pt x="232" y="264"/>
                  </a:lnTo>
                  <a:lnTo>
                    <a:pt x="216" y="240"/>
                  </a:lnTo>
                  <a:lnTo>
                    <a:pt x="192" y="232"/>
                  </a:lnTo>
                  <a:lnTo>
                    <a:pt x="176" y="272"/>
                  </a:lnTo>
                  <a:lnTo>
                    <a:pt x="144" y="280"/>
                  </a:lnTo>
                  <a:lnTo>
                    <a:pt x="136" y="312"/>
                  </a:lnTo>
                  <a:lnTo>
                    <a:pt x="104" y="352"/>
                  </a:lnTo>
                  <a:lnTo>
                    <a:pt x="96" y="312"/>
                  </a:lnTo>
                  <a:lnTo>
                    <a:pt x="88" y="304"/>
                  </a:lnTo>
                  <a:lnTo>
                    <a:pt x="88" y="296"/>
                  </a:lnTo>
                  <a:lnTo>
                    <a:pt x="80" y="272"/>
                  </a:lnTo>
                  <a:lnTo>
                    <a:pt x="88" y="248"/>
                  </a:lnTo>
                  <a:lnTo>
                    <a:pt x="40" y="240"/>
                  </a:lnTo>
                  <a:lnTo>
                    <a:pt x="0" y="216"/>
                  </a:lnTo>
                  <a:lnTo>
                    <a:pt x="0" y="208"/>
                  </a:lnTo>
                  <a:lnTo>
                    <a:pt x="8" y="184"/>
                  </a:lnTo>
                  <a:lnTo>
                    <a:pt x="48" y="192"/>
                  </a:lnTo>
                  <a:lnTo>
                    <a:pt x="64" y="168"/>
                  </a:lnTo>
                  <a:lnTo>
                    <a:pt x="40" y="136"/>
                  </a:lnTo>
                  <a:lnTo>
                    <a:pt x="64" y="120"/>
                  </a:lnTo>
                  <a:lnTo>
                    <a:pt x="96" y="120"/>
                  </a:lnTo>
                  <a:lnTo>
                    <a:pt x="112" y="64"/>
                  </a:lnTo>
                  <a:lnTo>
                    <a:pt x="120" y="40"/>
                  </a:lnTo>
                  <a:lnTo>
                    <a:pt x="144" y="16"/>
                  </a:lnTo>
                  <a:lnTo>
                    <a:pt x="144" y="0"/>
                  </a:lnTo>
                  <a:lnTo>
                    <a:pt x="184" y="8"/>
                  </a:lnTo>
                  <a:lnTo>
                    <a:pt x="184" y="40"/>
                  </a:lnTo>
                  <a:lnTo>
                    <a:pt x="152" y="88"/>
                  </a:lnTo>
                  <a:lnTo>
                    <a:pt x="160" y="144"/>
                  </a:lnTo>
                  <a:lnTo>
                    <a:pt x="176" y="144"/>
                  </a:lnTo>
                  <a:lnTo>
                    <a:pt x="192" y="128"/>
                  </a:lnTo>
                  <a:lnTo>
                    <a:pt x="232" y="128"/>
                  </a:lnTo>
                  <a:lnTo>
                    <a:pt x="248" y="136"/>
                  </a:lnTo>
                  <a:lnTo>
                    <a:pt x="280" y="136"/>
                  </a:lnTo>
                  <a:lnTo>
                    <a:pt x="280" y="144"/>
                  </a:lnTo>
                  <a:lnTo>
                    <a:pt x="312" y="160"/>
                  </a:lnTo>
                  <a:lnTo>
                    <a:pt x="280" y="192"/>
                  </a:lnTo>
                  <a:lnTo>
                    <a:pt x="272" y="256"/>
                  </a:lnTo>
                </a:path>
              </a:pathLst>
            </a:custGeom>
            <a:solidFill>
              <a:srgbClr val="0066CC"/>
            </a:solidFill>
            <a:ln w="6350" cap="rnd" cmpd="sng">
              <a:solidFill>
                <a:srgbClr val="7F7F7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kern="0" dirty="0">
                <a:solidFill>
                  <a:sysClr val="windowText" lastClr="000000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62" name="Freeform 35"/>
            <p:cNvSpPr>
              <a:spLocks/>
            </p:cNvSpPr>
            <p:nvPr>
              <p:custDataLst>
                <p:tags r:id="rId30"/>
              </p:custDataLst>
            </p:nvPr>
          </p:nvSpPr>
          <p:spPr bwMode="auto">
            <a:xfrm>
              <a:off x="1366" y="2593"/>
              <a:ext cx="156" cy="191"/>
            </a:xfrm>
            <a:custGeom>
              <a:avLst/>
              <a:gdLst>
                <a:gd name="T0" fmla="*/ 537 w 153"/>
                <a:gd name="T1" fmla="*/ 96 h 185"/>
                <a:gd name="T2" fmla="*/ 565 w 153"/>
                <a:gd name="T3" fmla="*/ 188 h 185"/>
                <a:gd name="T4" fmla="*/ 510 w 153"/>
                <a:gd name="T5" fmla="*/ 237 h 185"/>
                <a:gd name="T6" fmla="*/ 510 w 153"/>
                <a:gd name="T7" fmla="*/ 333 h 185"/>
                <a:gd name="T8" fmla="*/ 325 w 153"/>
                <a:gd name="T9" fmla="*/ 379 h 185"/>
                <a:gd name="T10" fmla="*/ 415 w 153"/>
                <a:gd name="T11" fmla="*/ 450 h 185"/>
                <a:gd name="T12" fmla="*/ 265 w 153"/>
                <a:gd name="T13" fmla="*/ 523 h 185"/>
                <a:gd name="T14" fmla="*/ 239 w 153"/>
                <a:gd name="T15" fmla="*/ 546 h 185"/>
                <a:gd name="T16" fmla="*/ 239 w 153"/>
                <a:gd name="T17" fmla="*/ 401 h 185"/>
                <a:gd name="T18" fmla="*/ 139 w 153"/>
                <a:gd name="T19" fmla="*/ 401 h 185"/>
                <a:gd name="T20" fmla="*/ 114 w 153"/>
                <a:gd name="T21" fmla="*/ 450 h 185"/>
                <a:gd name="T22" fmla="*/ 0 w 153"/>
                <a:gd name="T23" fmla="*/ 360 h 185"/>
                <a:gd name="T24" fmla="*/ 114 w 153"/>
                <a:gd name="T25" fmla="*/ 237 h 185"/>
                <a:gd name="T26" fmla="*/ 139 w 153"/>
                <a:gd name="T27" fmla="*/ 134 h 185"/>
                <a:gd name="T28" fmla="*/ 265 w 153"/>
                <a:gd name="T29" fmla="*/ 112 h 185"/>
                <a:gd name="T30" fmla="*/ 325 w 153"/>
                <a:gd name="T31" fmla="*/ 0 h 185"/>
                <a:gd name="T32" fmla="*/ 415 w 153"/>
                <a:gd name="T33" fmla="*/ 8 h 185"/>
                <a:gd name="T34" fmla="*/ 477 w 153"/>
                <a:gd name="T35" fmla="*/ 96 h 185"/>
                <a:gd name="T36" fmla="*/ 537 w 153"/>
                <a:gd name="T37" fmla="*/ 96 h 185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153"/>
                <a:gd name="T58" fmla="*/ 0 h 185"/>
                <a:gd name="T59" fmla="*/ 153 w 153"/>
                <a:gd name="T60" fmla="*/ 185 h 185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153" h="185">
                  <a:moveTo>
                    <a:pt x="144" y="32"/>
                  </a:moveTo>
                  <a:lnTo>
                    <a:pt x="152" y="64"/>
                  </a:lnTo>
                  <a:lnTo>
                    <a:pt x="136" y="80"/>
                  </a:lnTo>
                  <a:lnTo>
                    <a:pt x="136" y="112"/>
                  </a:lnTo>
                  <a:lnTo>
                    <a:pt x="88" y="128"/>
                  </a:lnTo>
                  <a:lnTo>
                    <a:pt x="112" y="152"/>
                  </a:lnTo>
                  <a:lnTo>
                    <a:pt x="72" y="176"/>
                  </a:lnTo>
                  <a:lnTo>
                    <a:pt x="64" y="184"/>
                  </a:lnTo>
                  <a:lnTo>
                    <a:pt x="64" y="136"/>
                  </a:lnTo>
                  <a:lnTo>
                    <a:pt x="40" y="136"/>
                  </a:lnTo>
                  <a:lnTo>
                    <a:pt x="32" y="152"/>
                  </a:lnTo>
                  <a:lnTo>
                    <a:pt x="0" y="120"/>
                  </a:lnTo>
                  <a:lnTo>
                    <a:pt x="32" y="80"/>
                  </a:lnTo>
                  <a:lnTo>
                    <a:pt x="40" y="48"/>
                  </a:lnTo>
                  <a:lnTo>
                    <a:pt x="72" y="40"/>
                  </a:lnTo>
                  <a:lnTo>
                    <a:pt x="88" y="0"/>
                  </a:lnTo>
                  <a:lnTo>
                    <a:pt x="112" y="8"/>
                  </a:lnTo>
                  <a:lnTo>
                    <a:pt x="128" y="32"/>
                  </a:lnTo>
                  <a:lnTo>
                    <a:pt x="144" y="32"/>
                  </a:lnTo>
                </a:path>
              </a:pathLst>
            </a:custGeom>
            <a:solidFill>
              <a:srgbClr val="0066CC"/>
            </a:solidFill>
            <a:ln w="6350" cap="rnd" cmpd="sng">
              <a:solidFill>
                <a:srgbClr val="7F7F7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kern="0" dirty="0">
                <a:solidFill>
                  <a:sysClr val="windowText" lastClr="000000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63" name="Freeform 36"/>
            <p:cNvSpPr>
              <a:spLocks/>
            </p:cNvSpPr>
            <p:nvPr>
              <p:custDataLst>
                <p:tags r:id="rId31"/>
              </p:custDataLst>
            </p:nvPr>
          </p:nvSpPr>
          <p:spPr bwMode="auto">
            <a:xfrm>
              <a:off x="1193" y="2658"/>
              <a:ext cx="248" cy="200"/>
            </a:xfrm>
            <a:custGeom>
              <a:avLst/>
              <a:gdLst>
                <a:gd name="T0" fmla="*/ 530 w 241"/>
                <a:gd name="T1" fmla="*/ 0 h 193"/>
                <a:gd name="T2" fmla="*/ 227 w 241"/>
                <a:gd name="T3" fmla="*/ 8 h 193"/>
                <a:gd name="T4" fmla="*/ 107 w 241"/>
                <a:gd name="T5" fmla="*/ 111 h 193"/>
                <a:gd name="T6" fmla="*/ 107 w 241"/>
                <a:gd name="T7" fmla="*/ 181 h 193"/>
                <a:gd name="T8" fmla="*/ 0 w 241"/>
                <a:gd name="T9" fmla="*/ 264 h 193"/>
                <a:gd name="T10" fmla="*/ 89 w 241"/>
                <a:gd name="T11" fmla="*/ 380 h 193"/>
                <a:gd name="T12" fmla="*/ 193 w 241"/>
                <a:gd name="T13" fmla="*/ 380 h 193"/>
                <a:gd name="T14" fmla="*/ 227 w 241"/>
                <a:gd name="T15" fmla="*/ 533 h 193"/>
                <a:gd name="T16" fmla="*/ 251 w 241"/>
                <a:gd name="T17" fmla="*/ 648 h 193"/>
                <a:gd name="T18" fmla="*/ 392 w 241"/>
                <a:gd name="T19" fmla="*/ 648 h 193"/>
                <a:gd name="T20" fmla="*/ 504 w 241"/>
                <a:gd name="T21" fmla="*/ 835 h 193"/>
                <a:gd name="T22" fmla="*/ 615 w 241"/>
                <a:gd name="T23" fmla="*/ 913 h 193"/>
                <a:gd name="T24" fmla="*/ 699 w 241"/>
                <a:gd name="T25" fmla="*/ 802 h 193"/>
                <a:gd name="T26" fmla="*/ 673 w 241"/>
                <a:gd name="T27" fmla="*/ 689 h 193"/>
                <a:gd name="T28" fmla="*/ 813 w 241"/>
                <a:gd name="T29" fmla="*/ 689 h 193"/>
                <a:gd name="T30" fmla="*/ 839 w 241"/>
                <a:gd name="T31" fmla="*/ 533 h 193"/>
                <a:gd name="T32" fmla="*/ 813 w 241"/>
                <a:gd name="T33" fmla="*/ 573 h 193"/>
                <a:gd name="T34" fmla="*/ 813 w 241"/>
                <a:gd name="T35" fmla="*/ 337 h 193"/>
                <a:gd name="T36" fmla="*/ 728 w 241"/>
                <a:gd name="T37" fmla="*/ 337 h 193"/>
                <a:gd name="T38" fmla="*/ 699 w 241"/>
                <a:gd name="T39" fmla="*/ 417 h 193"/>
                <a:gd name="T40" fmla="*/ 585 w 241"/>
                <a:gd name="T41" fmla="*/ 264 h 193"/>
                <a:gd name="T42" fmla="*/ 557 w 241"/>
                <a:gd name="T43" fmla="*/ 16 h 193"/>
                <a:gd name="T44" fmla="*/ 530 w 241"/>
                <a:gd name="T45" fmla="*/ 8 h 193"/>
                <a:gd name="T46" fmla="*/ 530 w 241"/>
                <a:gd name="T47" fmla="*/ 0 h 193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w 241"/>
                <a:gd name="T73" fmla="*/ 0 h 193"/>
                <a:gd name="T74" fmla="*/ 241 w 241"/>
                <a:gd name="T75" fmla="*/ 193 h 193"/>
              </a:gdLst>
              <a:ahLst/>
              <a:cxnLst>
                <a:cxn ang="T48">
                  <a:pos x="T0" y="T1"/>
                </a:cxn>
                <a:cxn ang="T49">
                  <a:pos x="T2" y="T3"/>
                </a:cxn>
                <a:cxn ang="T50">
                  <a:pos x="T4" y="T5"/>
                </a:cxn>
                <a:cxn ang="T51">
                  <a:pos x="T6" y="T7"/>
                </a:cxn>
                <a:cxn ang="T52">
                  <a:pos x="T8" y="T9"/>
                </a:cxn>
                <a:cxn ang="T53">
                  <a:pos x="T10" y="T11"/>
                </a:cxn>
                <a:cxn ang="T54">
                  <a:pos x="T12" y="T13"/>
                </a:cxn>
                <a:cxn ang="T55">
                  <a:pos x="T14" y="T15"/>
                </a:cxn>
                <a:cxn ang="T56">
                  <a:pos x="T16" y="T17"/>
                </a:cxn>
                <a:cxn ang="T57">
                  <a:pos x="T18" y="T19"/>
                </a:cxn>
                <a:cxn ang="T58">
                  <a:pos x="T20" y="T21"/>
                </a:cxn>
                <a:cxn ang="T59">
                  <a:pos x="T22" y="T23"/>
                </a:cxn>
                <a:cxn ang="T60">
                  <a:pos x="T24" y="T25"/>
                </a:cxn>
                <a:cxn ang="T61">
                  <a:pos x="T26" y="T27"/>
                </a:cxn>
                <a:cxn ang="T62">
                  <a:pos x="T28" y="T29"/>
                </a:cxn>
                <a:cxn ang="T63">
                  <a:pos x="T30" y="T31"/>
                </a:cxn>
                <a:cxn ang="T64">
                  <a:pos x="T32" y="T33"/>
                </a:cxn>
                <a:cxn ang="T65">
                  <a:pos x="T34" y="T35"/>
                </a:cxn>
                <a:cxn ang="T66">
                  <a:pos x="T36" y="T37"/>
                </a:cxn>
                <a:cxn ang="T67">
                  <a:pos x="T38" y="T39"/>
                </a:cxn>
                <a:cxn ang="T68">
                  <a:pos x="T40" y="T41"/>
                </a:cxn>
                <a:cxn ang="T69">
                  <a:pos x="T42" y="T43"/>
                </a:cxn>
                <a:cxn ang="T70">
                  <a:pos x="T44" y="T45"/>
                </a:cxn>
                <a:cxn ang="T71">
                  <a:pos x="T46" y="T47"/>
                </a:cxn>
              </a:cxnLst>
              <a:rect l="T72" t="T73" r="T74" b="T75"/>
              <a:pathLst>
                <a:path w="241" h="193">
                  <a:moveTo>
                    <a:pt x="152" y="0"/>
                  </a:moveTo>
                  <a:lnTo>
                    <a:pt x="64" y="8"/>
                  </a:lnTo>
                  <a:lnTo>
                    <a:pt x="32" y="24"/>
                  </a:lnTo>
                  <a:lnTo>
                    <a:pt x="32" y="40"/>
                  </a:lnTo>
                  <a:lnTo>
                    <a:pt x="0" y="56"/>
                  </a:lnTo>
                  <a:lnTo>
                    <a:pt x="24" y="80"/>
                  </a:lnTo>
                  <a:lnTo>
                    <a:pt x="56" y="80"/>
                  </a:lnTo>
                  <a:lnTo>
                    <a:pt x="64" y="112"/>
                  </a:lnTo>
                  <a:lnTo>
                    <a:pt x="72" y="136"/>
                  </a:lnTo>
                  <a:lnTo>
                    <a:pt x="112" y="136"/>
                  </a:lnTo>
                  <a:lnTo>
                    <a:pt x="144" y="176"/>
                  </a:lnTo>
                  <a:lnTo>
                    <a:pt x="176" y="192"/>
                  </a:lnTo>
                  <a:lnTo>
                    <a:pt x="200" y="168"/>
                  </a:lnTo>
                  <a:lnTo>
                    <a:pt x="192" y="144"/>
                  </a:lnTo>
                  <a:lnTo>
                    <a:pt x="232" y="144"/>
                  </a:lnTo>
                  <a:lnTo>
                    <a:pt x="240" y="112"/>
                  </a:lnTo>
                  <a:lnTo>
                    <a:pt x="232" y="120"/>
                  </a:lnTo>
                  <a:lnTo>
                    <a:pt x="232" y="72"/>
                  </a:lnTo>
                  <a:lnTo>
                    <a:pt x="208" y="72"/>
                  </a:lnTo>
                  <a:lnTo>
                    <a:pt x="200" y="88"/>
                  </a:lnTo>
                  <a:lnTo>
                    <a:pt x="168" y="56"/>
                  </a:lnTo>
                  <a:lnTo>
                    <a:pt x="160" y="16"/>
                  </a:lnTo>
                  <a:lnTo>
                    <a:pt x="152" y="8"/>
                  </a:lnTo>
                  <a:lnTo>
                    <a:pt x="152" y="0"/>
                  </a:lnTo>
                </a:path>
              </a:pathLst>
            </a:custGeom>
            <a:solidFill>
              <a:srgbClr val="0066CC"/>
            </a:solidFill>
            <a:ln w="6350" cap="rnd" cmpd="sng">
              <a:solidFill>
                <a:srgbClr val="7F7F7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kern="0" dirty="0">
                <a:solidFill>
                  <a:sysClr val="windowText" lastClr="000000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64" name="Freeform 37"/>
            <p:cNvSpPr>
              <a:spLocks/>
            </p:cNvSpPr>
            <p:nvPr>
              <p:custDataLst>
                <p:tags r:id="rId32"/>
              </p:custDataLst>
            </p:nvPr>
          </p:nvSpPr>
          <p:spPr bwMode="auto">
            <a:xfrm>
              <a:off x="1200" y="2561"/>
              <a:ext cx="149" cy="112"/>
            </a:xfrm>
            <a:custGeom>
              <a:avLst/>
              <a:gdLst>
                <a:gd name="T0" fmla="*/ 228 w 145"/>
                <a:gd name="T1" fmla="*/ 699 h 105"/>
                <a:gd name="T2" fmla="*/ 121 w 145"/>
                <a:gd name="T3" fmla="*/ 538 h 105"/>
                <a:gd name="T4" fmla="*/ 121 w 145"/>
                <a:gd name="T5" fmla="*/ 373 h 105"/>
                <a:gd name="T6" fmla="*/ 0 w 145"/>
                <a:gd name="T7" fmla="*/ 373 h 105"/>
                <a:gd name="T8" fmla="*/ 0 w 145"/>
                <a:gd name="T9" fmla="*/ 113 h 105"/>
                <a:gd name="T10" fmla="*/ 121 w 145"/>
                <a:gd name="T11" fmla="*/ 0 h 105"/>
                <a:gd name="T12" fmla="*/ 228 w 145"/>
                <a:gd name="T13" fmla="*/ 8 h 105"/>
                <a:gd name="T14" fmla="*/ 228 w 145"/>
                <a:gd name="T15" fmla="*/ 113 h 105"/>
                <a:gd name="T16" fmla="*/ 386 w 145"/>
                <a:gd name="T17" fmla="*/ 276 h 105"/>
                <a:gd name="T18" fmla="*/ 573 w 145"/>
                <a:gd name="T19" fmla="*/ 321 h 105"/>
                <a:gd name="T20" fmla="*/ 543 w 145"/>
                <a:gd name="T21" fmla="*/ 484 h 105"/>
                <a:gd name="T22" fmla="*/ 573 w 145"/>
                <a:gd name="T23" fmla="*/ 648 h 105"/>
                <a:gd name="T24" fmla="*/ 228 w 145"/>
                <a:gd name="T25" fmla="*/ 699 h 105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145"/>
                <a:gd name="T40" fmla="*/ 0 h 105"/>
                <a:gd name="T41" fmla="*/ 145 w 145"/>
                <a:gd name="T42" fmla="*/ 105 h 105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145" h="105">
                  <a:moveTo>
                    <a:pt x="56" y="104"/>
                  </a:moveTo>
                  <a:lnTo>
                    <a:pt x="32" y="80"/>
                  </a:lnTo>
                  <a:lnTo>
                    <a:pt x="32" y="56"/>
                  </a:lnTo>
                  <a:lnTo>
                    <a:pt x="0" y="56"/>
                  </a:lnTo>
                  <a:lnTo>
                    <a:pt x="0" y="16"/>
                  </a:lnTo>
                  <a:lnTo>
                    <a:pt x="32" y="0"/>
                  </a:lnTo>
                  <a:lnTo>
                    <a:pt x="56" y="8"/>
                  </a:lnTo>
                  <a:lnTo>
                    <a:pt x="56" y="16"/>
                  </a:lnTo>
                  <a:lnTo>
                    <a:pt x="96" y="40"/>
                  </a:lnTo>
                  <a:lnTo>
                    <a:pt x="144" y="48"/>
                  </a:lnTo>
                  <a:lnTo>
                    <a:pt x="136" y="72"/>
                  </a:lnTo>
                  <a:lnTo>
                    <a:pt x="144" y="96"/>
                  </a:lnTo>
                  <a:lnTo>
                    <a:pt x="56" y="104"/>
                  </a:lnTo>
                </a:path>
              </a:pathLst>
            </a:custGeom>
            <a:solidFill>
              <a:srgbClr val="0066CC"/>
            </a:solidFill>
            <a:ln w="6350" cap="rnd" cmpd="sng">
              <a:solidFill>
                <a:srgbClr val="7F7F7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kern="0" dirty="0">
                <a:solidFill>
                  <a:sysClr val="windowText" lastClr="000000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65" name="Freeform 38"/>
            <p:cNvSpPr>
              <a:spLocks/>
            </p:cNvSpPr>
            <p:nvPr>
              <p:custDataLst>
                <p:tags r:id="rId33"/>
              </p:custDataLst>
            </p:nvPr>
          </p:nvSpPr>
          <p:spPr bwMode="auto">
            <a:xfrm>
              <a:off x="1152" y="2621"/>
              <a:ext cx="109" cy="98"/>
            </a:xfrm>
            <a:custGeom>
              <a:avLst/>
              <a:gdLst>
                <a:gd name="T0" fmla="*/ 432 w 105"/>
                <a:gd name="T1" fmla="*/ 48 h 97"/>
                <a:gd name="T2" fmla="*/ 298 w 105"/>
                <a:gd name="T3" fmla="*/ 115 h 97"/>
                <a:gd name="T4" fmla="*/ 298 w 105"/>
                <a:gd name="T5" fmla="*/ 131 h 97"/>
                <a:gd name="T6" fmla="*/ 157 w 105"/>
                <a:gd name="T7" fmla="*/ 148 h 97"/>
                <a:gd name="T8" fmla="*/ 8 w 105"/>
                <a:gd name="T9" fmla="*/ 131 h 97"/>
                <a:gd name="T10" fmla="*/ 0 w 105"/>
                <a:gd name="T11" fmla="*/ 131 h 97"/>
                <a:gd name="T12" fmla="*/ 8 w 105"/>
                <a:gd name="T13" fmla="*/ 48 h 97"/>
                <a:gd name="T14" fmla="*/ 125 w 105"/>
                <a:gd name="T15" fmla="*/ 24 h 97"/>
                <a:gd name="T16" fmla="*/ 125 w 105"/>
                <a:gd name="T17" fmla="*/ 8 h 97"/>
                <a:gd name="T18" fmla="*/ 196 w 105"/>
                <a:gd name="T19" fmla="*/ 0 h 97"/>
                <a:gd name="T20" fmla="*/ 334 w 105"/>
                <a:gd name="T21" fmla="*/ 0 h 97"/>
                <a:gd name="T22" fmla="*/ 334 w 105"/>
                <a:gd name="T23" fmla="*/ 24 h 97"/>
                <a:gd name="T24" fmla="*/ 432 w 105"/>
                <a:gd name="T25" fmla="*/ 48 h 97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105"/>
                <a:gd name="T40" fmla="*/ 0 h 97"/>
                <a:gd name="T41" fmla="*/ 105 w 105"/>
                <a:gd name="T42" fmla="*/ 97 h 97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105" h="97">
                  <a:moveTo>
                    <a:pt x="104" y="48"/>
                  </a:moveTo>
                  <a:lnTo>
                    <a:pt x="72" y="64"/>
                  </a:lnTo>
                  <a:lnTo>
                    <a:pt x="72" y="80"/>
                  </a:lnTo>
                  <a:lnTo>
                    <a:pt x="40" y="96"/>
                  </a:lnTo>
                  <a:lnTo>
                    <a:pt x="8" y="80"/>
                  </a:lnTo>
                  <a:lnTo>
                    <a:pt x="0" y="80"/>
                  </a:lnTo>
                  <a:lnTo>
                    <a:pt x="8" y="48"/>
                  </a:lnTo>
                  <a:lnTo>
                    <a:pt x="32" y="24"/>
                  </a:lnTo>
                  <a:lnTo>
                    <a:pt x="32" y="8"/>
                  </a:lnTo>
                  <a:lnTo>
                    <a:pt x="48" y="0"/>
                  </a:lnTo>
                  <a:lnTo>
                    <a:pt x="80" y="0"/>
                  </a:lnTo>
                  <a:lnTo>
                    <a:pt x="80" y="24"/>
                  </a:lnTo>
                  <a:lnTo>
                    <a:pt x="104" y="48"/>
                  </a:lnTo>
                </a:path>
              </a:pathLst>
            </a:custGeom>
            <a:solidFill>
              <a:srgbClr val="0066CC"/>
            </a:solidFill>
            <a:ln w="6350" cap="rnd" cmpd="sng">
              <a:solidFill>
                <a:srgbClr val="7F7F7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kern="0" dirty="0">
                <a:solidFill>
                  <a:sysClr val="windowText" lastClr="000000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66" name="Freeform 39"/>
            <p:cNvSpPr>
              <a:spLocks/>
            </p:cNvSpPr>
            <p:nvPr>
              <p:custDataLst>
                <p:tags r:id="rId34"/>
              </p:custDataLst>
            </p:nvPr>
          </p:nvSpPr>
          <p:spPr bwMode="auto">
            <a:xfrm>
              <a:off x="1149" y="2802"/>
              <a:ext cx="193" cy="158"/>
            </a:xfrm>
            <a:custGeom>
              <a:avLst/>
              <a:gdLst>
                <a:gd name="T0" fmla="*/ 743 w 185"/>
                <a:gd name="T1" fmla="*/ 0 h 153"/>
                <a:gd name="T2" fmla="*/ 482 w 185"/>
                <a:gd name="T3" fmla="*/ 221 h 153"/>
                <a:gd name="T4" fmla="*/ 316 w 185"/>
                <a:gd name="T5" fmla="*/ 0 h 153"/>
                <a:gd name="T6" fmla="*/ 8 w 185"/>
                <a:gd name="T7" fmla="*/ 0 h 153"/>
                <a:gd name="T8" fmla="*/ 0 w 185"/>
                <a:gd name="T9" fmla="*/ 389 h 153"/>
                <a:gd name="T10" fmla="*/ 0 w 185"/>
                <a:gd name="T11" fmla="*/ 555 h 153"/>
                <a:gd name="T12" fmla="*/ 111 w 185"/>
                <a:gd name="T13" fmla="*/ 784 h 153"/>
                <a:gd name="T14" fmla="*/ 272 w 185"/>
                <a:gd name="T15" fmla="*/ 1090 h 153"/>
                <a:gd name="T16" fmla="*/ 272 w 185"/>
                <a:gd name="T17" fmla="*/ 1484 h 153"/>
                <a:gd name="T18" fmla="*/ 482 w 185"/>
                <a:gd name="T19" fmla="*/ 1484 h 153"/>
                <a:gd name="T20" fmla="*/ 581 w 185"/>
                <a:gd name="T21" fmla="*/ 1173 h 153"/>
                <a:gd name="T22" fmla="*/ 851 w 185"/>
                <a:gd name="T23" fmla="*/ 1090 h 153"/>
                <a:gd name="T24" fmla="*/ 907 w 185"/>
                <a:gd name="T25" fmla="*/ 784 h 153"/>
                <a:gd name="T26" fmla="*/ 1063 w 185"/>
                <a:gd name="T27" fmla="*/ 696 h 153"/>
                <a:gd name="T28" fmla="*/ 1227 w 185"/>
                <a:gd name="T29" fmla="*/ 389 h 153"/>
                <a:gd name="T30" fmla="*/ 1014 w 185"/>
                <a:gd name="T31" fmla="*/ 0 h 153"/>
                <a:gd name="T32" fmla="*/ 743 w 185"/>
                <a:gd name="T33" fmla="*/ 0 h 153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185"/>
                <a:gd name="T52" fmla="*/ 0 h 153"/>
                <a:gd name="T53" fmla="*/ 185 w 185"/>
                <a:gd name="T54" fmla="*/ 153 h 153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185" h="153">
                  <a:moveTo>
                    <a:pt x="112" y="0"/>
                  </a:moveTo>
                  <a:lnTo>
                    <a:pt x="72" y="24"/>
                  </a:lnTo>
                  <a:lnTo>
                    <a:pt x="48" y="0"/>
                  </a:lnTo>
                  <a:lnTo>
                    <a:pt x="8" y="0"/>
                  </a:lnTo>
                  <a:lnTo>
                    <a:pt x="0" y="40"/>
                  </a:lnTo>
                  <a:lnTo>
                    <a:pt x="0" y="56"/>
                  </a:lnTo>
                  <a:lnTo>
                    <a:pt x="16" y="80"/>
                  </a:lnTo>
                  <a:lnTo>
                    <a:pt x="40" y="112"/>
                  </a:lnTo>
                  <a:lnTo>
                    <a:pt x="40" y="152"/>
                  </a:lnTo>
                  <a:lnTo>
                    <a:pt x="72" y="152"/>
                  </a:lnTo>
                  <a:lnTo>
                    <a:pt x="88" y="120"/>
                  </a:lnTo>
                  <a:lnTo>
                    <a:pt x="128" y="112"/>
                  </a:lnTo>
                  <a:lnTo>
                    <a:pt x="136" y="80"/>
                  </a:lnTo>
                  <a:lnTo>
                    <a:pt x="160" y="72"/>
                  </a:lnTo>
                  <a:lnTo>
                    <a:pt x="184" y="40"/>
                  </a:lnTo>
                  <a:lnTo>
                    <a:pt x="152" y="0"/>
                  </a:lnTo>
                  <a:lnTo>
                    <a:pt x="112" y="0"/>
                  </a:lnTo>
                </a:path>
              </a:pathLst>
            </a:custGeom>
            <a:solidFill>
              <a:srgbClr val="0066CC"/>
            </a:solidFill>
            <a:ln w="6350" cap="rnd" cmpd="sng">
              <a:solidFill>
                <a:srgbClr val="7F7F7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kern="0" dirty="0">
                <a:solidFill>
                  <a:sysClr val="windowText" lastClr="000000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67" name="Freeform 40"/>
            <p:cNvSpPr>
              <a:spLocks/>
            </p:cNvSpPr>
            <p:nvPr>
              <p:custDataLst>
                <p:tags r:id="rId35"/>
              </p:custDataLst>
            </p:nvPr>
          </p:nvSpPr>
          <p:spPr bwMode="auto">
            <a:xfrm>
              <a:off x="905" y="2733"/>
              <a:ext cx="288" cy="284"/>
            </a:xfrm>
            <a:custGeom>
              <a:avLst/>
              <a:gdLst>
                <a:gd name="T0" fmla="*/ 420 w 281"/>
                <a:gd name="T1" fmla="*/ 1148 h 273"/>
                <a:gd name="T2" fmla="*/ 504 w 281"/>
                <a:gd name="T3" fmla="*/ 1182 h 273"/>
                <a:gd name="T4" fmla="*/ 530 w 281"/>
                <a:gd name="T5" fmla="*/ 1046 h 273"/>
                <a:gd name="T6" fmla="*/ 757 w 281"/>
                <a:gd name="T7" fmla="*/ 982 h 273"/>
                <a:gd name="T8" fmla="*/ 868 w 281"/>
                <a:gd name="T9" fmla="*/ 982 h 273"/>
                <a:gd name="T10" fmla="*/ 982 w 281"/>
                <a:gd name="T11" fmla="*/ 943 h 273"/>
                <a:gd name="T12" fmla="*/ 982 w 281"/>
                <a:gd name="T13" fmla="*/ 765 h 273"/>
                <a:gd name="T14" fmla="*/ 897 w 281"/>
                <a:gd name="T15" fmla="*/ 625 h 273"/>
                <a:gd name="T16" fmla="*/ 841 w 281"/>
                <a:gd name="T17" fmla="*/ 526 h 273"/>
                <a:gd name="T18" fmla="*/ 841 w 281"/>
                <a:gd name="T19" fmla="*/ 450 h 273"/>
                <a:gd name="T20" fmla="*/ 674 w 281"/>
                <a:gd name="T21" fmla="*/ 450 h 273"/>
                <a:gd name="T22" fmla="*/ 615 w 281"/>
                <a:gd name="T23" fmla="*/ 348 h 273"/>
                <a:gd name="T24" fmla="*/ 557 w 281"/>
                <a:gd name="T25" fmla="*/ 276 h 273"/>
                <a:gd name="T26" fmla="*/ 478 w 281"/>
                <a:gd name="T27" fmla="*/ 276 h 273"/>
                <a:gd name="T28" fmla="*/ 365 w 281"/>
                <a:gd name="T29" fmla="*/ 130 h 273"/>
                <a:gd name="T30" fmla="*/ 305 w 281"/>
                <a:gd name="T31" fmla="*/ 130 h 273"/>
                <a:gd name="T32" fmla="*/ 193 w 281"/>
                <a:gd name="T33" fmla="*/ 0 h 273"/>
                <a:gd name="T34" fmla="*/ 159 w 281"/>
                <a:gd name="T35" fmla="*/ 0 h 273"/>
                <a:gd name="T36" fmla="*/ 89 w 281"/>
                <a:gd name="T37" fmla="*/ 16 h 273"/>
                <a:gd name="T38" fmla="*/ 0 w 281"/>
                <a:gd name="T39" fmla="*/ 16 h 273"/>
                <a:gd name="T40" fmla="*/ 0 w 281"/>
                <a:gd name="T41" fmla="*/ 246 h 273"/>
                <a:gd name="T42" fmla="*/ 0 w 281"/>
                <a:gd name="T43" fmla="*/ 385 h 273"/>
                <a:gd name="T44" fmla="*/ 227 w 281"/>
                <a:gd name="T45" fmla="*/ 485 h 273"/>
                <a:gd name="T46" fmla="*/ 227 w 281"/>
                <a:gd name="T47" fmla="*/ 625 h 273"/>
                <a:gd name="T48" fmla="*/ 159 w 281"/>
                <a:gd name="T49" fmla="*/ 662 h 273"/>
                <a:gd name="T50" fmla="*/ 227 w 281"/>
                <a:gd name="T51" fmla="*/ 698 h 273"/>
                <a:gd name="T52" fmla="*/ 365 w 281"/>
                <a:gd name="T53" fmla="*/ 765 h 273"/>
                <a:gd name="T54" fmla="*/ 365 w 281"/>
                <a:gd name="T55" fmla="*/ 875 h 273"/>
                <a:gd name="T56" fmla="*/ 365 w 281"/>
                <a:gd name="T57" fmla="*/ 905 h 273"/>
                <a:gd name="T58" fmla="*/ 420 w 281"/>
                <a:gd name="T59" fmla="*/ 1148 h 273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w 281"/>
                <a:gd name="T91" fmla="*/ 0 h 273"/>
                <a:gd name="T92" fmla="*/ 281 w 281"/>
                <a:gd name="T93" fmla="*/ 273 h 273"/>
              </a:gdLst>
              <a:ahLst/>
              <a:cxnLst>
                <a:cxn ang="T60">
                  <a:pos x="T0" y="T1"/>
                </a:cxn>
                <a:cxn ang="T61">
                  <a:pos x="T2" y="T3"/>
                </a:cxn>
                <a:cxn ang="T62">
                  <a:pos x="T4" y="T5"/>
                </a:cxn>
                <a:cxn ang="T63">
                  <a:pos x="T6" y="T7"/>
                </a:cxn>
                <a:cxn ang="T64">
                  <a:pos x="T8" y="T9"/>
                </a:cxn>
                <a:cxn ang="T65">
                  <a:pos x="T10" y="T11"/>
                </a:cxn>
                <a:cxn ang="T66">
                  <a:pos x="T12" y="T13"/>
                </a:cxn>
                <a:cxn ang="T67">
                  <a:pos x="T14" y="T15"/>
                </a:cxn>
                <a:cxn ang="T68">
                  <a:pos x="T16" y="T17"/>
                </a:cxn>
                <a:cxn ang="T69">
                  <a:pos x="T18" y="T19"/>
                </a:cxn>
                <a:cxn ang="T70">
                  <a:pos x="T20" y="T21"/>
                </a:cxn>
                <a:cxn ang="T71">
                  <a:pos x="T22" y="T23"/>
                </a:cxn>
                <a:cxn ang="T72">
                  <a:pos x="T24" y="T25"/>
                </a:cxn>
                <a:cxn ang="T73">
                  <a:pos x="T26" y="T27"/>
                </a:cxn>
                <a:cxn ang="T74">
                  <a:pos x="T28" y="T29"/>
                </a:cxn>
                <a:cxn ang="T75">
                  <a:pos x="T30" y="T31"/>
                </a:cxn>
                <a:cxn ang="T76">
                  <a:pos x="T32" y="T33"/>
                </a:cxn>
                <a:cxn ang="T77">
                  <a:pos x="T34" y="T35"/>
                </a:cxn>
                <a:cxn ang="T78">
                  <a:pos x="T36" y="T37"/>
                </a:cxn>
                <a:cxn ang="T79">
                  <a:pos x="T38" y="T39"/>
                </a:cxn>
                <a:cxn ang="T80">
                  <a:pos x="T40" y="T41"/>
                </a:cxn>
                <a:cxn ang="T81">
                  <a:pos x="T42" y="T43"/>
                </a:cxn>
                <a:cxn ang="T82">
                  <a:pos x="T44" y="T45"/>
                </a:cxn>
                <a:cxn ang="T83">
                  <a:pos x="T46" y="T47"/>
                </a:cxn>
                <a:cxn ang="T84">
                  <a:pos x="T48" y="T49"/>
                </a:cxn>
                <a:cxn ang="T85">
                  <a:pos x="T50" y="T51"/>
                </a:cxn>
                <a:cxn ang="T86">
                  <a:pos x="T52" y="T53"/>
                </a:cxn>
                <a:cxn ang="T87">
                  <a:pos x="T54" y="T55"/>
                </a:cxn>
                <a:cxn ang="T88">
                  <a:pos x="T56" y="T57"/>
                </a:cxn>
                <a:cxn ang="T89">
                  <a:pos x="T58" y="T59"/>
                </a:cxn>
              </a:cxnLst>
              <a:rect l="T90" t="T91" r="T92" b="T93"/>
              <a:pathLst>
                <a:path w="281" h="273">
                  <a:moveTo>
                    <a:pt x="120" y="264"/>
                  </a:moveTo>
                  <a:lnTo>
                    <a:pt x="144" y="272"/>
                  </a:lnTo>
                  <a:lnTo>
                    <a:pt x="152" y="240"/>
                  </a:lnTo>
                  <a:lnTo>
                    <a:pt x="216" y="224"/>
                  </a:lnTo>
                  <a:lnTo>
                    <a:pt x="248" y="224"/>
                  </a:lnTo>
                  <a:lnTo>
                    <a:pt x="280" y="216"/>
                  </a:lnTo>
                  <a:lnTo>
                    <a:pt x="280" y="176"/>
                  </a:lnTo>
                  <a:lnTo>
                    <a:pt x="256" y="144"/>
                  </a:lnTo>
                  <a:lnTo>
                    <a:pt x="240" y="120"/>
                  </a:lnTo>
                  <a:lnTo>
                    <a:pt x="240" y="104"/>
                  </a:lnTo>
                  <a:lnTo>
                    <a:pt x="192" y="104"/>
                  </a:lnTo>
                  <a:lnTo>
                    <a:pt x="176" y="80"/>
                  </a:lnTo>
                  <a:lnTo>
                    <a:pt x="160" y="64"/>
                  </a:lnTo>
                  <a:lnTo>
                    <a:pt x="136" y="64"/>
                  </a:lnTo>
                  <a:lnTo>
                    <a:pt x="104" y="32"/>
                  </a:lnTo>
                  <a:lnTo>
                    <a:pt x="88" y="32"/>
                  </a:lnTo>
                  <a:lnTo>
                    <a:pt x="56" y="0"/>
                  </a:lnTo>
                  <a:lnTo>
                    <a:pt x="48" y="0"/>
                  </a:lnTo>
                  <a:lnTo>
                    <a:pt x="24" y="16"/>
                  </a:lnTo>
                  <a:lnTo>
                    <a:pt x="0" y="16"/>
                  </a:lnTo>
                  <a:lnTo>
                    <a:pt x="0" y="56"/>
                  </a:lnTo>
                  <a:lnTo>
                    <a:pt x="0" y="88"/>
                  </a:lnTo>
                  <a:lnTo>
                    <a:pt x="64" y="112"/>
                  </a:lnTo>
                  <a:lnTo>
                    <a:pt x="64" y="144"/>
                  </a:lnTo>
                  <a:lnTo>
                    <a:pt x="48" y="152"/>
                  </a:lnTo>
                  <a:lnTo>
                    <a:pt x="64" y="160"/>
                  </a:lnTo>
                  <a:lnTo>
                    <a:pt x="104" y="176"/>
                  </a:lnTo>
                  <a:lnTo>
                    <a:pt x="104" y="200"/>
                  </a:lnTo>
                  <a:lnTo>
                    <a:pt x="104" y="208"/>
                  </a:lnTo>
                  <a:lnTo>
                    <a:pt x="120" y="264"/>
                  </a:lnTo>
                </a:path>
              </a:pathLst>
            </a:custGeom>
            <a:solidFill>
              <a:srgbClr val="0066CC"/>
            </a:solidFill>
            <a:ln w="6350" cap="rnd" cmpd="sng">
              <a:solidFill>
                <a:srgbClr val="7F7F7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kern="0" dirty="0">
                <a:solidFill>
                  <a:sysClr val="windowText" lastClr="000000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68" name="Freeform 41"/>
            <p:cNvSpPr>
              <a:spLocks/>
            </p:cNvSpPr>
            <p:nvPr>
              <p:custDataLst>
                <p:tags r:id="rId36"/>
              </p:custDataLst>
            </p:nvPr>
          </p:nvSpPr>
          <p:spPr bwMode="auto">
            <a:xfrm>
              <a:off x="1088" y="2700"/>
              <a:ext cx="180" cy="144"/>
            </a:xfrm>
            <a:custGeom>
              <a:avLst/>
              <a:gdLst>
                <a:gd name="T0" fmla="*/ 226 w 177"/>
                <a:gd name="T1" fmla="*/ 0 h 137"/>
                <a:gd name="T2" fmla="*/ 323 w 177"/>
                <a:gd name="T3" fmla="*/ 16 h 137"/>
                <a:gd name="T4" fmla="*/ 398 w 177"/>
                <a:gd name="T5" fmla="*/ 113 h 137"/>
                <a:gd name="T6" fmla="*/ 501 w 177"/>
                <a:gd name="T7" fmla="*/ 113 h 137"/>
                <a:gd name="T8" fmla="*/ 524 w 177"/>
                <a:gd name="T9" fmla="*/ 219 h 137"/>
                <a:gd name="T10" fmla="*/ 548 w 177"/>
                <a:gd name="T11" fmla="*/ 284 h 137"/>
                <a:gd name="T12" fmla="*/ 422 w 177"/>
                <a:gd name="T13" fmla="*/ 363 h 137"/>
                <a:gd name="T14" fmla="*/ 353 w 177"/>
                <a:gd name="T15" fmla="*/ 284 h 137"/>
                <a:gd name="T16" fmla="*/ 226 w 177"/>
                <a:gd name="T17" fmla="*/ 284 h 137"/>
                <a:gd name="T18" fmla="*/ 200 w 177"/>
                <a:gd name="T19" fmla="*/ 409 h 137"/>
                <a:gd name="T20" fmla="*/ 16 w 177"/>
                <a:gd name="T21" fmla="*/ 409 h 137"/>
                <a:gd name="T22" fmla="*/ 0 w 177"/>
                <a:gd name="T23" fmla="*/ 337 h 137"/>
                <a:gd name="T24" fmla="*/ 83 w 177"/>
                <a:gd name="T25" fmla="*/ 239 h 137"/>
                <a:gd name="T26" fmla="*/ 16 w 177"/>
                <a:gd name="T27" fmla="*/ 160 h 137"/>
                <a:gd name="T28" fmla="*/ 99 w 177"/>
                <a:gd name="T29" fmla="*/ 113 h 137"/>
                <a:gd name="T30" fmla="*/ 83 w 177"/>
                <a:gd name="T31" fmla="*/ 16 h 137"/>
                <a:gd name="T32" fmla="*/ 141 w 177"/>
                <a:gd name="T33" fmla="*/ 16 h 137"/>
                <a:gd name="T34" fmla="*/ 226 w 177"/>
                <a:gd name="T35" fmla="*/ 0 h 137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w 177"/>
                <a:gd name="T55" fmla="*/ 0 h 137"/>
                <a:gd name="T56" fmla="*/ 177 w 177"/>
                <a:gd name="T57" fmla="*/ 137 h 137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T54" t="T55" r="T56" b="T57"/>
              <a:pathLst>
                <a:path w="177" h="137">
                  <a:moveTo>
                    <a:pt x="72" y="0"/>
                  </a:moveTo>
                  <a:lnTo>
                    <a:pt x="104" y="16"/>
                  </a:lnTo>
                  <a:lnTo>
                    <a:pt x="128" y="40"/>
                  </a:lnTo>
                  <a:lnTo>
                    <a:pt x="160" y="40"/>
                  </a:lnTo>
                  <a:lnTo>
                    <a:pt x="168" y="72"/>
                  </a:lnTo>
                  <a:lnTo>
                    <a:pt x="176" y="96"/>
                  </a:lnTo>
                  <a:lnTo>
                    <a:pt x="136" y="120"/>
                  </a:lnTo>
                  <a:lnTo>
                    <a:pt x="112" y="96"/>
                  </a:lnTo>
                  <a:lnTo>
                    <a:pt x="72" y="96"/>
                  </a:lnTo>
                  <a:lnTo>
                    <a:pt x="64" y="136"/>
                  </a:lnTo>
                  <a:lnTo>
                    <a:pt x="16" y="136"/>
                  </a:lnTo>
                  <a:lnTo>
                    <a:pt x="0" y="112"/>
                  </a:lnTo>
                  <a:lnTo>
                    <a:pt x="24" y="80"/>
                  </a:lnTo>
                  <a:lnTo>
                    <a:pt x="16" y="56"/>
                  </a:lnTo>
                  <a:lnTo>
                    <a:pt x="32" y="40"/>
                  </a:lnTo>
                  <a:lnTo>
                    <a:pt x="24" y="16"/>
                  </a:lnTo>
                  <a:lnTo>
                    <a:pt x="48" y="16"/>
                  </a:lnTo>
                  <a:lnTo>
                    <a:pt x="72" y="0"/>
                  </a:lnTo>
                </a:path>
              </a:pathLst>
            </a:custGeom>
            <a:solidFill>
              <a:srgbClr val="0066CC"/>
            </a:solidFill>
            <a:ln w="6350" cap="rnd" cmpd="sng">
              <a:solidFill>
                <a:srgbClr val="7F7F7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kern="0" dirty="0">
                <a:solidFill>
                  <a:sysClr val="windowText" lastClr="000000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69" name="Freeform 42"/>
            <p:cNvSpPr>
              <a:spLocks/>
            </p:cNvSpPr>
            <p:nvPr>
              <p:custDataLst>
                <p:tags r:id="rId37"/>
              </p:custDataLst>
            </p:nvPr>
          </p:nvSpPr>
          <p:spPr bwMode="auto">
            <a:xfrm>
              <a:off x="735" y="2770"/>
              <a:ext cx="278" cy="260"/>
            </a:xfrm>
            <a:custGeom>
              <a:avLst/>
              <a:gdLst/>
              <a:ahLst/>
              <a:cxnLst>
                <a:cxn ang="0">
                  <a:pos x="40" y="232"/>
                </a:cxn>
                <a:cxn ang="0">
                  <a:pos x="16" y="216"/>
                </a:cxn>
                <a:cxn ang="0">
                  <a:pos x="24" y="184"/>
                </a:cxn>
                <a:cxn ang="0">
                  <a:pos x="0" y="160"/>
                </a:cxn>
                <a:cxn ang="0">
                  <a:pos x="8" y="152"/>
                </a:cxn>
                <a:cxn ang="0">
                  <a:pos x="64" y="144"/>
                </a:cxn>
                <a:cxn ang="0">
                  <a:pos x="56" y="112"/>
                </a:cxn>
                <a:cxn ang="0">
                  <a:pos x="72" y="88"/>
                </a:cxn>
                <a:cxn ang="0">
                  <a:pos x="88" y="80"/>
                </a:cxn>
                <a:cxn ang="0">
                  <a:pos x="72" y="40"/>
                </a:cxn>
                <a:cxn ang="0">
                  <a:pos x="88" y="32"/>
                </a:cxn>
                <a:cxn ang="0">
                  <a:pos x="88" y="8"/>
                </a:cxn>
                <a:cxn ang="0">
                  <a:pos x="128" y="0"/>
                </a:cxn>
                <a:cxn ang="0">
                  <a:pos x="144" y="16"/>
                </a:cxn>
                <a:cxn ang="0">
                  <a:pos x="168" y="24"/>
                </a:cxn>
                <a:cxn ang="0">
                  <a:pos x="168" y="56"/>
                </a:cxn>
                <a:cxn ang="0">
                  <a:pos x="232" y="80"/>
                </a:cxn>
                <a:cxn ang="0">
                  <a:pos x="232" y="112"/>
                </a:cxn>
                <a:cxn ang="0">
                  <a:pos x="216" y="120"/>
                </a:cxn>
                <a:cxn ang="0">
                  <a:pos x="232" y="128"/>
                </a:cxn>
                <a:cxn ang="0">
                  <a:pos x="272" y="144"/>
                </a:cxn>
                <a:cxn ang="0">
                  <a:pos x="272" y="168"/>
                </a:cxn>
                <a:cxn ang="0">
                  <a:pos x="272" y="176"/>
                </a:cxn>
                <a:cxn ang="0">
                  <a:pos x="208" y="216"/>
                </a:cxn>
                <a:cxn ang="0">
                  <a:pos x="208" y="248"/>
                </a:cxn>
                <a:cxn ang="0">
                  <a:pos x="184" y="256"/>
                </a:cxn>
                <a:cxn ang="0">
                  <a:pos x="168" y="224"/>
                </a:cxn>
                <a:cxn ang="0">
                  <a:pos x="128" y="232"/>
                </a:cxn>
                <a:cxn ang="0">
                  <a:pos x="128" y="240"/>
                </a:cxn>
                <a:cxn ang="0">
                  <a:pos x="104" y="240"/>
                </a:cxn>
                <a:cxn ang="0">
                  <a:pos x="96" y="208"/>
                </a:cxn>
                <a:cxn ang="0">
                  <a:pos x="80" y="224"/>
                </a:cxn>
                <a:cxn ang="0">
                  <a:pos x="40" y="232"/>
                </a:cxn>
              </a:cxnLst>
              <a:rect l="0" t="0" r="r" b="b"/>
              <a:pathLst>
                <a:path w="273" h="257">
                  <a:moveTo>
                    <a:pt x="40" y="232"/>
                  </a:moveTo>
                  <a:lnTo>
                    <a:pt x="16" y="216"/>
                  </a:lnTo>
                  <a:lnTo>
                    <a:pt x="24" y="184"/>
                  </a:lnTo>
                  <a:lnTo>
                    <a:pt x="0" y="160"/>
                  </a:lnTo>
                  <a:lnTo>
                    <a:pt x="8" y="152"/>
                  </a:lnTo>
                  <a:lnTo>
                    <a:pt x="64" y="144"/>
                  </a:lnTo>
                  <a:lnTo>
                    <a:pt x="56" y="112"/>
                  </a:lnTo>
                  <a:lnTo>
                    <a:pt x="72" y="88"/>
                  </a:lnTo>
                  <a:lnTo>
                    <a:pt x="88" y="80"/>
                  </a:lnTo>
                  <a:lnTo>
                    <a:pt x="72" y="40"/>
                  </a:lnTo>
                  <a:lnTo>
                    <a:pt x="88" y="32"/>
                  </a:lnTo>
                  <a:lnTo>
                    <a:pt x="88" y="8"/>
                  </a:lnTo>
                  <a:lnTo>
                    <a:pt x="128" y="0"/>
                  </a:lnTo>
                  <a:lnTo>
                    <a:pt x="144" y="16"/>
                  </a:lnTo>
                  <a:lnTo>
                    <a:pt x="168" y="24"/>
                  </a:lnTo>
                  <a:lnTo>
                    <a:pt x="168" y="56"/>
                  </a:lnTo>
                  <a:lnTo>
                    <a:pt x="232" y="80"/>
                  </a:lnTo>
                  <a:lnTo>
                    <a:pt x="232" y="112"/>
                  </a:lnTo>
                  <a:lnTo>
                    <a:pt x="216" y="120"/>
                  </a:lnTo>
                  <a:lnTo>
                    <a:pt x="232" y="128"/>
                  </a:lnTo>
                  <a:lnTo>
                    <a:pt x="272" y="144"/>
                  </a:lnTo>
                  <a:lnTo>
                    <a:pt x="272" y="168"/>
                  </a:lnTo>
                  <a:lnTo>
                    <a:pt x="272" y="176"/>
                  </a:lnTo>
                  <a:lnTo>
                    <a:pt x="208" y="216"/>
                  </a:lnTo>
                  <a:lnTo>
                    <a:pt x="208" y="248"/>
                  </a:lnTo>
                  <a:lnTo>
                    <a:pt x="184" y="256"/>
                  </a:lnTo>
                  <a:lnTo>
                    <a:pt x="168" y="224"/>
                  </a:lnTo>
                  <a:lnTo>
                    <a:pt x="128" y="232"/>
                  </a:lnTo>
                  <a:lnTo>
                    <a:pt x="128" y="240"/>
                  </a:lnTo>
                  <a:lnTo>
                    <a:pt x="104" y="240"/>
                  </a:lnTo>
                  <a:lnTo>
                    <a:pt x="96" y="208"/>
                  </a:lnTo>
                  <a:lnTo>
                    <a:pt x="80" y="224"/>
                  </a:lnTo>
                  <a:lnTo>
                    <a:pt x="40" y="232"/>
                  </a:lnTo>
                </a:path>
              </a:pathLst>
            </a:custGeom>
            <a:solidFill>
              <a:srgbClr val="0066CC"/>
            </a:solidFill>
            <a:ln w="6350" cap="rnd" cmpd="sng">
              <a:solidFill>
                <a:srgbClr val="000000">
                  <a:lumMod val="50000"/>
                  <a:lumOff val="50000"/>
                </a:srgbClr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kern="0" dirty="0">
                <a:solidFill>
                  <a:sysClr val="windowText" lastClr="000000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70" name="Freeform 43"/>
            <p:cNvSpPr>
              <a:spLocks/>
            </p:cNvSpPr>
            <p:nvPr>
              <p:custDataLst>
                <p:tags r:id="rId38"/>
              </p:custDataLst>
            </p:nvPr>
          </p:nvSpPr>
          <p:spPr bwMode="auto">
            <a:xfrm>
              <a:off x="654" y="2984"/>
              <a:ext cx="248" cy="260"/>
            </a:xfrm>
            <a:custGeom>
              <a:avLst/>
              <a:gdLst/>
              <a:ahLst/>
              <a:cxnLst>
                <a:cxn ang="0">
                  <a:pos x="120" y="24"/>
                </a:cxn>
                <a:cxn ang="0">
                  <a:pos x="160" y="16"/>
                </a:cxn>
                <a:cxn ang="0">
                  <a:pos x="176" y="0"/>
                </a:cxn>
                <a:cxn ang="0">
                  <a:pos x="184" y="32"/>
                </a:cxn>
                <a:cxn ang="0">
                  <a:pos x="208" y="32"/>
                </a:cxn>
                <a:cxn ang="0">
                  <a:pos x="200" y="48"/>
                </a:cxn>
                <a:cxn ang="0">
                  <a:pos x="208" y="96"/>
                </a:cxn>
                <a:cxn ang="0">
                  <a:pos x="240" y="120"/>
                </a:cxn>
                <a:cxn ang="0">
                  <a:pos x="216" y="128"/>
                </a:cxn>
                <a:cxn ang="0">
                  <a:pos x="216" y="168"/>
                </a:cxn>
                <a:cxn ang="0">
                  <a:pos x="184" y="168"/>
                </a:cxn>
                <a:cxn ang="0">
                  <a:pos x="192" y="200"/>
                </a:cxn>
                <a:cxn ang="0">
                  <a:pos x="168" y="216"/>
                </a:cxn>
                <a:cxn ang="0">
                  <a:pos x="184" y="224"/>
                </a:cxn>
                <a:cxn ang="0">
                  <a:pos x="128" y="256"/>
                </a:cxn>
                <a:cxn ang="0">
                  <a:pos x="120" y="232"/>
                </a:cxn>
                <a:cxn ang="0">
                  <a:pos x="96" y="224"/>
                </a:cxn>
                <a:cxn ang="0">
                  <a:pos x="88" y="176"/>
                </a:cxn>
                <a:cxn ang="0">
                  <a:pos x="80" y="152"/>
                </a:cxn>
                <a:cxn ang="0">
                  <a:pos x="56" y="120"/>
                </a:cxn>
                <a:cxn ang="0">
                  <a:pos x="32" y="88"/>
                </a:cxn>
                <a:cxn ang="0">
                  <a:pos x="16" y="80"/>
                </a:cxn>
                <a:cxn ang="0">
                  <a:pos x="0" y="40"/>
                </a:cxn>
                <a:cxn ang="0">
                  <a:pos x="16" y="32"/>
                </a:cxn>
                <a:cxn ang="0">
                  <a:pos x="32" y="56"/>
                </a:cxn>
                <a:cxn ang="0">
                  <a:pos x="48" y="56"/>
                </a:cxn>
                <a:cxn ang="0">
                  <a:pos x="40" y="80"/>
                </a:cxn>
                <a:cxn ang="0">
                  <a:pos x="56" y="80"/>
                </a:cxn>
                <a:cxn ang="0">
                  <a:pos x="80" y="96"/>
                </a:cxn>
                <a:cxn ang="0">
                  <a:pos x="144" y="56"/>
                </a:cxn>
                <a:cxn ang="0">
                  <a:pos x="136" y="40"/>
                </a:cxn>
                <a:cxn ang="0">
                  <a:pos x="112" y="40"/>
                </a:cxn>
                <a:cxn ang="0">
                  <a:pos x="120" y="24"/>
                </a:cxn>
              </a:cxnLst>
              <a:rect l="0" t="0" r="r" b="b"/>
              <a:pathLst>
                <a:path w="241" h="257">
                  <a:moveTo>
                    <a:pt x="120" y="24"/>
                  </a:moveTo>
                  <a:lnTo>
                    <a:pt x="160" y="16"/>
                  </a:lnTo>
                  <a:lnTo>
                    <a:pt x="176" y="0"/>
                  </a:lnTo>
                  <a:lnTo>
                    <a:pt x="184" y="32"/>
                  </a:lnTo>
                  <a:lnTo>
                    <a:pt x="208" y="32"/>
                  </a:lnTo>
                  <a:lnTo>
                    <a:pt x="200" y="48"/>
                  </a:lnTo>
                  <a:lnTo>
                    <a:pt x="208" y="96"/>
                  </a:lnTo>
                  <a:lnTo>
                    <a:pt x="240" y="120"/>
                  </a:lnTo>
                  <a:lnTo>
                    <a:pt x="216" y="128"/>
                  </a:lnTo>
                  <a:lnTo>
                    <a:pt x="216" y="168"/>
                  </a:lnTo>
                  <a:lnTo>
                    <a:pt x="184" y="168"/>
                  </a:lnTo>
                  <a:lnTo>
                    <a:pt x="192" y="200"/>
                  </a:lnTo>
                  <a:lnTo>
                    <a:pt x="168" y="216"/>
                  </a:lnTo>
                  <a:lnTo>
                    <a:pt x="184" y="224"/>
                  </a:lnTo>
                  <a:lnTo>
                    <a:pt x="128" y="256"/>
                  </a:lnTo>
                  <a:lnTo>
                    <a:pt x="120" y="232"/>
                  </a:lnTo>
                  <a:lnTo>
                    <a:pt x="96" y="224"/>
                  </a:lnTo>
                  <a:lnTo>
                    <a:pt x="88" y="176"/>
                  </a:lnTo>
                  <a:lnTo>
                    <a:pt x="80" y="152"/>
                  </a:lnTo>
                  <a:lnTo>
                    <a:pt x="56" y="120"/>
                  </a:lnTo>
                  <a:lnTo>
                    <a:pt x="32" y="88"/>
                  </a:lnTo>
                  <a:lnTo>
                    <a:pt x="16" y="80"/>
                  </a:lnTo>
                  <a:lnTo>
                    <a:pt x="0" y="40"/>
                  </a:lnTo>
                  <a:lnTo>
                    <a:pt x="16" y="32"/>
                  </a:lnTo>
                  <a:lnTo>
                    <a:pt x="32" y="56"/>
                  </a:lnTo>
                  <a:lnTo>
                    <a:pt x="48" y="56"/>
                  </a:lnTo>
                  <a:lnTo>
                    <a:pt x="40" y="80"/>
                  </a:lnTo>
                  <a:lnTo>
                    <a:pt x="56" y="80"/>
                  </a:lnTo>
                  <a:lnTo>
                    <a:pt x="80" y="96"/>
                  </a:lnTo>
                  <a:lnTo>
                    <a:pt x="144" y="56"/>
                  </a:lnTo>
                  <a:lnTo>
                    <a:pt x="136" y="40"/>
                  </a:lnTo>
                  <a:lnTo>
                    <a:pt x="112" y="40"/>
                  </a:lnTo>
                  <a:lnTo>
                    <a:pt x="120" y="24"/>
                  </a:lnTo>
                </a:path>
              </a:pathLst>
            </a:custGeom>
            <a:solidFill>
              <a:srgbClr val="0066CC"/>
            </a:solidFill>
            <a:ln w="6350" cap="rnd" cmpd="sng">
              <a:solidFill>
                <a:srgbClr val="000000">
                  <a:lumMod val="50000"/>
                  <a:lumOff val="50000"/>
                </a:srgbClr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kern="0" dirty="0">
                <a:solidFill>
                  <a:sysClr val="windowText" lastClr="000000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71" name="Freeform 44"/>
            <p:cNvSpPr>
              <a:spLocks/>
            </p:cNvSpPr>
            <p:nvPr>
              <p:custDataLst>
                <p:tags r:id="rId39"/>
              </p:custDataLst>
            </p:nvPr>
          </p:nvSpPr>
          <p:spPr bwMode="auto">
            <a:xfrm>
              <a:off x="1006" y="1728"/>
              <a:ext cx="353" cy="423"/>
            </a:xfrm>
            <a:custGeom>
              <a:avLst/>
              <a:gdLst>
                <a:gd name="T0" fmla="*/ 0 w 345"/>
                <a:gd name="T1" fmla="*/ 664 h 417"/>
                <a:gd name="T2" fmla="*/ 364 w 345"/>
                <a:gd name="T3" fmla="*/ 641 h 417"/>
                <a:gd name="T4" fmla="*/ 409 w 345"/>
                <a:gd name="T5" fmla="*/ 424 h 417"/>
                <a:gd name="T6" fmla="*/ 491 w 345"/>
                <a:gd name="T7" fmla="*/ 401 h 417"/>
                <a:gd name="T8" fmla="*/ 589 w 345"/>
                <a:gd name="T9" fmla="*/ 281 h 417"/>
                <a:gd name="T10" fmla="*/ 645 w 345"/>
                <a:gd name="T11" fmla="*/ 158 h 417"/>
                <a:gd name="T12" fmla="*/ 797 w 345"/>
                <a:gd name="T13" fmla="*/ 112 h 417"/>
                <a:gd name="T14" fmla="*/ 873 w 345"/>
                <a:gd name="T15" fmla="*/ 0 h 417"/>
                <a:gd name="T16" fmla="*/ 976 w 345"/>
                <a:gd name="T17" fmla="*/ 96 h 417"/>
                <a:gd name="T18" fmla="*/ 953 w 345"/>
                <a:gd name="T19" fmla="*/ 188 h 417"/>
                <a:gd name="T20" fmla="*/ 1002 w 345"/>
                <a:gd name="T21" fmla="*/ 237 h 417"/>
                <a:gd name="T22" fmla="*/ 1029 w 345"/>
                <a:gd name="T23" fmla="*/ 158 h 417"/>
                <a:gd name="T24" fmla="*/ 1085 w 345"/>
                <a:gd name="T25" fmla="*/ 188 h 417"/>
                <a:gd name="T26" fmla="*/ 1060 w 345"/>
                <a:gd name="T27" fmla="*/ 217 h 417"/>
                <a:gd name="T28" fmla="*/ 1110 w 345"/>
                <a:gd name="T29" fmla="*/ 378 h 417"/>
                <a:gd name="T30" fmla="*/ 953 w 345"/>
                <a:gd name="T31" fmla="*/ 499 h 417"/>
                <a:gd name="T32" fmla="*/ 904 w 345"/>
                <a:gd name="T33" fmla="*/ 664 h 417"/>
                <a:gd name="T34" fmla="*/ 953 w 345"/>
                <a:gd name="T35" fmla="*/ 760 h 417"/>
                <a:gd name="T36" fmla="*/ 873 w 345"/>
                <a:gd name="T37" fmla="*/ 827 h 417"/>
                <a:gd name="T38" fmla="*/ 825 w 345"/>
                <a:gd name="T39" fmla="*/ 827 h 417"/>
                <a:gd name="T40" fmla="*/ 744 w 345"/>
                <a:gd name="T41" fmla="*/ 953 h 417"/>
                <a:gd name="T42" fmla="*/ 797 w 345"/>
                <a:gd name="T43" fmla="*/ 1021 h 417"/>
                <a:gd name="T44" fmla="*/ 744 w 345"/>
                <a:gd name="T45" fmla="*/ 1164 h 417"/>
                <a:gd name="T46" fmla="*/ 645 w 345"/>
                <a:gd name="T47" fmla="*/ 1235 h 417"/>
                <a:gd name="T48" fmla="*/ 514 w 345"/>
                <a:gd name="T49" fmla="*/ 1115 h 417"/>
                <a:gd name="T50" fmla="*/ 437 w 345"/>
                <a:gd name="T51" fmla="*/ 1115 h 417"/>
                <a:gd name="T52" fmla="*/ 278 w 345"/>
                <a:gd name="T53" fmla="*/ 976 h 417"/>
                <a:gd name="T54" fmla="*/ 254 w 345"/>
                <a:gd name="T55" fmla="*/ 1021 h 417"/>
                <a:gd name="T56" fmla="*/ 145 w 345"/>
                <a:gd name="T57" fmla="*/ 1021 h 417"/>
                <a:gd name="T58" fmla="*/ 0 w 345"/>
                <a:gd name="T59" fmla="*/ 664 h 417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w 345"/>
                <a:gd name="T91" fmla="*/ 0 h 417"/>
                <a:gd name="T92" fmla="*/ 345 w 345"/>
                <a:gd name="T93" fmla="*/ 417 h 417"/>
              </a:gdLst>
              <a:ahLst/>
              <a:cxnLst>
                <a:cxn ang="T60">
                  <a:pos x="T0" y="T1"/>
                </a:cxn>
                <a:cxn ang="T61">
                  <a:pos x="T2" y="T3"/>
                </a:cxn>
                <a:cxn ang="T62">
                  <a:pos x="T4" y="T5"/>
                </a:cxn>
                <a:cxn ang="T63">
                  <a:pos x="T6" y="T7"/>
                </a:cxn>
                <a:cxn ang="T64">
                  <a:pos x="T8" y="T9"/>
                </a:cxn>
                <a:cxn ang="T65">
                  <a:pos x="T10" y="T11"/>
                </a:cxn>
                <a:cxn ang="T66">
                  <a:pos x="T12" y="T13"/>
                </a:cxn>
                <a:cxn ang="T67">
                  <a:pos x="T14" y="T15"/>
                </a:cxn>
                <a:cxn ang="T68">
                  <a:pos x="T16" y="T17"/>
                </a:cxn>
                <a:cxn ang="T69">
                  <a:pos x="T18" y="T19"/>
                </a:cxn>
                <a:cxn ang="T70">
                  <a:pos x="T20" y="T21"/>
                </a:cxn>
                <a:cxn ang="T71">
                  <a:pos x="T22" y="T23"/>
                </a:cxn>
                <a:cxn ang="T72">
                  <a:pos x="T24" y="T25"/>
                </a:cxn>
                <a:cxn ang="T73">
                  <a:pos x="T26" y="T27"/>
                </a:cxn>
                <a:cxn ang="T74">
                  <a:pos x="T28" y="T29"/>
                </a:cxn>
                <a:cxn ang="T75">
                  <a:pos x="T30" y="T31"/>
                </a:cxn>
                <a:cxn ang="T76">
                  <a:pos x="T32" y="T33"/>
                </a:cxn>
                <a:cxn ang="T77">
                  <a:pos x="T34" y="T35"/>
                </a:cxn>
                <a:cxn ang="T78">
                  <a:pos x="T36" y="T37"/>
                </a:cxn>
                <a:cxn ang="T79">
                  <a:pos x="T38" y="T39"/>
                </a:cxn>
                <a:cxn ang="T80">
                  <a:pos x="T40" y="T41"/>
                </a:cxn>
                <a:cxn ang="T81">
                  <a:pos x="T42" y="T43"/>
                </a:cxn>
                <a:cxn ang="T82">
                  <a:pos x="T44" y="T45"/>
                </a:cxn>
                <a:cxn ang="T83">
                  <a:pos x="T46" y="T47"/>
                </a:cxn>
                <a:cxn ang="T84">
                  <a:pos x="T48" y="T49"/>
                </a:cxn>
                <a:cxn ang="T85">
                  <a:pos x="T50" y="T51"/>
                </a:cxn>
                <a:cxn ang="T86">
                  <a:pos x="T52" y="T53"/>
                </a:cxn>
                <a:cxn ang="T87">
                  <a:pos x="T54" y="T55"/>
                </a:cxn>
                <a:cxn ang="T88">
                  <a:pos x="T56" y="T57"/>
                </a:cxn>
                <a:cxn ang="T89">
                  <a:pos x="T58" y="T59"/>
                </a:cxn>
              </a:cxnLst>
              <a:rect l="T90" t="T91" r="T92" b="T93"/>
              <a:pathLst>
                <a:path w="345" h="417">
                  <a:moveTo>
                    <a:pt x="0" y="224"/>
                  </a:moveTo>
                  <a:lnTo>
                    <a:pt x="112" y="216"/>
                  </a:lnTo>
                  <a:lnTo>
                    <a:pt x="128" y="144"/>
                  </a:lnTo>
                  <a:lnTo>
                    <a:pt x="152" y="136"/>
                  </a:lnTo>
                  <a:lnTo>
                    <a:pt x="184" y="96"/>
                  </a:lnTo>
                  <a:lnTo>
                    <a:pt x="200" y="56"/>
                  </a:lnTo>
                  <a:lnTo>
                    <a:pt x="248" y="40"/>
                  </a:lnTo>
                  <a:lnTo>
                    <a:pt x="272" y="0"/>
                  </a:lnTo>
                  <a:lnTo>
                    <a:pt x="304" y="32"/>
                  </a:lnTo>
                  <a:lnTo>
                    <a:pt x="296" y="64"/>
                  </a:lnTo>
                  <a:lnTo>
                    <a:pt x="312" y="80"/>
                  </a:lnTo>
                  <a:lnTo>
                    <a:pt x="320" y="56"/>
                  </a:lnTo>
                  <a:lnTo>
                    <a:pt x="336" y="64"/>
                  </a:lnTo>
                  <a:lnTo>
                    <a:pt x="328" y="72"/>
                  </a:lnTo>
                  <a:lnTo>
                    <a:pt x="344" y="128"/>
                  </a:lnTo>
                  <a:lnTo>
                    <a:pt x="296" y="168"/>
                  </a:lnTo>
                  <a:lnTo>
                    <a:pt x="280" y="224"/>
                  </a:lnTo>
                  <a:lnTo>
                    <a:pt x="296" y="256"/>
                  </a:lnTo>
                  <a:lnTo>
                    <a:pt x="272" y="280"/>
                  </a:lnTo>
                  <a:lnTo>
                    <a:pt x="256" y="280"/>
                  </a:lnTo>
                  <a:lnTo>
                    <a:pt x="232" y="320"/>
                  </a:lnTo>
                  <a:lnTo>
                    <a:pt x="248" y="344"/>
                  </a:lnTo>
                  <a:lnTo>
                    <a:pt x="232" y="392"/>
                  </a:lnTo>
                  <a:lnTo>
                    <a:pt x="200" y="416"/>
                  </a:lnTo>
                  <a:lnTo>
                    <a:pt x="160" y="376"/>
                  </a:lnTo>
                  <a:lnTo>
                    <a:pt x="136" y="376"/>
                  </a:lnTo>
                  <a:lnTo>
                    <a:pt x="88" y="328"/>
                  </a:lnTo>
                  <a:lnTo>
                    <a:pt x="80" y="344"/>
                  </a:lnTo>
                  <a:lnTo>
                    <a:pt x="48" y="344"/>
                  </a:lnTo>
                  <a:lnTo>
                    <a:pt x="0" y="224"/>
                  </a:lnTo>
                </a:path>
              </a:pathLst>
            </a:custGeom>
            <a:solidFill>
              <a:srgbClr val="0066CC"/>
            </a:solidFill>
            <a:ln w="6350" cap="rnd" cmpd="sng">
              <a:solidFill>
                <a:srgbClr val="7F7F7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kern="0" dirty="0">
                <a:solidFill>
                  <a:sysClr val="windowText" lastClr="000000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72" name="Freeform 45"/>
            <p:cNvSpPr>
              <a:spLocks/>
            </p:cNvSpPr>
            <p:nvPr>
              <p:custDataLst>
                <p:tags r:id="rId40"/>
              </p:custDataLst>
            </p:nvPr>
          </p:nvSpPr>
          <p:spPr bwMode="auto">
            <a:xfrm>
              <a:off x="1281" y="1593"/>
              <a:ext cx="282" cy="353"/>
            </a:xfrm>
            <a:custGeom>
              <a:avLst/>
              <a:gdLst>
                <a:gd name="T0" fmla="*/ 104 w 273"/>
                <a:gd name="T1" fmla="*/ 305 h 345"/>
                <a:gd name="T2" fmla="*/ 348 w 273"/>
                <a:gd name="T3" fmla="*/ 254 h 345"/>
                <a:gd name="T4" fmla="*/ 276 w 273"/>
                <a:gd name="T5" fmla="*/ 121 h 345"/>
                <a:gd name="T6" fmla="*/ 450 w 273"/>
                <a:gd name="T7" fmla="*/ 8 h 345"/>
                <a:gd name="T8" fmla="*/ 662 w 273"/>
                <a:gd name="T9" fmla="*/ 0 h 345"/>
                <a:gd name="T10" fmla="*/ 765 w 273"/>
                <a:gd name="T11" fmla="*/ 0 h 345"/>
                <a:gd name="T12" fmla="*/ 875 w 273"/>
                <a:gd name="T13" fmla="*/ 85 h 345"/>
                <a:gd name="T14" fmla="*/ 1012 w 273"/>
                <a:gd name="T15" fmla="*/ 175 h 345"/>
                <a:gd name="T16" fmla="*/ 875 w 273"/>
                <a:gd name="T17" fmla="*/ 210 h 345"/>
                <a:gd name="T18" fmla="*/ 1046 w 273"/>
                <a:gd name="T19" fmla="*/ 364 h 345"/>
                <a:gd name="T20" fmla="*/ 1081 w 273"/>
                <a:gd name="T21" fmla="*/ 617 h 345"/>
                <a:gd name="T22" fmla="*/ 1182 w 273"/>
                <a:gd name="T23" fmla="*/ 904 h 345"/>
                <a:gd name="T24" fmla="*/ 905 w 273"/>
                <a:gd name="T25" fmla="*/ 1110 h 345"/>
                <a:gd name="T26" fmla="*/ 698 w 273"/>
                <a:gd name="T27" fmla="*/ 1085 h 345"/>
                <a:gd name="T28" fmla="*/ 385 w 273"/>
                <a:gd name="T29" fmla="*/ 692 h 345"/>
                <a:gd name="T30" fmla="*/ 385 w 273"/>
                <a:gd name="T31" fmla="*/ 538 h 345"/>
                <a:gd name="T32" fmla="*/ 276 w 273"/>
                <a:gd name="T33" fmla="*/ 617 h 345"/>
                <a:gd name="T34" fmla="*/ 207 w 273"/>
                <a:gd name="T35" fmla="*/ 589 h 345"/>
                <a:gd name="T36" fmla="*/ 164 w 273"/>
                <a:gd name="T37" fmla="*/ 671 h 345"/>
                <a:gd name="T38" fmla="*/ 104 w 273"/>
                <a:gd name="T39" fmla="*/ 617 h 345"/>
                <a:gd name="T40" fmla="*/ 130 w 273"/>
                <a:gd name="T41" fmla="*/ 514 h 345"/>
                <a:gd name="T42" fmla="*/ 0 w 273"/>
                <a:gd name="T43" fmla="*/ 409 h 345"/>
                <a:gd name="T44" fmla="*/ 104 w 273"/>
                <a:gd name="T45" fmla="*/ 305 h 345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w 273"/>
                <a:gd name="T70" fmla="*/ 0 h 345"/>
                <a:gd name="T71" fmla="*/ 273 w 273"/>
                <a:gd name="T72" fmla="*/ 345 h 345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T69" t="T70" r="T71" b="T72"/>
              <a:pathLst>
                <a:path w="273" h="345">
                  <a:moveTo>
                    <a:pt x="24" y="96"/>
                  </a:moveTo>
                  <a:lnTo>
                    <a:pt x="80" y="80"/>
                  </a:lnTo>
                  <a:lnTo>
                    <a:pt x="64" y="40"/>
                  </a:lnTo>
                  <a:lnTo>
                    <a:pt x="104" y="8"/>
                  </a:lnTo>
                  <a:lnTo>
                    <a:pt x="152" y="0"/>
                  </a:lnTo>
                  <a:lnTo>
                    <a:pt x="176" y="0"/>
                  </a:lnTo>
                  <a:lnTo>
                    <a:pt x="200" y="24"/>
                  </a:lnTo>
                  <a:lnTo>
                    <a:pt x="232" y="56"/>
                  </a:lnTo>
                  <a:lnTo>
                    <a:pt x="200" y="64"/>
                  </a:lnTo>
                  <a:lnTo>
                    <a:pt x="240" y="112"/>
                  </a:lnTo>
                  <a:lnTo>
                    <a:pt x="248" y="192"/>
                  </a:lnTo>
                  <a:lnTo>
                    <a:pt x="272" y="280"/>
                  </a:lnTo>
                  <a:lnTo>
                    <a:pt x="208" y="344"/>
                  </a:lnTo>
                  <a:lnTo>
                    <a:pt x="160" y="336"/>
                  </a:lnTo>
                  <a:lnTo>
                    <a:pt x="88" y="216"/>
                  </a:lnTo>
                  <a:lnTo>
                    <a:pt x="88" y="168"/>
                  </a:lnTo>
                  <a:lnTo>
                    <a:pt x="64" y="192"/>
                  </a:lnTo>
                  <a:lnTo>
                    <a:pt x="48" y="184"/>
                  </a:lnTo>
                  <a:lnTo>
                    <a:pt x="40" y="208"/>
                  </a:lnTo>
                  <a:lnTo>
                    <a:pt x="24" y="192"/>
                  </a:lnTo>
                  <a:lnTo>
                    <a:pt x="32" y="160"/>
                  </a:lnTo>
                  <a:lnTo>
                    <a:pt x="0" y="128"/>
                  </a:lnTo>
                  <a:lnTo>
                    <a:pt x="24" y="96"/>
                  </a:lnTo>
                </a:path>
              </a:pathLst>
            </a:custGeom>
            <a:solidFill>
              <a:srgbClr val="0066CC"/>
            </a:solidFill>
            <a:ln w="6350" cap="rnd" cmpd="sng">
              <a:solidFill>
                <a:srgbClr val="7F7F7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kern="0" dirty="0">
                <a:solidFill>
                  <a:sysClr val="windowText" lastClr="000000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73" name="Freeform 46"/>
            <p:cNvSpPr>
              <a:spLocks/>
            </p:cNvSpPr>
            <p:nvPr>
              <p:custDataLst>
                <p:tags r:id="rId41"/>
              </p:custDataLst>
            </p:nvPr>
          </p:nvSpPr>
          <p:spPr bwMode="auto">
            <a:xfrm>
              <a:off x="857" y="1956"/>
              <a:ext cx="292" cy="237"/>
            </a:xfrm>
            <a:custGeom>
              <a:avLst/>
              <a:gdLst/>
              <a:ahLst/>
              <a:cxnLst>
                <a:cxn ang="0">
                  <a:pos x="280" y="152"/>
                </a:cxn>
                <a:cxn ang="0">
                  <a:pos x="216" y="200"/>
                </a:cxn>
                <a:cxn ang="0">
                  <a:pos x="208" y="232"/>
                </a:cxn>
                <a:cxn ang="0">
                  <a:pos x="168" y="232"/>
                </a:cxn>
                <a:cxn ang="0">
                  <a:pos x="144" y="216"/>
                </a:cxn>
                <a:cxn ang="0">
                  <a:pos x="136" y="184"/>
                </a:cxn>
                <a:cxn ang="0">
                  <a:pos x="112" y="176"/>
                </a:cxn>
                <a:cxn ang="0">
                  <a:pos x="96" y="144"/>
                </a:cxn>
                <a:cxn ang="0">
                  <a:pos x="56" y="152"/>
                </a:cxn>
                <a:cxn ang="0">
                  <a:pos x="32" y="136"/>
                </a:cxn>
                <a:cxn ang="0">
                  <a:pos x="16" y="136"/>
                </a:cxn>
                <a:cxn ang="0">
                  <a:pos x="0" y="64"/>
                </a:cxn>
                <a:cxn ang="0">
                  <a:pos x="24" y="40"/>
                </a:cxn>
                <a:cxn ang="0">
                  <a:pos x="64" y="48"/>
                </a:cxn>
                <a:cxn ang="0">
                  <a:pos x="88" y="88"/>
                </a:cxn>
                <a:cxn ang="0">
                  <a:pos x="96" y="40"/>
                </a:cxn>
                <a:cxn ang="0">
                  <a:pos x="96" y="8"/>
                </a:cxn>
                <a:cxn ang="0">
                  <a:pos x="144" y="0"/>
                </a:cxn>
                <a:cxn ang="0">
                  <a:pos x="192" y="120"/>
                </a:cxn>
                <a:cxn ang="0">
                  <a:pos x="224" y="120"/>
                </a:cxn>
                <a:cxn ang="0">
                  <a:pos x="232" y="104"/>
                </a:cxn>
                <a:cxn ang="0">
                  <a:pos x="280" y="152"/>
                </a:cxn>
              </a:cxnLst>
              <a:rect l="0" t="0" r="r" b="b"/>
              <a:pathLst>
                <a:path w="281" h="233">
                  <a:moveTo>
                    <a:pt x="280" y="152"/>
                  </a:moveTo>
                  <a:lnTo>
                    <a:pt x="216" y="200"/>
                  </a:lnTo>
                  <a:lnTo>
                    <a:pt x="208" y="232"/>
                  </a:lnTo>
                  <a:lnTo>
                    <a:pt x="168" y="232"/>
                  </a:lnTo>
                  <a:lnTo>
                    <a:pt x="144" y="216"/>
                  </a:lnTo>
                  <a:lnTo>
                    <a:pt x="136" y="184"/>
                  </a:lnTo>
                  <a:lnTo>
                    <a:pt x="112" y="176"/>
                  </a:lnTo>
                  <a:lnTo>
                    <a:pt x="96" y="144"/>
                  </a:lnTo>
                  <a:lnTo>
                    <a:pt x="56" y="152"/>
                  </a:lnTo>
                  <a:lnTo>
                    <a:pt x="32" y="136"/>
                  </a:lnTo>
                  <a:lnTo>
                    <a:pt x="16" y="136"/>
                  </a:lnTo>
                  <a:lnTo>
                    <a:pt x="0" y="64"/>
                  </a:lnTo>
                  <a:lnTo>
                    <a:pt x="24" y="40"/>
                  </a:lnTo>
                  <a:lnTo>
                    <a:pt x="64" y="48"/>
                  </a:lnTo>
                  <a:lnTo>
                    <a:pt x="88" y="88"/>
                  </a:lnTo>
                  <a:lnTo>
                    <a:pt x="96" y="40"/>
                  </a:lnTo>
                  <a:lnTo>
                    <a:pt x="96" y="8"/>
                  </a:lnTo>
                  <a:lnTo>
                    <a:pt x="144" y="0"/>
                  </a:lnTo>
                  <a:lnTo>
                    <a:pt x="192" y="120"/>
                  </a:lnTo>
                  <a:lnTo>
                    <a:pt x="224" y="120"/>
                  </a:lnTo>
                  <a:lnTo>
                    <a:pt x="232" y="104"/>
                  </a:lnTo>
                  <a:lnTo>
                    <a:pt x="280" y="152"/>
                  </a:lnTo>
                </a:path>
              </a:pathLst>
            </a:custGeom>
            <a:solidFill>
              <a:srgbClr val="0066CC"/>
            </a:solidFill>
            <a:ln w="6350" cap="rnd" cmpd="sng">
              <a:solidFill>
                <a:srgbClr val="000000">
                  <a:lumMod val="50000"/>
                  <a:lumOff val="50000"/>
                </a:srgbClr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kern="0" dirty="0">
                <a:solidFill>
                  <a:sysClr val="windowText" lastClr="000000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74" name="Freeform 47"/>
            <p:cNvSpPr>
              <a:spLocks/>
            </p:cNvSpPr>
            <p:nvPr>
              <p:custDataLst>
                <p:tags r:id="rId42"/>
              </p:custDataLst>
            </p:nvPr>
          </p:nvSpPr>
          <p:spPr bwMode="auto">
            <a:xfrm>
              <a:off x="711" y="2012"/>
              <a:ext cx="166" cy="242"/>
            </a:xfrm>
            <a:custGeom>
              <a:avLst/>
              <a:gdLst/>
              <a:ahLst/>
              <a:cxnLst>
                <a:cxn ang="0">
                  <a:pos x="104" y="184"/>
                </a:cxn>
                <a:cxn ang="0">
                  <a:pos x="96" y="192"/>
                </a:cxn>
                <a:cxn ang="0">
                  <a:pos x="96" y="224"/>
                </a:cxn>
                <a:cxn ang="0">
                  <a:pos x="72" y="240"/>
                </a:cxn>
                <a:cxn ang="0">
                  <a:pos x="48" y="240"/>
                </a:cxn>
                <a:cxn ang="0">
                  <a:pos x="32" y="200"/>
                </a:cxn>
                <a:cxn ang="0">
                  <a:pos x="16" y="192"/>
                </a:cxn>
                <a:cxn ang="0">
                  <a:pos x="24" y="176"/>
                </a:cxn>
                <a:cxn ang="0">
                  <a:pos x="0" y="144"/>
                </a:cxn>
                <a:cxn ang="0">
                  <a:pos x="0" y="136"/>
                </a:cxn>
                <a:cxn ang="0">
                  <a:pos x="32" y="112"/>
                </a:cxn>
                <a:cxn ang="0">
                  <a:pos x="32" y="88"/>
                </a:cxn>
                <a:cxn ang="0">
                  <a:pos x="48" y="80"/>
                </a:cxn>
                <a:cxn ang="0">
                  <a:pos x="56" y="56"/>
                </a:cxn>
                <a:cxn ang="0">
                  <a:pos x="80" y="48"/>
                </a:cxn>
                <a:cxn ang="0">
                  <a:pos x="120" y="0"/>
                </a:cxn>
                <a:cxn ang="0">
                  <a:pos x="144" y="8"/>
                </a:cxn>
                <a:cxn ang="0">
                  <a:pos x="160" y="80"/>
                </a:cxn>
                <a:cxn ang="0">
                  <a:pos x="136" y="88"/>
                </a:cxn>
                <a:cxn ang="0">
                  <a:pos x="136" y="136"/>
                </a:cxn>
                <a:cxn ang="0">
                  <a:pos x="104" y="184"/>
                </a:cxn>
              </a:cxnLst>
              <a:rect l="0" t="0" r="r" b="b"/>
              <a:pathLst>
                <a:path w="161" h="241">
                  <a:moveTo>
                    <a:pt x="104" y="184"/>
                  </a:moveTo>
                  <a:lnTo>
                    <a:pt x="96" y="192"/>
                  </a:lnTo>
                  <a:lnTo>
                    <a:pt x="96" y="224"/>
                  </a:lnTo>
                  <a:lnTo>
                    <a:pt x="72" y="240"/>
                  </a:lnTo>
                  <a:lnTo>
                    <a:pt x="48" y="240"/>
                  </a:lnTo>
                  <a:lnTo>
                    <a:pt x="32" y="200"/>
                  </a:lnTo>
                  <a:lnTo>
                    <a:pt x="16" y="192"/>
                  </a:lnTo>
                  <a:lnTo>
                    <a:pt x="24" y="176"/>
                  </a:lnTo>
                  <a:lnTo>
                    <a:pt x="0" y="144"/>
                  </a:lnTo>
                  <a:lnTo>
                    <a:pt x="0" y="136"/>
                  </a:lnTo>
                  <a:lnTo>
                    <a:pt x="32" y="112"/>
                  </a:lnTo>
                  <a:lnTo>
                    <a:pt x="32" y="88"/>
                  </a:lnTo>
                  <a:lnTo>
                    <a:pt x="48" y="80"/>
                  </a:lnTo>
                  <a:lnTo>
                    <a:pt x="56" y="56"/>
                  </a:lnTo>
                  <a:lnTo>
                    <a:pt x="80" y="48"/>
                  </a:lnTo>
                  <a:lnTo>
                    <a:pt x="120" y="0"/>
                  </a:lnTo>
                  <a:lnTo>
                    <a:pt x="144" y="8"/>
                  </a:lnTo>
                  <a:lnTo>
                    <a:pt x="160" y="80"/>
                  </a:lnTo>
                  <a:lnTo>
                    <a:pt x="136" y="88"/>
                  </a:lnTo>
                  <a:lnTo>
                    <a:pt x="136" y="136"/>
                  </a:lnTo>
                  <a:lnTo>
                    <a:pt x="104" y="184"/>
                  </a:lnTo>
                </a:path>
              </a:pathLst>
            </a:custGeom>
            <a:solidFill>
              <a:srgbClr val="0066CC"/>
            </a:solidFill>
            <a:ln w="6350" cap="rnd" cmpd="sng">
              <a:solidFill>
                <a:srgbClr val="000000">
                  <a:lumMod val="50000"/>
                  <a:lumOff val="50000"/>
                </a:srgbClr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kern="0" dirty="0">
                <a:solidFill>
                  <a:sysClr val="windowText" lastClr="000000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75" name="Freeform 48"/>
            <p:cNvSpPr>
              <a:spLocks/>
            </p:cNvSpPr>
            <p:nvPr>
              <p:custDataLst>
                <p:tags r:id="rId43"/>
              </p:custDataLst>
            </p:nvPr>
          </p:nvSpPr>
          <p:spPr bwMode="auto">
            <a:xfrm>
              <a:off x="816" y="2091"/>
              <a:ext cx="231" cy="167"/>
            </a:xfrm>
            <a:custGeom>
              <a:avLst/>
              <a:gdLst/>
              <a:ahLst/>
              <a:cxnLst>
                <a:cxn ang="0">
                  <a:pos x="224" y="160"/>
                </a:cxn>
                <a:cxn ang="0">
                  <a:pos x="216" y="144"/>
                </a:cxn>
                <a:cxn ang="0">
                  <a:pos x="200" y="128"/>
                </a:cxn>
                <a:cxn ang="0">
                  <a:pos x="208" y="96"/>
                </a:cxn>
                <a:cxn ang="0">
                  <a:pos x="184" y="80"/>
                </a:cxn>
                <a:cxn ang="0">
                  <a:pos x="176" y="48"/>
                </a:cxn>
                <a:cxn ang="0">
                  <a:pos x="152" y="40"/>
                </a:cxn>
                <a:cxn ang="0">
                  <a:pos x="136" y="8"/>
                </a:cxn>
                <a:cxn ang="0">
                  <a:pos x="96" y="16"/>
                </a:cxn>
                <a:cxn ang="0">
                  <a:pos x="72" y="0"/>
                </a:cxn>
                <a:cxn ang="0">
                  <a:pos x="56" y="0"/>
                </a:cxn>
                <a:cxn ang="0">
                  <a:pos x="32" y="8"/>
                </a:cxn>
                <a:cxn ang="0">
                  <a:pos x="32" y="56"/>
                </a:cxn>
                <a:cxn ang="0">
                  <a:pos x="0" y="104"/>
                </a:cxn>
                <a:cxn ang="0">
                  <a:pos x="80" y="136"/>
                </a:cxn>
                <a:cxn ang="0">
                  <a:pos x="112" y="136"/>
                </a:cxn>
                <a:cxn ang="0">
                  <a:pos x="136" y="128"/>
                </a:cxn>
                <a:cxn ang="0">
                  <a:pos x="160" y="144"/>
                </a:cxn>
                <a:cxn ang="0">
                  <a:pos x="208" y="160"/>
                </a:cxn>
                <a:cxn ang="0">
                  <a:pos x="224" y="160"/>
                </a:cxn>
              </a:cxnLst>
              <a:rect l="0" t="0" r="r" b="b"/>
              <a:pathLst>
                <a:path w="225" h="161">
                  <a:moveTo>
                    <a:pt x="224" y="160"/>
                  </a:moveTo>
                  <a:lnTo>
                    <a:pt x="216" y="144"/>
                  </a:lnTo>
                  <a:lnTo>
                    <a:pt x="200" y="128"/>
                  </a:lnTo>
                  <a:lnTo>
                    <a:pt x="208" y="96"/>
                  </a:lnTo>
                  <a:lnTo>
                    <a:pt x="184" y="80"/>
                  </a:lnTo>
                  <a:lnTo>
                    <a:pt x="176" y="48"/>
                  </a:lnTo>
                  <a:lnTo>
                    <a:pt x="152" y="40"/>
                  </a:lnTo>
                  <a:lnTo>
                    <a:pt x="136" y="8"/>
                  </a:lnTo>
                  <a:lnTo>
                    <a:pt x="96" y="16"/>
                  </a:lnTo>
                  <a:lnTo>
                    <a:pt x="72" y="0"/>
                  </a:lnTo>
                  <a:lnTo>
                    <a:pt x="56" y="0"/>
                  </a:lnTo>
                  <a:lnTo>
                    <a:pt x="32" y="8"/>
                  </a:lnTo>
                  <a:lnTo>
                    <a:pt x="32" y="56"/>
                  </a:lnTo>
                  <a:lnTo>
                    <a:pt x="0" y="104"/>
                  </a:lnTo>
                  <a:lnTo>
                    <a:pt x="80" y="136"/>
                  </a:lnTo>
                  <a:lnTo>
                    <a:pt x="112" y="136"/>
                  </a:lnTo>
                  <a:lnTo>
                    <a:pt x="136" y="128"/>
                  </a:lnTo>
                  <a:lnTo>
                    <a:pt x="160" y="144"/>
                  </a:lnTo>
                  <a:lnTo>
                    <a:pt x="208" y="160"/>
                  </a:lnTo>
                  <a:lnTo>
                    <a:pt x="224" y="160"/>
                  </a:lnTo>
                </a:path>
              </a:pathLst>
            </a:custGeom>
            <a:solidFill>
              <a:srgbClr val="0066CC"/>
            </a:solidFill>
            <a:ln w="6350" cap="rnd" cmpd="sng">
              <a:solidFill>
                <a:srgbClr val="000000">
                  <a:lumMod val="50000"/>
                  <a:lumOff val="50000"/>
                </a:srgbClr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kern="0" dirty="0">
                <a:solidFill>
                  <a:sysClr val="windowText" lastClr="000000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76" name="Freeform 49"/>
            <p:cNvSpPr>
              <a:spLocks/>
            </p:cNvSpPr>
            <p:nvPr>
              <p:custDataLst>
                <p:tags r:id="rId44"/>
              </p:custDataLst>
            </p:nvPr>
          </p:nvSpPr>
          <p:spPr bwMode="auto">
            <a:xfrm>
              <a:off x="786" y="2198"/>
              <a:ext cx="275" cy="186"/>
            </a:xfrm>
            <a:custGeom>
              <a:avLst/>
              <a:gdLst/>
              <a:ahLst/>
              <a:cxnLst>
                <a:cxn ang="0">
                  <a:pos x="104" y="152"/>
                </a:cxn>
                <a:cxn ang="0">
                  <a:pos x="120" y="136"/>
                </a:cxn>
                <a:cxn ang="0">
                  <a:pos x="160" y="168"/>
                </a:cxn>
                <a:cxn ang="0">
                  <a:pos x="184" y="168"/>
                </a:cxn>
                <a:cxn ang="0">
                  <a:pos x="208" y="184"/>
                </a:cxn>
                <a:cxn ang="0">
                  <a:pos x="240" y="160"/>
                </a:cxn>
                <a:cxn ang="0">
                  <a:pos x="232" y="128"/>
                </a:cxn>
                <a:cxn ang="0">
                  <a:pos x="272" y="96"/>
                </a:cxn>
                <a:cxn ang="0">
                  <a:pos x="272" y="56"/>
                </a:cxn>
                <a:cxn ang="0">
                  <a:pos x="256" y="56"/>
                </a:cxn>
                <a:cxn ang="0">
                  <a:pos x="240" y="56"/>
                </a:cxn>
                <a:cxn ang="0">
                  <a:pos x="192" y="40"/>
                </a:cxn>
                <a:cxn ang="0">
                  <a:pos x="168" y="24"/>
                </a:cxn>
                <a:cxn ang="0">
                  <a:pos x="144" y="32"/>
                </a:cxn>
                <a:cxn ang="0">
                  <a:pos x="112" y="32"/>
                </a:cxn>
                <a:cxn ang="0">
                  <a:pos x="32" y="0"/>
                </a:cxn>
                <a:cxn ang="0">
                  <a:pos x="24" y="8"/>
                </a:cxn>
                <a:cxn ang="0">
                  <a:pos x="24" y="40"/>
                </a:cxn>
                <a:cxn ang="0">
                  <a:pos x="0" y="56"/>
                </a:cxn>
                <a:cxn ang="0">
                  <a:pos x="32" y="112"/>
                </a:cxn>
                <a:cxn ang="0">
                  <a:pos x="80" y="112"/>
                </a:cxn>
                <a:cxn ang="0">
                  <a:pos x="104" y="152"/>
                </a:cxn>
              </a:cxnLst>
              <a:rect l="0" t="0" r="r" b="b"/>
              <a:pathLst>
                <a:path w="273" h="185">
                  <a:moveTo>
                    <a:pt x="104" y="152"/>
                  </a:moveTo>
                  <a:lnTo>
                    <a:pt x="120" y="136"/>
                  </a:lnTo>
                  <a:lnTo>
                    <a:pt x="160" y="168"/>
                  </a:lnTo>
                  <a:lnTo>
                    <a:pt x="184" y="168"/>
                  </a:lnTo>
                  <a:lnTo>
                    <a:pt x="208" y="184"/>
                  </a:lnTo>
                  <a:lnTo>
                    <a:pt x="240" y="160"/>
                  </a:lnTo>
                  <a:lnTo>
                    <a:pt x="232" y="128"/>
                  </a:lnTo>
                  <a:lnTo>
                    <a:pt x="272" y="96"/>
                  </a:lnTo>
                  <a:lnTo>
                    <a:pt x="272" y="56"/>
                  </a:lnTo>
                  <a:lnTo>
                    <a:pt x="256" y="56"/>
                  </a:lnTo>
                  <a:lnTo>
                    <a:pt x="240" y="56"/>
                  </a:lnTo>
                  <a:lnTo>
                    <a:pt x="192" y="40"/>
                  </a:lnTo>
                  <a:lnTo>
                    <a:pt x="168" y="24"/>
                  </a:lnTo>
                  <a:lnTo>
                    <a:pt x="144" y="32"/>
                  </a:lnTo>
                  <a:lnTo>
                    <a:pt x="112" y="32"/>
                  </a:lnTo>
                  <a:lnTo>
                    <a:pt x="32" y="0"/>
                  </a:lnTo>
                  <a:lnTo>
                    <a:pt x="24" y="8"/>
                  </a:lnTo>
                  <a:lnTo>
                    <a:pt x="24" y="40"/>
                  </a:lnTo>
                  <a:lnTo>
                    <a:pt x="0" y="56"/>
                  </a:lnTo>
                  <a:lnTo>
                    <a:pt x="32" y="112"/>
                  </a:lnTo>
                  <a:lnTo>
                    <a:pt x="80" y="112"/>
                  </a:lnTo>
                  <a:lnTo>
                    <a:pt x="104" y="152"/>
                  </a:lnTo>
                </a:path>
              </a:pathLst>
            </a:custGeom>
            <a:solidFill>
              <a:srgbClr val="0066CC"/>
            </a:solidFill>
            <a:ln w="6350" cap="rnd" cmpd="sng">
              <a:solidFill>
                <a:srgbClr val="000000">
                  <a:lumMod val="50000"/>
                  <a:lumOff val="50000"/>
                </a:srgbClr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kern="0" dirty="0">
                <a:solidFill>
                  <a:sysClr val="windowText" lastClr="000000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77" name="Freeform 50"/>
            <p:cNvSpPr>
              <a:spLocks/>
            </p:cNvSpPr>
            <p:nvPr>
              <p:custDataLst>
                <p:tags r:id="rId45"/>
              </p:custDataLst>
            </p:nvPr>
          </p:nvSpPr>
          <p:spPr bwMode="auto">
            <a:xfrm>
              <a:off x="674" y="2254"/>
              <a:ext cx="217" cy="144"/>
            </a:xfrm>
            <a:custGeom>
              <a:avLst/>
              <a:gdLst/>
              <a:ahLst/>
              <a:cxnLst>
                <a:cxn ang="0">
                  <a:pos x="208" y="96"/>
                </a:cxn>
                <a:cxn ang="0">
                  <a:pos x="200" y="96"/>
                </a:cxn>
                <a:cxn ang="0">
                  <a:pos x="176" y="120"/>
                </a:cxn>
                <a:cxn ang="0">
                  <a:pos x="184" y="136"/>
                </a:cxn>
                <a:cxn ang="0">
                  <a:pos x="112" y="144"/>
                </a:cxn>
                <a:cxn ang="0">
                  <a:pos x="88" y="128"/>
                </a:cxn>
                <a:cxn ang="0">
                  <a:pos x="72" y="144"/>
                </a:cxn>
                <a:cxn ang="0">
                  <a:pos x="40" y="144"/>
                </a:cxn>
                <a:cxn ang="0">
                  <a:pos x="16" y="144"/>
                </a:cxn>
                <a:cxn ang="0">
                  <a:pos x="0" y="104"/>
                </a:cxn>
                <a:cxn ang="0">
                  <a:pos x="16" y="88"/>
                </a:cxn>
                <a:cxn ang="0">
                  <a:pos x="24" y="24"/>
                </a:cxn>
                <a:cxn ang="0">
                  <a:pos x="48" y="24"/>
                </a:cxn>
                <a:cxn ang="0">
                  <a:pos x="80" y="0"/>
                </a:cxn>
                <a:cxn ang="0">
                  <a:pos x="104" y="0"/>
                </a:cxn>
                <a:cxn ang="0">
                  <a:pos x="136" y="56"/>
                </a:cxn>
                <a:cxn ang="0">
                  <a:pos x="184" y="56"/>
                </a:cxn>
                <a:cxn ang="0">
                  <a:pos x="208" y="96"/>
                </a:cxn>
              </a:cxnLst>
              <a:rect l="0" t="0" r="r" b="b"/>
              <a:pathLst>
                <a:path w="209" h="145">
                  <a:moveTo>
                    <a:pt x="208" y="96"/>
                  </a:moveTo>
                  <a:lnTo>
                    <a:pt x="200" y="96"/>
                  </a:lnTo>
                  <a:lnTo>
                    <a:pt x="176" y="120"/>
                  </a:lnTo>
                  <a:lnTo>
                    <a:pt x="184" y="136"/>
                  </a:lnTo>
                  <a:lnTo>
                    <a:pt x="112" y="144"/>
                  </a:lnTo>
                  <a:lnTo>
                    <a:pt x="88" y="128"/>
                  </a:lnTo>
                  <a:lnTo>
                    <a:pt x="72" y="144"/>
                  </a:lnTo>
                  <a:lnTo>
                    <a:pt x="40" y="144"/>
                  </a:lnTo>
                  <a:lnTo>
                    <a:pt x="16" y="144"/>
                  </a:lnTo>
                  <a:lnTo>
                    <a:pt x="0" y="104"/>
                  </a:lnTo>
                  <a:lnTo>
                    <a:pt x="16" y="88"/>
                  </a:lnTo>
                  <a:lnTo>
                    <a:pt x="24" y="24"/>
                  </a:lnTo>
                  <a:lnTo>
                    <a:pt x="48" y="24"/>
                  </a:lnTo>
                  <a:lnTo>
                    <a:pt x="80" y="0"/>
                  </a:lnTo>
                  <a:lnTo>
                    <a:pt x="104" y="0"/>
                  </a:lnTo>
                  <a:lnTo>
                    <a:pt x="136" y="56"/>
                  </a:lnTo>
                  <a:lnTo>
                    <a:pt x="184" y="56"/>
                  </a:lnTo>
                  <a:lnTo>
                    <a:pt x="208" y="96"/>
                  </a:lnTo>
                </a:path>
              </a:pathLst>
            </a:custGeom>
            <a:solidFill>
              <a:srgbClr val="0066CC"/>
            </a:solidFill>
            <a:ln w="6350" cap="rnd" cmpd="sng">
              <a:solidFill>
                <a:srgbClr val="000000">
                  <a:lumMod val="50000"/>
                  <a:lumOff val="50000"/>
                </a:srgbClr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kern="0" dirty="0">
                <a:solidFill>
                  <a:sysClr val="windowText" lastClr="000000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78" name="Freeform 51"/>
            <p:cNvSpPr>
              <a:spLocks/>
            </p:cNvSpPr>
            <p:nvPr>
              <p:custDataLst>
                <p:tags r:id="rId46"/>
              </p:custDataLst>
            </p:nvPr>
          </p:nvSpPr>
          <p:spPr bwMode="auto">
            <a:xfrm>
              <a:off x="593" y="2370"/>
              <a:ext cx="166" cy="163"/>
            </a:xfrm>
            <a:custGeom>
              <a:avLst/>
              <a:gdLst/>
              <a:ahLst/>
              <a:cxnLst>
                <a:cxn ang="0">
                  <a:pos x="96" y="24"/>
                </a:cxn>
                <a:cxn ang="0">
                  <a:pos x="120" y="24"/>
                </a:cxn>
                <a:cxn ang="0">
                  <a:pos x="152" y="24"/>
                </a:cxn>
                <a:cxn ang="0">
                  <a:pos x="160" y="64"/>
                </a:cxn>
                <a:cxn ang="0">
                  <a:pos x="144" y="72"/>
                </a:cxn>
                <a:cxn ang="0">
                  <a:pos x="160" y="104"/>
                </a:cxn>
                <a:cxn ang="0">
                  <a:pos x="128" y="112"/>
                </a:cxn>
                <a:cxn ang="0">
                  <a:pos x="112" y="144"/>
                </a:cxn>
                <a:cxn ang="0">
                  <a:pos x="80" y="152"/>
                </a:cxn>
                <a:cxn ang="0">
                  <a:pos x="56" y="144"/>
                </a:cxn>
                <a:cxn ang="0">
                  <a:pos x="72" y="136"/>
                </a:cxn>
                <a:cxn ang="0">
                  <a:pos x="72" y="112"/>
                </a:cxn>
                <a:cxn ang="0">
                  <a:pos x="64" y="104"/>
                </a:cxn>
                <a:cxn ang="0">
                  <a:pos x="48" y="72"/>
                </a:cxn>
                <a:cxn ang="0">
                  <a:pos x="16" y="72"/>
                </a:cxn>
                <a:cxn ang="0">
                  <a:pos x="0" y="40"/>
                </a:cxn>
                <a:cxn ang="0">
                  <a:pos x="8" y="40"/>
                </a:cxn>
                <a:cxn ang="0">
                  <a:pos x="40" y="0"/>
                </a:cxn>
                <a:cxn ang="0">
                  <a:pos x="96" y="24"/>
                </a:cxn>
              </a:cxnLst>
              <a:rect l="0" t="0" r="r" b="b"/>
              <a:pathLst>
                <a:path w="161" h="153">
                  <a:moveTo>
                    <a:pt x="96" y="24"/>
                  </a:moveTo>
                  <a:lnTo>
                    <a:pt x="120" y="24"/>
                  </a:lnTo>
                  <a:lnTo>
                    <a:pt x="152" y="24"/>
                  </a:lnTo>
                  <a:lnTo>
                    <a:pt x="160" y="64"/>
                  </a:lnTo>
                  <a:lnTo>
                    <a:pt x="144" y="72"/>
                  </a:lnTo>
                  <a:lnTo>
                    <a:pt x="160" y="104"/>
                  </a:lnTo>
                  <a:lnTo>
                    <a:pt x="128" y="112"/>
                  </a:lnTo>
                  <a:lnTo>
                    <a:pt x="112" y="144"/>
                  </a:lnTo>
                  <a:lnTo>
                    <a:pt x="80" y="152"/>
                  </a:lnTo>
                  <a:lnTo>
                    <a:pt x="56" y="144"/>
                  </a:lnTo>
                  <a:lnTo>
                    <a:pt x="72" y="136"/>
                  </a:lnTo>
                  <a:lnTo>
                    <a:pt x="72" y="112"/>
                  </a:lnTo>
                  <a:lnTo>
                    <a:pt x="64" y="104"/>
                  </a:lnTo>
                  <a:lnTo>
                    <a:pt x="48" y="72"/>
                  </a:lnTo>
                  <a:lnTo>
                    <a:pt x="16" y="72"/>
                  </a:lnTo>
                  <a:lnTo>
                    <a:pt x="0" y="40"/>
                  </a:lnTo>
                  <a:lnTo>
                    <a:pt x="8" y="40"/>
                  </a:lnTo>
                  <a:lnTo>
                    <a:pt x="40" y="0"/>
                  </a:lnTo>
                  <a:lnTo>
                    <a:pt x="96" y="24"/>
                  </a:lnTo>
                </a:path>
              </a:pathLst>
            </a:custGeom>
            <a:solidFill>
              <a:srgbClr val="0066CC"/>
            </a:solidFill>
            <a:ln w="6350" cap="rnd" cmpd="sng">
              <a:solidFill>
                <a:srgbClr val="000000">
                  <a:lumMod val="50000"/>
                  <a:lumOff val="50000"/>
                </a:srgbClr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kern="0" dirty="0">
                <a:solidFill>
                  <a:sysClr val="windowText" lastClr="000000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79" name="Freeform 52"/>
            <p:cNvSpPr>
              <a:spLocks/>
            </p:cNvSpPr>
            <p:nvPr>
              <p:custDataLst>
                <p:tags r:id="rId47"/>
              </p:custDataLst>
            </p:nvPr>
          </p:nvSpPr>
          <p:spPr bwMode="auto">
            <a:xfrm>
              <a:off x="498" y="3114"/>
              <a:ext cx="92" cy="93"/>
            </a:xfrm>
            <a:custGeom>
              <a:avLst/>
              <a:gdLst/>
              <a:ahLst/>
              <a:cxnLst>
                <a:cxn ang="0">
                  <a:pos x="72" y="8"/>
                </a:cxn>
                <a:cxn ang="0">
                  <a:pos x="56" y="8"/>
                </a:cxn>
                <a:cxn ang="0">
                  <a:pos x="32" y="0"/>
                </a:cxn>
                <a:cxn ang="0">
                  <a:pos x="0" y="24"/>
                </a:cxn>
                <a:cxn ang="0">
                  <a:pos x="8" y="32"/>
                </a:cxn>
                <a:cxn ang="0">
                  <a:pos x="48" y="88"/>
                </a:cxn>
                <a:cxn ang="0">
                  <a:pos x="56" y="72"/>
                </a:cxn>
                <a:cxn ang="0">
                  <a:pos x="80" y="64"/>
                </a:cxn>
                <a:cxn ang="0">
                  <a:pos x="88" y="24"/>
                </a:cxn>
                <a:cxn ang="0">
                  <a:pos x="72" y="8"/>
                </a:cxn>
              </a:cxnLst>
              <a:rect l="0" t="0" r="r" b="b"/>
              <a:pathLst>
                <a:path w="89" h="89">
                  <a:moveTo>
                    <a:pt x="72" y="8"/>
                  </a:moveTo>
                  <a:lnTo>
                    <a:pt x="56" y="8"/>
                  </a:lnTo>
                  <a:lnTo>
                    <a:pt x="32" y="0"/>
                  </a:lnTo>
                  <a:lnTo>
                    <a:pt x="0" y="24"/>
                  </a:lnTo>
                  <a:lnTo>
                    <a:pt x="8" y="32"/>
                  </a:lnTo>
                  <a:lnTo>
                    <a:pt x="48" y="88"/>
                  </a:lnTo>
                  <a:lnTo>
                    <a:pt x="56" y="72"/>
                  </a:lnTo>
                  <a:lnTo>
                    <a:pt x="80" y="64"/>
                  </a:lnTo>
                  <a:lnTo>
                    <a:pt x="88" y="24"/>
                  </a:lnTo>
                  <a:lnTo>
                    <a:pt x="72" y="8"/>
                  </a:lnTo>
                </a:path>
              </a:pathLst>
            </a:custGeom>
            <a:solidFill>
              <a:srgbClr val="0066CC"/>
            </a:solidFill>
            <a:ln w="6350" cap="rnd" cmpd="sng">
              <a:solidFill>
                <a:srgbClr val="000000">
                  <a:lumMod val="50000"/>
                  <a:lumOff val="50000"/>
                </a:srgbClr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kern="0" dirty="0">
                <a:solidFill>
                  <a:sysClr val="windowText" lastClr="000000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80" name="Freeform 53"/>
            <p:cNvSpPr>
              <a:spLocks/>
            </p:cNvSpPr>
            <p:nvPr>
              <p:custDataLst>
                <p:tags r:id="rId48"/>
              </p:custDataLst>
            </p:nvPr>
          </p:nvSpPr>
          <p:spPr bwMode="auto">
            <a:xfrm>
              <a:off x="569" y="3021"/>
              <a:ext cx="180" cy="228"/>
            </a:xfrm>
            <a:custGeom>
              <a:avLst/>
              <a:gdLst/>
              <a:ahLst/>
              <a:cxnLst>
                <a:cxn ang="0">
                  <a:pos x="80" y="224"/>
                </a:cxn>
                <a:cxn ang="0">
                  <a:pos x="80" y="200"/>
                </a:cxn>
                <a:cxn ang="0">
                  <a:pos x="64" y="184"/>
                </a:cxn>
                <a:cxn ang="0">
                  <a:pos x="24" y="160"/>
                </a:cxn>
                <a:cxn ang="0">
                  <a:pos x="8" y="152"/>
                </a:cxn>
                <a:cxn ang="0">
                  <a:pos x="16" y="112"/>
                </a:cxn>
                <a:cxn ang="0">
                  <a:pos x="0" y="96"/>
                </a:cxn>
                <a:cxn ang="0">
                  <a:pos x="0" y="72"/>
                </a:cxn>
                <a:cxn ang="0">
                  <a:pos x="24" y="64"/>
                </a:cxn>
                <a:cxn ang="0">
                  <a:pos x="8" y="24"/>
                </a:cxn>
                <a:cxn ang="0">
                  <a:pos x="40" y="0"/>
                </a:cxn>
                <a:cxn ang="0">
                  <a:pos x="80" y="0"/>
                </a:cxn>
                <a:cxn ang="0">
                  <a:pos x="96" y="40"/>
                </a:cxn>
                <a:cxn ang="0">
                  <a:pos x="112" y="48"/>
                </a:cxn>
                <a:cxn ang="0">
                  <a:pos x="136" y="80"/>
                </a:cxn>
                <a:cxn ang="0">
                  <a:pos x="160" y="112"/>
                </a:cxn>
                <a:cxn ang="0">
                  <a:pos x="168" y="136"/>
                </a:cxn>
                <a:cxn ang="0">
                  <a:pos x="176" y="184"/>
                </a:cxn>
                <a:cxn ang="0">
                  <a:pos x="136" y="192"/>
                </a:cxn>
                <a:cxn ang="0">
                  <a:pos x="128" y="216"/>
                </a:cxn>
                <a:cxn ang="0">
                  <a:pos x="104" y="216"/>
                </a:cxn>
                <a:cxn ang="0">
                  <a:pos x="80" y="224"/>
                </a:cxn>
              </a:cxnLst>
              <a:rect l="0" t="0" r="r" b="b"/>
              <a:pathLst>
                <a:path w="177" h="225">
                  <a:moveTo>
                    <a:pt x="80" y="224"/>
                  </a:moveTo>
                  <a:lnTo>
                    <a:pt x="80" y="200"/>
                  </a:lnTo>
                  <a:lnTo>
                    <a:pt x="64" y="184"/>
                  </a:lnTo>
                  <a:lnTo>
                    <a:pt x="24" y="160"/>
                  </a:lnTo>
                  <a:lnTo>
                    <a:pt x="8" y="152"/>
                  </a:lnTo>
                  <a:lnTo>
                    <a:pt x="16" y="112"/>
                  </a:lnTo>
                  <a:lnTo>
                    <a:pt x="0" y="96"/>
                  </a:lnTo>
                  <a:lnTo>
                    <a:pt x="0" y="72"/>
                  </a:lnTo>
                  <a:lnTo>
                    <a:pt x="24" y="64"/>
                  </a:lnTo>
                  <a:lnTo>
                    <a:pt x="8" y="24"/>
                  </a:lnTo>
                  <a:lnTo>
                    <a:pt x="40" y="0"/>
                  </a:lnTo>
                  <a:lnTo>
                    <a:pt x="80" y="0"/>
                  </a:lnTo>
                  <a:lnTo>
                    <a:pt x="96" y="40"/>
                  </a:lnTo>
                  <a:lnTo>
                    <a:pt x="112" y="48"/>
                  </a:lnTo>
                  <a:lnTo>
                    <a:pt x="136" y="80"/>
                  </a:lnTo>
                  <a:lnTo>
                    <a:pt x="160" y="112"/>
                  </a:lnTo>
                  <a:lnTo>
                    <a:pt x="168" y="136"/>
                  </a:lnTo>
                  <a:lnTo>
                    <a:pt x="176" y="184"/>
                  </a:lnTo>
                  <a:lnTo>
                    <a:pt x="136" y="192"/>
                  </a:lnTo>
                  <a:lnTo>
                    <a:pt x="128" y="216"/>
                  </a:lnTo>
                  <a:lnTo>
                    <a:pt x="104" y="216"/>
                  </a:lnTo>
                  <a:lnTo>
                    <a:pt x="80" y="224"/>
                  </a:lnTo>
                </a:path>
              </a:pathLst>
            </a:custGeom>
            <a:solidFill>
              <a:srgbClr val="0066CC"/>
            </a:solidFill>
            <a:ln w="6350" cap="rnd" cmpd="sng">
              <a:solidFill>
                <a:srgbClr val="000000">
                  <a:lumMod val="50000"/>
                  <a:lumOff val="50000"/>
                </a:srgbClr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kern="0" dirty="0">
                <a:solidFill>
                  <a:sysClr val="windowText" lastClr="000000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81" name="Freeform 54"/>
            <p:cNvSpPr>
              <a:spLocks/>
            </p:cNvSpPr>
            <p:nvPr>
              <p:custDataLst>
                <p:tags r:id="rId49"/>
              </p:custDataLst>
            </p:nvPr>
          </p:nvSpPr>
          <p:spPr bwMode="auto">
            <a:xfrm>
              <a:off x="545" y="3174"/>
              <a:ext cx="109" cy="74"/>
            </a:xfrm>
            <a:custGeom>
              <a:avLst/>
              <a:gdLst/>
              <a:ahLst/>
              <a:cxnLst>
                <a:cxn ang="0">
                  <a:pos x="80" y="64"/>
                </a:cxn>
                <a:cxn ang="0">
                  <a:pos x="56" y="64"/>
                </a:cxn>
                <a:cxn ang="0">
                  <a:pos x="40" y="72"/>
                </a:cxn>
                <a:cxn ang="0">
                  <a:pos x="8" y="32"/>
                </a:cxn>
                <a:cxn ang="0">
                  <a:pos x="0" y="24"/>
                </a:cxn>
                <a:cxn ang="0">
                  <a:pos x="8" y="8"/>
                </a:cxn>
                <a:cxn ang="0">
                  <a:pos x="32" y="0"/>
                </a:cxn>
                <a:cxn ang="0">
                  <a:pos x="48" y="8"/>
                </a:cxn>
                <a:cxn ang="0">
                  <a:pos x="88" y="32"/>
                </a:cxn>
                <a:cxn ang="0">
                  <a:pos x="104" y="48"/>
                </a:cxn>
                <a:cxn ang="0">
                  <a:pos x="80" y="64"/>
                </a:cxn>
              </a:cxnLst>
              <a:rect l="0" t="0" r="r" b="b"/>
              <a:pathLst>
                <a:path w="105" h="73">
                  <a:moveTo>
                    <a:pt x="80" y="64"/>
                  </a:moveTo>
                  <a:lnTo>
                    <a:pt x="56" y="64"/>
                  </a:lnTo>
                  <a:lnTo>
                    <a:pt x="40" y="72"/>
                  </a:lnTo>
                  <a:lnTo>
                    <a:pt x="8" y="32"/>
                  </a:lnTo>
                  <a:lnTo>
                    <a:pt x="0" y="24"/>
                  </a:lnTo>
                  <a:lnTo>
                    <a:pt x="8" y="8"/>
                  </a:lnTo>
                  <a:lnTo>
                    <a:pt x="32" y="0"/>
                  </a:lnTo>
                  <a:lnTo>
                    <a:pt x="48" y="8"/>
                  </a:lnTo>
                  <a:lnTo>
                    <a:pt x="88" y="32"/>
                  </a:lnTo>
                  <a:lnTo>
                    <a:pt x="104" y="48"/>
                  </a:lnTo>
                  <a:lnTo>
                    <a:pt x="80" y="64"/>
                  </a:lnTo>
                </a:path>
              </a:pathLst>
            </a:custGeom>
            <a:solidFill>
              <a:srgbClr val="0066CC"/>
            </a:solidFill>
            <a:ln w="6350" cap="rnd" cmpd="sng">
              <a:solidFill>
                <a:srgbClr val="000000">
                  <a:lumMod val="50000"/>
                  <a:lumOff val="50000"/>
                </a:srgbClr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kern="0" dirty="0">
                <a:solidFill>
                  <a:sysClr val="windowText" lastClr="000000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82" name="Freeform 55"/>
            <p:cNvSpPr>
              <a:spLocks/>
            </p:cNvSpPr>
            <p:nvPr>
              <p:custDataLst>
                <p:tags r:id="rId50"/>
              </p:custDataLst>
            </p:nvPr>
          </p:nvSpPr>
          <p:spPr bwMode="auto">
            <a:xfrm>
              <a:off x="603" y="3244"/>
              <a:ext cx="132" cy="98"/>
            </a:xfrm>
            <a:custGeom>
              <a:avLst/>
              <a:gdLst>
                <a:gd name="T0" fmla="*/ 232 w 129"/>
                <a:gd name="T1" fmla="*/ 453 h 97"/>
                <a:gd name="T2" fmla="*/ 453 w 129"/>
                <a:gd name="T3" fmla="*/ 378 h 97"/>
                <a:gd name="T4" fmla="*/ 453 w 129"/>
                <a:gd name="T5" fmla="*/ 297 h 97"/>
                <a:gd name="T6" fmla="*/ 571 w 129"/>
                <a:gd name="T7" fmla="*/ 263 h 97"/>
                <a:gd name="T8" fmla="*/ 607 w 129"/>
                <a:gd name="T9" fmla="*/ 142 h 97"/>
                <a:gd name="T10" fmla="*/ 493 w 129"/>
                <a:gd name="T11" fmla="*/ 111 h 97"/>
                <a:gd name="T12" fmla="*/ 453 w 129"/>
                <a:gd name="T13" fmla="*/ 0 h 97"/>
                <a:gd name="T14" fmla="*/ 335 w 129"/>
                <a:gd name="T15" fmla="*/ 0 h 97"/>
                <a:gd name="T16" fmla="*/ 232 w 129"/>
                <a:gd name="T17" fmla="*/ 8 h 97"/>
                <a:gd name="T18" fmla="*/ 142 w 129"/>
                <a:gd name="T19" fmla="*/ 8 h 97"/>
                <a:gd name="T20" fmla="*/ 142 w 129"/>
                <a:gd name="T21" fmla="*/ 16 h 97"/>
                <a:gd name="T22" fmla="*/ 142 w 129"/>
                <a:gd name="T23" fmla="*/ 263 h 97"/>
                <a:gd name="T24" fmla="*/ 8 w 129"/>
                <a:gd name="T25" fmla="*/ 263 h 97"/>
                <a:gd name="T26" fmla="*/ 0 w 129"/>
                <a:gd name="T27" fmla="*/ 263 h 97"/>
                <a:gd name="T28" fmla="*/ 232 w 129"/>
                <a:gd name="T29" fmla="*/ 453 h 97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129"/>
                <a:gd name="T46" fmla="*/ 0 h 97"/>
                <a:gd name="T47" fmla="*/ 129 w 129"/>
                <a:gd name="T48" fmla="*/ 97 h 97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129" h="97">
                  <a:moveTo>
                    <a:pt x="48" y="96"/>
                  </a:moveTo>
                  <a:lnTo>
                    <a:pt x="96" y="80"/>
                  </a:lnTo>
                  <a:lnTo>
                    <a:pt x="96" y="64"/>
                  </a:lnTo>
                  <a:lnTo>
                    <a:pt x="120" y="56"/>
                  </a:lnTo>
                  <a:lnTo>
                    <a:pt x="128" y="32"/>
                  </a:lnTo>
                  <a:lnTo>
                    <a:pt x="104" y="24"/>
                  </a:lnTo>
                  <a:lnTo>
                    <a:pt x="96" y="0"/>
                  </a:lnTo>
                  <a:lnTo>
                    <a:pt x="72" y="0"/>
                  </a:lnTo>
                  <a:lnTo>
                    <a:pt x="48" y="8"/>
                  </a:lnTo>
                  <a:lnTo>
                    <a:pt x="32" y="8"/>
                  </a:lnTo>
                  <a:lnTo>
                    <a:pt x="32" y="16"/>
                  </a:lnTo>
                  <a:lnTo>
                    <a:pt x="32" y="56"/>
                  </a:lnTo>
                  <a:lnTo>
                    <a:pt x="8" y="56"/>
                  </a:lnTo>
                  <a:lnTo>
                    <a:pt x="0" y="56"/>
                  </a:lnTo>
                  <a:lnTo>
                    <a:pt x="48" y="96"/>
                  </a:lnTo>
                </a:path>
              </a:pathLst>
            </a:custGeom>
            <a:solidFill>
              <a:srgbClr val="0066CC"/>
            </a:solidFill>
            <a:ln w="6350" cap="rnd" cmpd="sng">
              <a:solidFill>
                <a:srgbClr val="7F7F7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kern="0" dirty="0">
                <a:solidFill>
                  <a:sysClr val="windowText" lastClr="000000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83" name="Freeform 56"/>
            <p:cNvSpPr>
              <a:spLocks/>
            </p:cNvSpPr>
            <p:nvPr>
              <p:custDataLst>
                <p:tags r:id="rId51"/>
              </p:custDataLst>
            </p:nvPr>
          </p:nvSpPr>
          <p:spPr bwMode="auto">
            <a:xfrm>
              <a:off x="569" y="3226"/>
              <a:ext cx="85" cy="74"/>
            </a:xfrm>
            <a:custGeom>
              <a:avLst/>
              <a:gdLst/>
              <a:ahLst/>
              <a:cxnLst>
                <a:cxn ang="0">
                  <a:pos x="56" y="16"/>
                </a:cxn>
                <a:cxn ang="0">
                  <a:pos x="32" y="16"/>
                </a:cxn>
                <a:cxn ang="0">
                  <a:pos x="16" y="24"/>
                </a:cxn>
                <a:cxn ang="0">
                  <a:pos x="0" y="40"/>
                </a:cxn>
                <a:cxn ang="0">
                  <a:pos x="32" y="72"/>
                </a:cxn>
                <a:cxn ang="0">
                  <a:pos x="40" y="72"/>
                </a:cxn>
                <a:cxn ang="0">
                  <a:pos x="64" y="72"/>
                </a:cxn>
                <a:cxn ang="0">
                  <a:pos x="64" y="32"/>
                </a:cxn>
                <a:cxn ang="0">
                  <a:pos x="64" y="24"/>
                </a:cxn>
                <a:cxn ang="0">
                  <a:pos x="80" y="24"/>
                </a:cxn>
                <a:cxn ang="0">
                  <a:pos x="80" y="0"/>
                </a:cxn>
                <a:cxn ang="0">
                  <a:pos x="56" y="16"/>
                </a:cxn>
              </a:cxnLst>
              <a:rect l="0" t="0" r="r" b="b"/>
              <a:pathLst>
                <a:path w="81" h="73">
                  <a:moveTo>
                    <a:pt x="56" y="16"/>
                  </a:moveTo>
                  <a:lnTo>
                    <a:pt x="32" y="16"/>
                  </a:lnTo>
                  <a:lnTo>
                    <a:pt x="16" y="24"/>
                  </a:lnTo>
                  <a:lnTo>
                    <a:pt x="0" y="40"/>
                  </a:lnTo>
                  <a:lnTo>
                    <a:pt x="32" y="72"/>
                  </a:lnTo>
                  <a:lnTo>
                    <a:pt x="40" y="72"/>
                  </a:lnTo>
                  <a:lnTo>
                    <a:pt x="64" y="72"/>
                  </a:lnTo>
                  <a:lnTo>
                    <a:pt x="64" y="32"/>
                  </a:lnTo>
                  <a:lnTo>
                    <a:pt x="64" y="24"/>
                  </a:lnTo>
                  <a:lnTo>
                    <a:pt x="80" y="24"/>
                  </a:lnTo>
                  <a:lnTo>
                    <a:pt x="80" y="0"/>
                  </a:lnTo>
                  <a:lnTo>
                    <a:pt x="56" y="16"/>
                  </a:lnTo>
                </a:path>
              </a:pathLst>
            </a:custGeom>
            <a:solidFill>
              <a:srgbClr val="0066CC"/>
            </a:solidFill>
            <a:ln w="6350" cap="rnd" cmpd="sng">
              <a:solidFill>
                <a:srgbClr val="000000">
                  <a:lumMod val="50000"/>
                  <a:lumOff val="50000"/>
                </a:srgbClr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kern="0" dirty="0">
                <a:solidFill>
                  <a:sysClr val="windowText" lastClr="000000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84" name="Freeform 57"/>
            <p:cNvSpPr>
              <a:spLocks/>
            </p:cNvSpPr>
            <p:nvPr>
              <p:custDataLst>
                <p:tags r:id="rId52"/>
              </p:custDataLst>
            </p:nvPr>
          </p:nvSpPr>
          <p:spPr bwMode="auto">
            <a:xfrm>
              <a:off x="820" y="2988"/>
              <a:ext cx="132" cy="237"/>
            </a:xfrm>
            <a:custGeom>
              <a:avLst/>
              <a:gdLst/>
              <a:ahLst/>
              <a:cxnLst>
                <a:cxn ang="0">
                  <a:pos x="16" y="208"/>
                </a:cxn>
                <a:cxn ang="0">
                  <a:pos x="0" y="200"/>
                </a:cxn>
                <a:cxn ang="0">
                  <a:pos x="24" y="184"/>
                </a:cxn>
                <a:cxn ang="0">
                  <a:pos x="16" y="152"/>
                </a:cxn>
                <a:cxn ang="0">
                  <a:pos x="48" y="152"/>
                </a:cxn>
                <a:cxn ang="0">
                  <a:pos x="48" y="112"/>
                </a:cxn>
                <a:cxn ang="0">
                  <a:pos x="72" y="104"/>
                </a:cxn>
                <a:cxn ang="0">
                  <a:pos x="40" y="80"/>
                </a:cxn>
                <a:cxn ang="0">
                  <a:pos x="32" y="32"/>
                </a:cxn>
                <a:cxn ang="0">
                  <a:pos x="40" y="16"/>
                </a:cxn>
                <a:cxn ang="0">
                  <a:pos x="40" y="8"/>
                </a:cxn>
                <a:cxn ang="0">
                  <a:pos x="80" y="0"/>
                </a:cxn>
                <a:cxn ang="0">
                  <a:pos x="96" y="32"/>
                </a:cxn>
                <a:cxn ang="0">
                  <a:pos x="80" y="32"/>
                </a:cxn>
                <a:cxn ang="0">
                  <a:pos x="104" y="72"/>
                </a:cxn>
                <a:cxn ang="0">
                  <a:pos x="88" y="96"/>
                </a:cxn>
                <a:cxn ang="0">
                  <a:pos x="128" y="120"/>
                </a:cxn>
                <a:cxn ang="0">
                  <a:pos x="104" y="184"/>
                </a:cxn>
                <a:cxn ang="0">
                  <a:pos x="80" y="184"/>
                </a:cxn>
                <a:cxn ang="0">
                  <a:pos x="88" y="216"/>
                </a:cxn>
                <a:cxn ang="0">
                  <a:pos x="64" y="224"/>
                </a:cxn>
                <a:cxn ang="0">
                  <a:pos x="16" y="208"/>
                </a:cxn>
              </a:cxnLst>
              <a:rect l="0" t="0" r="r" b="b"/>
              <a:pathLst>
                <a:path w="129" h="225">
                  <a:moveTo>
                    <a:pt x="16" y="208"/>
                  </a:moveTo>
                  <a:lnTo>
                    <a:pt x="0" y="200"/>
                  </a:lnTo>
                  <a:lnTo>
                    <a:pt x="24" y="184"/>
                  </a:lnTo>
                  <a:lnTo>
                    <a:pt x="16" y="152"/>
                  </a:lnTo>
                  <a:lnTo>
                    <a:pt x="48" y="152"/>
                  </a:lnTo>
                  <a:lnTo>
                    <a:pt x="48" y="112"/>
                  </a:lnTo>
                  <a:lnTo>
                    <a:pt x="72" y="104"/>
                  </a:lnTo>
                  <a:lnTo>
                    <a:pt x="40" y="80"/>
                  </a:lnTo>
                  <a:lnTo>
                    <a:pt x="32" y="32"/>
                  </a:lnTo>
                  <a:lnTo>
                    <a:pt x="40" y="16"/>
                  </a:lnTo>
                  <a:lnTo>
                    <a:pt x="40" y="8"/>
                  </a:lnTo>
                  <a:lnTo>
                    <a:pt x="80" y="0"/>
                  </a:lnTo>
                  <a:lnTo>
                    <a:pt x="96" y="32"/>
                  </a:lnTo>
                  <a:lnTo>
                    <a:pt x="80" y="32"/>
                  </a:lnTo>
                  <a:lnTo>
                    <a:pt x="104" y="72"/>
                  </a:lnTo>
                  <a:lnTo>
                    <a:pt x="88" y="96"/>
                  </a:lnTo>
                  <a:lnTo>
                    <a:pt x="128" y="120"/>
                  </a:lnTo>
                  <a:lnTo>
                    <a:pt x="104" y="184"/>
                  </a:lnTo>
                  <a:lnTo>
                    <a:pt x="80" y="184"/>
                  </a:lnTo>
                  <a:lnTo>
                    <a:pt x="88" y="216"/>
                  </a:lnTo>
                  <a:lnTo>
                    <a:pt x="64" y="224"/>
                  </a:lnTo>
                  <a:lnTo>
                    <a:pt x="16" y="208"/>
                  </a:lnTo>
                </a:path>
              </a:pathLst>
            </a:custGeom>
            <a:solidFill>
              <a:srgbClr val="0066CC"/>
            </a:solidFill>
            <a:ln w="6350" cap="rnd" cmpd="sng">
              <a:solidFill>
                <a:srgbClr val="000000">
                  <a:lumMod val="50000"/>
                  <a:lumOff val="50000"/>
                </a:srgbClr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kern="0" dirty="0">
                <a:solidFill>
                  <a:sysClr val="windowText" lastClr="000000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85" name="Freeform 58"/>
            <p:cNvSpPr>
              <a:spLocks/>
            </p:cNvSpPr>
            <p:nvPr>
              <p:custDataLst>
                <p:tags r:id="rId53"/>
              </p:custDataLst>
            </p:nvPr>
          </p:nvSpPr>
          <p:spPr bwMode="auto">
            <a:xfrm>
              <a:off x="633" y="3212"/>
              <a:ext cx="153" cy="265"/>
            </a:xfrm>
            <a:custGeom>
              <a:avLst/>
              <a:gdLst/>
              <a:ahLst/>
              <a:cxnLst>
                <a:cxn ang="0">
                  <a:pos x="144" y="32"/>
                </a:cxn>
                <a:cxn ang="0">
                  <a:pos x="136" y="8"/>
                </a:cxn>
                <a:cxn ang="0">
                  <a:pos x="112" y="0"/>
                </a:cxn>
                <a:cxn ang="0">
                  <a:pos x="72" y="8"/>
                </a:cxn>
                <a:cxn ang="0">
                  <a:pos x="64" y="32"/>
                </a:cxn>
                <a:cxn ang="0">
                  <a:pos x="72" y="56"/>
                </a:cxn>
                <a:cxn ang="0">
                  <a:pos x="96" y="64"/>
                </a:cxn>
                <a:cxn ang="0">
                  <a:pos x="88" y="88"/>
                </a:cxn>
                <a:cxn ang="0">
                  <a:pos x="64" y="96"/>
                </a:cxn>
                <a:cxn ang="0">
                  <a:pos x="64" y="112"/>
                </a:cxn>
                <a:cxn ang="0">
                  <a:pos x="16" y="128"/>
                </a:cxn>
                <a:cxn ang="0">
                  <a:pos x="0" y="144"/>
                </a:cxn>
                <a:cxn ang="0">
                  <a:pos x="24" y="192"/>
                </a:cxn>
                <a:cxn ang="0">
                  <a:pos x="32" y="200"/>
                </a:cxn>
                <a:cxn ang="0">
                  <a:pos x="32" y="256"/>
                </a:cxn>
                <a:cxn ang="0">
                  <a:pos x="88" y="264"/>
                </a:cxn>
                <a:cxn ang="0">
                  <a:pos x="104" y="144"/>
                </a:cxn>
                <a:cxn ang="0">
                  <a:pos x="144" y="96"/>
                </a:cxn>
                <a:cxn ang="0">
                  <a:pos x="128" y="80"/>
                </a:cxn>
                <a:cxn ang="0">
                  <a:pos x="136" y="40"/>
                </a:cxn>
                <a:cxn ang="0">
                  <a:pos x="144" y="32"/>
                </a:cxn>
              </a:cxnLst>
              <a:rect l="0" t="0" r="r" b="b"/>
              <a:pathLst>
                <a:path w="145" h="265">
                  <a:moveTo>
                    <a:pt x="144" y="32"/>
                  </a:moveTo>
                  <a:lnTo>
                    <a:pt x="136" y="8"/>
                  </a:lnTo>
                  <a:lnTo>
                    <a:pt x="112" y="0"/>
                  </a:lnTo>
                  <a:lnTo>
                    <a:pt x="72" y="8"/>
                  </a:lnTo>
                  <a:lnTo>
                    <a:pt x="64" y="32"/>
                  </a:lnTo>
                  <a:lnTo>
                    <a:pt x="72" y="56"/>
                  </a:lnTo>
                  <a:lnTo>
                    <a:pt x="96" y="64"/>
                  </a:lnTo>
                  <a:lnTo>
                    <a:pt x="88" y="88"/>
                  </a:lnTo>
                  <a:lnTo>
                    <a:pt x="64" y="96"/>
                  </a:lnTo>
                  <a:lnTo>
                    <a:pt x="64" y="112"/>
                  </a:lnTo>
                  <a:lnTo>
                    <a:pt x="16" y="128"/>
                  </a:lnTo>
                  <a:lnTo>
                    <a:pt x="0" y="144"/>
                  </a:lnTo>
                  <a:lnTo>
                    <a:pt x="24" y="192"/>
                  </a:lnTo>
                  <a:lnTo>
                    <a:pt x="32" y="200"/>
                  </a:lnTo>
                  <a:lnTo>
                    <a:pt x="32" y="256"/>
                  </a:lnTo>
                  <a:lnTo>
                    <a:pt x="88" y="264"/>
                  </a:lnTo>
                  <a:lnTo>
                    <a:pt x="104" y="144"/>
                  </a:lnTo>
                  <a:lnTo>
                    <a:pt x="144" y="96"/>
                  </a:lnTo>
                  <a:lnTo>
                    <a:pt x="128" y="80"/>
                  </a:lnTo>
                  <a:lnTo>
                    <a:pt x="136" y="40"/>
                  </a:lnTo>
                  <a:lnTo>
                    <a:pt x="144" y="32"/>
                  </a:lnTo>
                </a:path>
              </a:pathLst>
            </a:custGeom>
            <a:solidFill>
              <a:srgbClr val="0066CC"/>
            </a:solidFill>
            <a:ln w="6350" cap="rnd" cmpd="sng">
              <a:solidFill>
                <a:srgbClr val="000000">
                  <a:lumMod val="50000"/>
                  <a:lumOff val="50000"/>
                </a:srgbClr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kern="0" dirty="0">
                <a:solidFill>
                  <a:sysClr val="windowText" lastClr="000000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86" name="Freeform 59"/>
            <p:cNvSpPr>
              <a:spLocks/>
            </p:cNvSpPr>
            <p:nvPr>
              <p:custDataLst>
                <p:tags r:id="rId54"/>
              </p:custDataLst>
            </p:nvPr>
          </p:nvSpPr>
          <p:spPr bwMode="auto">
            <a:xfrm>
              <a:off x="423" y="2877"/>
              <a:ext cx="197" cy="260"/>
            </a:xfrm>
            <a:custGeom>
              <a:avLst/>
              <a:gdLst/>
              <a:ahLst/>
              <a:cxnLst>
                <a:cxn ang="0">
                  <a:pos x="184" y="144"/>
                </a:cxn>
                <a:cxn ang="0">
                  <a:pos x="192" y="112"/>
                </a:cxn>
                <a:cxn ang="0">
                  <a:pos x="160" y="96"/>
                </a:cxn>
                <a:cxn ang="0">
                  <a:pos x="168" y="72"/>
                </a:cxn>
                <a:cxn ang="0">
                  <a:pos x="184" y="64"/>
                </a:cxn>
                <a:cxn ang="0">
                  <a:pos x="176" y="40"/>
                </a:cxn>
                <a:cxn ang="0">
                  <a:pos x="144" y="40"/>
                </a:cxn>
                <a:cxn ang="0">
                  <a:pos x="136" y="8"/>
                </a:cxn>
                <a:cxn ang="0">
                  <a:pos x="88" y="0"/>
                </a:cxn>
                <a:cxn ang="0">
                  <a:pos x="96" y="40"/>
                </a:cxn>
                <a:cxn ang="0">
                  <a:pos x="48" y="40"/>
                </a:cxn>
                <a:cxn ang="0">
                  <a:pos x="40" y="56"/>
                </a:cxn>
                <a:cxn ang="0">
                  <a:pos x="8" y="32"/>
                </a:cxn>
                <a:cxn ang="0">
                  <a:pos x="0" y="64"/>
                </a:cxn>
                <a:cxn ang="0">
                  <a:pos x="32" y="232"/>
                </a:cxn>
                <a:cxn ang="0">
                  <a:pos x="48" y="224"/>
                </a:cxn>
                <a:cxn ang="0">
                  <a:pos x="72" y="256"/>
                </a:cxn>
                <a:cxn ang="0">
                  <a:pos x="104" y="232"/>
                </a:cxn>
                <a:cxn ang="0">
                  <a:pos x="128" y="240"/>
                </a:cxn>
                <a:cxn ang="0">
                  <a:pos x="144" y="240"/>
                </a:cxn>
                <a:cxn ang="0">
                  <a:pos x="144" y="216"/>
                </a:cxn>
                <a:cxn ang="0">
                  <a:pos x="168" y="208"/>
                </a:cxn>
                <a:cxn ang="0">
                  <a:pos x="152" y="168"/>
                </a:cxn>
                <a:cxn ang="0">
                  <a:pos x="184" y="144"/>
                </a:cxn>
              </a:cxnLst>
              <a:rect l="0" t="0" r="r" b="b"/>
              <a:pathLst>
                <a:path w="193" h="257">
                  <a:moveTo>
                    <a:pt x="184" y="144"/>
                  </a:moveTo>
                  <a:lnTo>
                    <a:pt x="192" y="112"/>
                  </a:lnTo>
                  <a:lnTo>
                    <a:pt x="160" y="96"/>
                  </a:lnTo>
                  <a:lnTo>
                    <a:pt x="168" y="72"/>
                  </a:lnTo>
                  <a:lnTo>
                    <a:pt x="184" y="64"/>
                  </a:lnTo>
                  <a:lnTo>
                    <a:pt x="176" y="40"/>
                  </a:lnTo>
                  <a:lnTo>
                    <a:pt x="144" y="40"/>
                  </a:lnTo>
                  <a:lnTo>
                    <a:pt x="136" y="8"/>
                  </a:lnTo>
                  <a:lnTo>
                    <a:pt x="88" y="0"/>
                  </a:lnTo>
                  <a:lnTo>
                    <a:pt x="96" y="40"/>
                  </a:lnTo>
                  <a:lnTo>
                    <a:pt x="48" y="40"/>
                  </a:lnTo>
                  <a:lnTo>
                    <a:pt x="40" y="56"/>
                  </a:lnTo>
                  <a:lnTo>
                    <a:pt x="8" y="32"/>
                  </a:lnTo>
                  <a:lnTo>
                    <a:pt x="0" y="64"/>
                  </a:lnTo>
                  <a:lnTo>
                    <a:pt x="32" y="232"/>
                  </a:lnTo>
                  <a:lnTo>
                    <a:pt x="48" y="224"/>
                  </a:lnTo>
                  <a:lnTo>
                    <a:pt x="72" y="256"/>
                  </a:lnTo>
                  <a:lnTo>
                    <a:pt x="104" y="232"/>
                  </a:lnTo>
                  <a:lnTo>
                    <a:pt x="128" y="240"/>
                  </a:lnTo>
                  <a:lnTo>
                    <a:pt x="144" y="240"/>
                  </a:lnTo>
                  <a:lnTo>
                    <a:pt x="144" y="216"/>
                  </a:lnTo>
                  <a:lnTo>
                    <a:pt x="168" y="208"/>
                  </a:lnTo>
                  <a:lnTo>
                    <a:pt x="152" y="168"/>
                  </a:lnTo>
                  <a:lnTo>
                    <a:pt x="184" y="144"/>
                  </a:lnTo>
                </a:path>
              </a:pathLst>
            </a:custGeom>
            <a:solidFill>
              <a:srgbClr val="0066CC"/>
            </a:solidFill>
            <a:ln w="6350" cap="rnd" cmpd="sng">
              <a:solidFill>
                <a:srgbClr val="000000">
                  <a:lumMod val="50000"/>
                  <a:lumOff val="50000"/>
                </a:srgbClr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kern="0" dirty="0">
                <a:solidFill>
                  <a:sysClr val="windowText" lastClr="000000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87" name="Freeform 60"/>
            <p:cNvSpPr>
              <a:spLocks/>
            </p:cNvSpPr>
            <p:nvPr>
              <p:custDataLst>
                <p:tags r:id="rId55"/>
              </p:custDataLst>
            </p:nvPr>
          </p:nvSpPr>
          <p:spPr bwMode="auto">
            <a:xfrm>
              <a:off x="487" y="2984"/>
              <a:ext cx="51" cy="130"/>
            </a:xfrm>
            <a:custGeom>
              <a:avLst/>
              <a:gdLst/>
              <a:ahLst/>
              <a:cxnLst>
                <a:cxn ang="0">
                  <a:pos x="16" y="64"/>
                </a:cxn>
                <a:cxn ang="0">
                  <a:pos x="24" y="48"/>
                </a:cxn>
                <a:cxn ang="0">
                  <a:pos x="0" y="32"/>
                </a:cxn>
                <a:cxn ang="0">
                  <a:pos x="0" y="0"/>
                </a:cxn>
                <a:cxn ang="0">
                  <a:pos x="24" y="24"/>
                </a:cxn>
                <a:cxn ang="0">
                  <a:pos x="48" y="40"/>
                </a:cxn>
                <a:cxn ang="0">
                  <a:pos x="48" y="88"/>
                </a:cxn>
                <a:cxn ang="0">
                  <a:pos x="32" y="80"/>
                </a:cxn>
                <a:cxn ang="0">
                  <a:pos x="24" y="104"/>
                </a:cxn>
                <a:cxn ang="0">
                  <a:pos x="8" y="128"/>
                </a:cxn>
                <a:cxn ang="0">
                  <a:pos x="0" y="96"/>
                </a:cxn>
                <a:cxn ang="0">
                  <a:pos x="16" y="64"/>
                </a:cxn>
              </a:cxnLst>
              <a:rect l="0" t="0" r="r" b="b"/>
              <a:pathLst>
                <a:path w="49" h="129">
                  <a:moveTo>
                    <a:pt x="16" y="64"/>
                  </a:moveTo>
                  <a:lnTo>
                    <a:pt x="24" y="48"/>
                  </a:lnTo>
                  <a:lnTo>
                    <a:pt x="0" y="32"/>
                  </a:lnTo>
                  <a:lnTo>
                    <a:pt x="0" y="0"/>
                  </a:lnTo>
                  <a:lnTo>
                    <a:pt x="24" y="24"/>
                  </a:lnTo>
                  <a:lnTo>
                    <a:pt x="48" y="40"/>
                  </a:lnTo>
                  <a:lnTo>
                    <a:pt x="48" y="88"/>
                  </a:lnTo>
                  <a:lnTo>
                    <a:pt x="32" y="80"/>
                  </a:lnTo>
                  <a:lnTo>
                    <a:pt x="24" y="104"/>
                  </a:lnTo>
                  <a:lnTo>
                    <a:pt x="8" y="128"/>
                  </a:lnTo>
                  <a:lnTo>
                    <a:pt x="0" y="96"/>
                  </a:lnTo>
                  <a:lnTo>
                    <a:pt x="16" y="64"/>
                  </a:lnTo>
                </a:path>
              </a:pathLst>
            </a:custGeom>
            <a:solidFill>
              <a:srgbClr val="0066CC"/>
            </a:solidFill>
            <a:ln w="6350" cap="rnd" cmpd="sng">
              <a:solidFill>
                <a:srgbClr val="000000">
                  <a:lumMod val="50000"/>
                  <a:lumOff val="50000"/>
                </a:srgbClr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kern="0" dirty="0">
                <a:solidFill>
                  <a:sysClr val="windowText" lastClr="000000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88" name="Freeform 61"/>
            <p:cNvSpPr>
              <a:spLocks/>
            </p:cNvSpPr>
            <p:nvPr>
              <p:custDataLst>
                <p:tags r:id="rId56"/>
              </p:custDataLst>
            </p:nvPr>
          </p:nvSpPr>
          <p:spPr bwMode="auto">
            <a:xfrm>
              <a:off x="1006" y="2593"/>
              <a:ext cx="156" cy="126"/>
            </a:xfrm>
            <a:custGeom>
              <a:avLst/>
              <a:gdLst>
                <a:gd name="T0" fmla="*/ 349 w 153"/>
                <a:gd name="T1" fmla="*/ 414 h 121"/>
                <a:gd name="T2" fmla="*/ 276 w 153"/>
                <a:gd name="T3" fmla="*/ 414 h 121"/>
                <a:gd name="T4" fmla="*/ 192 w 153"/>
                <a:gd name="T5" fmla="*/ 332 h 121"/>
                <a:gd name="T6" fmla="*/ 121 w 153"/>
                <a:gd name="T7" fmla="*/ 365 h 121"/>
                <a:gd name="T8" fmla="*/ 121 w 153"/>
                <a:gd name="T9" fmla="*/ 248 h 121"/>
                <a:gd name="T10" fmla="*/ 24 w 153"/>
                <a:gd name="T11" fmla="*/ 193 h 121"/>
                <a:gd name="T12" fmla="*/ 0 w 153"/>
                <a:gd name="T13" fmla="*/ 193 h 121"/>
                <a:gd name="T14" fmla="*/ 0 w 153"/>
                <a:gd name="T15" fmla="*/ 107 h 121"/>
                <a:gd name="T16" fmla="*/ 89 w 153"/>
                <a:gd name="T17" fmla="*/ 0 h 121"/>
                <a:gd name="T18" fmla="*/ 165 w 153"/>
                <a:gd name="T19" fmla="*/ 89 h 121"/>
                <a:gd name="T20" fmla="*/ 192 w 153"/>
                <a:gd name="T21" fmla="*/ 193 h 121"/>
                <a:gd name="T22" fmla="*/ 256 w 153"/>
                <a:gd name="T23" fmla="*/ 248 h 121"/>
                <a:gd name="T24" fmla="*/ 349 w 153"/>
                <a:gd name="T25" fmla="*/ 193 h 121"/>
                <a:gd name="T26" fmla="*/ 408 w 153"/>
                <a:gd name="T27" fmla="*/ 248 h 121"/>
                <a:gd name="T28" fmla="*/ 385 w 153"/>
                <a:gd name="T29" fmla="*/ 365 h 121"/>
                <a:gd name="T30" fmla="*/ 408 w 153"/>
                <a:gd name="T31" fmla="*/ 365 h 121"/>
                <a:gd name="T32" fmla="*/ 349 w 153"/>
                <a:gd name="T33" fmla="*/ 414 h 121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153"/>
                <a:gd name="T52" fmla="*/ 0 h 121"/>
                <a:gd name="T53" fmla="*/ 153 w 153"/>
                <a:gd name="T54" fmla="*/ 121 h 121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153" h="121">
                  <a:moveTo>
                    <a:pt x="128" y="120"/>
                  </a:moveTo>
                  <a:lnTo>
                    <a:pt x="104" y="120"/>
                  </a:lnTo>
                  <a:lnTo>
                    <a:pt x="72" y="96"/>
                  </a:lnTo>
                  <a:lnTo>
                    <a:pt x="48" y="104"/>
                  </a:lnTo>
                  <a:lnTo>
                    <a:pt x="48" y="72"/>
                  </a:lnTo>
                  <a:lnTo>
                    <a:pt x="24" y="56"/>
                  </a:lnTo>
                  <a:lnTo>
                    <a:pt x="0" y="56"/>
                  </a:lnTo>
                  <a:lnTo>
                    <a:pt x="0" y="32"/>
                  </a:lnTo>
                  <a:lnTo>
                    <a:pt x="32" y="0"/>
                  </a:lnTo>
                  <a:lnTo>
                    <a:pt x="64" y="24"/>
                  </a:lnTo>
                  <a:lnTo>
                    <a:pt x="72" y="56"/>
                  </a:lnTo>
                  <a:lnTo>
                    <a:pt x="96" y="72"/>
                  </a:lnTo>
                  <a:lnTo>
                    <a:pt x="128" y="56"/>
                  </a:lnTo>
                  <a:lnTo>
                    <a:pt x="152" y="72"/>
                  </a:lnTo>
                  <a:lnTo>
                    <a:pt x="144" y="104"/>
                  </a:lnTo>
                  <a:lnTo>
                    <a:pt x="152" y="104"/>
                  </a:lnTo>
                  <a:lnTo>
                    <a:pt x="128" y="120"/>
                  </a:lnTo>
                </a:path>
              </a:pathLst>
            </a:custGeom>
            <a:solidFill>
              <a:srgbClr val="0066CC"/>
            </a:solidFill>
            <a:ln w="6350" cap="rnd" cmpd="sng">
              <a:solidFill>
                <a:srgbClr val="7F7F7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kern="0" dirty="0">
                <a:solidFill>
                  <a:sysClr val="windowText" lastClr="000000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89" name="Freeform 62"/>
            <p:cNvSpPr>
              <a:spLocks/>
            </p:cNvSpPr>
            <p:nvPr>
              <p:custDataLst>
                <p:tags r:id="rId57"/>
              </p:custDataLst>
            </p:nvPr>
          </p:nvSpPr>
          <p:spPr bwMode="auto">
            <a:xfrm>
              <a:off x="962" y="2630"/>
              <a:ext cx="156" cy="186"/>
            </a:xfrm>
            <a:custGeom>
              <a:avLst/>
              <a:gdLst>
                <a:gd name="T0" fmla="*/ 385 w 153"/>
                <a:gd name="T1" fmla="*/ 257 h 185"/>
                <a:gd name="T2" fmla="*/ 299 w 153"/>
                <a:gd name="T3" fmla="*/ 188 h 185"/>
                <a:gd name="T4" fmla="*/ 236 w 153"/>
                <a:gd name="T5" fmla="*/ 217 h 185"/>
                <a:gd name="T6" fmla="*/ 236 w 153"/>
                <a:gd name="T7" fmla="*/ 112 h 185"/>
                <a:gd name="T8" fmla="*/ 165 w 153"/>
                <a:gd name="T9" fmla="*/ 80 h 185"/>
                <a:gd name="T10" fmla="*/ 105 w 153"/>
                <a:gd name="T11" fmla="*/ 80 h 185"/>
                <a:gd name="T12" fmla="*/ 105 w 153"/>
                <a:gd name="T13" fmla="*/ 0 h 185"/>
                <a:gd name="T14" fmla="*/ 89 w 153"/>
                <a:gd name="T15" fmla="*/ 8 h 185"/>
                <a:gd name="T16" fmla="*/ 0 w 153"/>
                <a:gd name="T17" fmla="*/ 305 h 185"/>
                <a:gd name="T18" fmla="*/ 89 w 153"/>
                <a:gd name="T19" fmla="*/ 401 h 185"/>
                <a:gd name="T20" fmla="*/ 121 w 153"/>
                <a:gd name="T21" fmla="*/ 401 h 185"/>
                <a:gd name="T22" fmla="*/ 219 w 153"/>
                <a:gd name="T23" fmla="*/ 501 h 185"/>
                <a:gd name="T24" fmla="*/ 276 w 153"/>
                <a:gd name="T25" fmla="*/ 501 h 185"/>
                <a:gd name="T26" fmla="*/ 323 w 153"/>
                <a:gd name="T27" fmla="*/ 546 h 185"/>
                <a:gd name="T28" fmla="*/ 385 w 153"/>
                <a:gd name="T29" fmla="*/ 450 h 185"/>
                <a:gd name="T30" fmla="*/ 365 w 153"/>
                <a:gd name="T31" fmla="*/ 379 h 185"/>
                <a:gd name="T32" fmla="*/ 408 w 153"/>
                <a:gd name="T33" fmla="*/ 333 h 185"/>
                <a:gd name="T34" fmla="*/ 385 w 153"/>
                <a:gd name="T35" fmla="*/ 257 h 185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w 153"/>
                <a:gd name="T55" fmla="*/ 0 h 185"/>
                <a:gd name="T56" fmla="*/ 153 w 153"/>
                <a:gd name="T57" fmla="*/ 185 h 185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T54" t="T55" r="T56" b="T57"/>
              <a:pathLst>
                <a:path w="153" h="185">
                  <a:moveTo>
                    <a:pt x="144" y="88"/>
                  </a:moveTo>
                  <a:lnTo>
                    <a:pt x="112" y="64"/>
                  </a:lnTo>
                  <a:lnTo>
                    <a:pt x="88" y="72"/>
                  </a:lnTo>
                  <a:lnTo>
                    <a:pt x="88" y="40"/>
                  </a:lnTo>
                  <a:lnTo>
                    <a:pt x="64" y="24"/>
                  </a:lnTo>
                  <a:lnTo>
                    <a:pt x="40" y="24"/>
                  </a:lnTo>
                  <a:lnTo>
                    <a:pt x="40" y="0"/>
                  </a:lnTo>
                  <a:lnTo>
                    <a:pt x="32" y="8"/>
                  </a:lnTo>
                  <a:lnTo>
                    <a:pt x="0" y="104"/>
                  </a:lnTo>
                  <a:lnTo>
                    <a:pt x="32" y="136"/>
                  </a:lnTo>
                  <a:lnTo>
                    <a:pt x="48" y="136"/>
                  </a:lnTo>
                  <a:lnTo>
                    <a:pt x="80" y="168"/>
                  </a:lnTo>
                  <a:lnTo>
                    <a:pt x="104" y="168"/>
                  </a:lnTo>
                  <a:lnTo>
                    <a:pt x="120" y="184"/>
                  </a:lnTo>
                  <a:lnTo>
                    <a:pt x="144" y="152"/>
                  </a:lnTo>
                  <a:lnTo>
                    <a:pt x="136" y="128"/>
                  </a:lnTo>
                  <a:lnTo>
                    <a:pt x="152" y="112"/>
                  </a:lnTo>
                  <a:lnTo>
                    <a:pt x="144" y="88"/>
                  </a:lnTo>
                </a:path>
              </a:pathLst>
            </a:custGeom>
            <a:solidFill>
              <a:srgbClr val="0066CC"/>
            </a:solidFill>
            <a:ln w="6350" cap="rnd" cmpd="sng">
              <a:solidFill>
                <a:srgbClr val="7F7F7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kern="0" dirty="0">
                <a:solidFill>
                  <a:sysClr val="windowText" lastClr="000000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90" name="Freeform 63"/>
            <p:cNvSpPr>
              <a:spLocks/>
            </p:cNvSpPr>
            <p:nvPr>
              <p:custDataLst>
                <p:tags r:id="rId58"/>
              </p:custDataLst>
            </p:nvPr>
          </p:nvSpPr>
          <p:spPr bwMode="auto">
            <a:xfrm>
              <a:off x="881" y="2514"/>
              <a:ext cx="156" cy="126"/>
            </a:xfrm>
            <a:custGeom>
              <a:avLst/>
              <a:gdLst/>
              <a:ahLst/>
              <a:cxnLst>
                <a:cxn ang="0">
                  <a:pos x="152" y="40"/>
                </a:cxn>
                <a:cxn ang="0">
                  <a:pos x="152" y="80"/>
                </a:cxn>
                <a:cxn ang="0">
                  <a:pos x="120" y="112"/>
                </a:cxn>
                <a:cxn ang="0">
                  <a:pos x="112" y="120"/>
                </a:cxn>
                <a:cxn ang="0">
                  <a:pos x="80" y="112"/>
                </a:cxn>
                <a:cxn ang="0">
                  <a:pos x="64" y="120"/>
                </a:cxn>
                <a:cxn ang="0">
                  <a:pos x="56" y="104"/>
                </a:cxn>
                <a:cxn ang="0">
                  <a:pos x="8" y="96"/>
                </a:cxn>
                <a:cxn ang="0">
                  <a:pos x="24" y="80"/>
                </a:cxn>
                <a:cxn ang="0">
                  <a:pos x="0" y="72"/>
                </a:cxn>
                <a:cxn ang="0">
                  <a:pos x="0" y="48"/>
                </a:cxn>
                <a:cxn ang="0">
                  <a:pos x="8" y="32"/>
                </a:cxn>
                <a:cxn ang="0">
                  <a:pos x="32" y="0"/>
                </a:cxn>
                <a:cxn ang="0">
                  <a:pos x="112" y="0"/>
                </a:cxn>
                <a:cxn ang="0">
                  <a:pos x="152" y="32"/>
                </a:cxn>
                <a:cxn ang="0">
                  <a:pos x="152" y="40"/>
                </a:cxn>
              </a:cxnLst>
              <a:rect l="0" t="0" r="r" b="b"/>
              <a:pathLst>
                <a:path w="153" h="121">
                  <a:moveTo>
                    <a:pt x="152" y="40"/>
                  </a:moveTo>
                  <a:lnTo>
                    <a:pt x="152" y="80"/>
                  </a:lnTo>
                  <a:lnTo>
                    <a:pt x="120" y="112"/>
                  </a:lnTo>
                  <a:lnTo>
                    <a:pt x="112" y="120"/>
                  </a:lnTo>
                  <a:lnTo>
                    <a:pt x="80" y="112"/>
                  </a:lnTo>
                  <a:lnTo>
                    <a:pt x="64" y="120"/>
                  </a:lnTo>
                  <a:lnTo>
                    <a:pt x="56" y="104"/>
                  </a:lnTo>
                  <a:lnTo>
                    <a:pt x="8" y="96"/>
                  </a:lnTo>
                  <a:lnTo>
                    <a:pt x="24" y="80"/>
                  </a:lnTo>
                  <a:lnTo>
                    <a:pt x="0" y="72"/>
                  </a:lnTo>
                  <a:lnTo>
                    <a:pt x="0" y="48"/>
                  </a:lnTo>
                  <a:lnTo>
                    <a:pt x="8" y="32"/>
                  </a:lnTo>
                  <a:lnTo>
                    <a:pt x="32" y="0"/>
                  </a:lnTo>
                  <a:lnTo>
                    <a:pt x="112" y="0"/>
                  </a:lnTo>
                  <a:lnTo>
                    <a:pt x="152" y="32"/>
                  </a:lnTo>
                  <a:lnTo>
                    <a:pt x="152" y="40"/>
                  </a:lnTo>
                </a:path>
              </a:pathLst>
            </a:custGeom>
            <a:solidFill>
              <a:srgbClr val="0066CC"/>
            </a:solidFill>
            <a:ln w="6350" cap="rnd" cmpd="sng">
              <a:solidFill>
                <a:srgbClr val="000000">
                  <a:lumMod val="50000"/>
                  <a:lumOff val="50000"/>
                </a:srgbClr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kern="0" dirty="0">
                <a:solidFill>
                  <a:sysClr val="windowText" lastClr="000000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91" name="Freeform 64"/>
            <p:cNvSpPr>
              <a:spLocks/>
            </p:cNvSpPr>
            <p:nvPr>
              <p:custDataLst>
                <p:tags r:id="rId59"/>
              </p:custDataLst>
            </p:nvPr>
          </p:nvSpPr>
          <p:spPr bwMode="auto">
            <a:xfrm>
              <a:off x="1037" y="2482"/>
              <a:ext cx="288" cy="191"/>
            </a:xfrm>
            <a:custGeom>
              <a:avLst/>
              <a:gdLst>
                <a:gd name="T0" fmla="*/ 504 w 281"/>
                <a:gd name="T1" fmla="*/ 560 h 185"/>
                <a:gd name="T2" fmla="*/ 504 w 281"/>
                <a:gd name="T3" fmla="*/ 623 h 185"/>
                <a:gd name="T4" fmla="*/ 420 w 281"/>
                <a:gd name="T5" fmla="*/ 714 h 185"/>
                <a:gd name="T6" fmla="*/ 337 w 281"/>
                <a:gd name="T7" fmla="*/ 657 h 185"/>
                <a:gd name="T8" fmla="*/ 227 w 281"/>
                <a:gd name="T9" fmla="*/ 714 h 185"/>
                <a:gd name="T10" fmla="*/ 131 w 281"/>
                <a:gd name="T11" fmla="*/ 657 h 185"/>
                <a:gd name="T12" fmla="*/ 107 w 281"/>
                <a:gd name="T13" fmla="*/ 531 h 185"/>
                <a:gd name="T14" fmla="*/ 0 w 281"/>
                <a:gd name="T15" fmla="*/ 434 h 185"/>
                <a:gd name="T16" fmla="*/ 0 w 281"/>
                <a:gd name="T17" fmla="*/ 276 h 185"/>
                <a:gd name="T18" fmla="*/ 227 w 281"/>
                <a:gd name="T19" fmla="*/ 180 h 185"/>
                <a:gd name="T20" fmla="*/ 277 w 281"/>
                <a:gd name="T21" fmla="*/ 146 h 185"/>
                <a:gd name="T22" fmla="*/ 305 w 281"/>
                <a:gd name="T23" fmla="*/ 94 h 185"/>
                <a:gd name="T24" fmla="*/ 445 w 281"/>
                <a:gd name="T25" fmla="*/ 118 h 185"/>
                <a:gd name="T26" fmla="*/ 478 w 281"/>
                <a:gd name="T27" fmla="*/ 0 h 185"/>
                <a:gd name="T28" fmla="*/ 585 w 281"/>
                <a:gd name="T29" fmla="*/ 16 h 185"/>
                <a:gd name="T30" fmla="*/ 700 w 281"/>
                <a:gd name="T31" fmla="*/ 0 h 185"/>
                <a:gd name="T32" fmla="*/ 813 w 281"/>
                <a:gd name="T33" fmla="*/ 16 h 185"/>
                <a:gd name="T34" fmla="*/ 897 w 281"/>
                <a:gd name="T35" fmla="*/ 16 h 185"/>
                <a:gd name="T36" fmla="*/ 982 w 281"/>
                <a:gd name="T37" fmla="*/ 180 h 185"/>
                <a:gd name="T38" fmla="*/ 928 w 281"/>
                <a:gd name="T39" fmla="*/ 276 h 185"/>
                <a:gd name="T40" fmla="*/ 786 w 281"/>
                <a:gd name="T41" fmla="*/ 248 h 185"/>
                <a:gd name="T42" fmla="*/ 757 w 281"/>
                <a:gd name="T43" fmla="*/ 342 h 185"/>
                <a:gd name="T44" fmla="*/ 674 w 281"/>
                <a:gd name="T45" fmla="*/ 307 h 185"/>
                <a:gd name="T46" fmla="*/ 557 w 281"/>
                <a:gd name="T47" fmla="*/ 375 h 185"/>
                <a:gd name="T48" fmla="*/ 557 w 281"/>
                <a:gd name="T49" fmla="*/ 531 h 185"/>
                <a:gd name="T50" fmla="*/ 504 w 281"/>
                <a:gd name="T51" fmla="*/ 560 h 185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w 281"/>
                <a:gd name="T79" fmla="*/ 0 h 185"/>
                <a:gd name="T80" fmla="*/ 281 w 281"/>
                <a:gd name="T81" fmla="*/ 185 h 185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T78" t="T79" r="T80" b="T81"/>
              <a:pathLst>
                <a:path w="281" h="185">
                  <a:moveTo>
                    <a:pt x="144" y="144"/>
                  </a:moveTo>
                  <a:lnTo>
                    <a:pt x="144" y="160"/>
                  </a:lnTo>
                  <a:lnTo>
                    <a:pt x="120" y="184"/>
                  </a:lnTo>
                  <a:lnTo>
                    <a:pt x="96" y="168"/>
                  </a:lnTo>
                  <a:lnTo>
                    <a:pt x="64" y="184"/>
                  </a:lnTo>
                  <a:lnTo>
                    <a:pt x="40" y="168"/>
                  </a:lnTo>
                  <a:lnTo>
                    <a:pt x="32" y="136"/>
                  </a:lnTo>
                  <a:lnTo>
                    <a:pt x="0" y="112"/>
                  </a:lnTo>
                  <a:lnTo>
                    <a:pt x="0" y="72"/>
                  </a:lnTo>
                  <a:lnTo>
                    <a:pt x="64" y="48"/>
                  </a:lnTo>
                  <a:lnTo>
                    <a:pt x="80" y="40"/>
                  </a:lnTo>
                  <a:lnTo>
                    <a:pt x="88" y="24"/>
                  </a:lnTo>
                  <a:lnTo>
                    <a:pt x="128" y="32"/>
                  </a:lnTo>
                  <a:lnTo>
                    <a:pt x="136" y="0"/>
                  </a:lnTo>
                  <a:lnTo>
                    <a:pt x="168" y="16"/>
                  </a:lnTo>
                  <a:lnTo>
                    <a:pt x="200" y="0"/>
                  </a:lnTo>
                  <a:lnTo>
                    <a:pt x="232" y="16"/>
                  </a:lnTo>
                  <a:lnTo>
                    <a:pt x="256" y="16"/>
                  </a:lnTo>
                  <a:lnTo>
                    <a:pt x="280" y="48"/>
                  </a:lnTo>
                  <a:lnTo>
                    <a:pt x="264" y="72"/>
                  </a:lnTo>
                  <a:lnTo>
                    <a:pt x="224" y="64"/>
                  </a:lnTo>
                  <a:lnTo>
                    <a:pt x="216" y="88"/>
                  </a:lnTo>
                  <a:lnTo>
                    <a:pt x="192" y="80"/>
                  </a:lnTo>
                  <a:lnTo>
                    <a:pt x="160" y="96"/>
                  </a:lnTo>
                  <a:lnTo>
                    <a:pt x="160" y="136"/>
                  </a:lnTo>
                  <a:lnTo>
                    <a:pt x="144" y="144"/>
                  </a:lnTo>
                </a:path>
              </a:pathLst>
            </a:custGeom>
            <a:solidFill>
              <a:srgbClr val="0066CC"/>
            </a:solidFill>
            <a:ln w="6350" cap="rnd" cmpd="sng">
              <a:solidFill>
                <a:srgbClr val="7F7F7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kern="0" dirty="0">
                <a:solidFill>
                  <a:sysClr val="windowText" lastClr="000000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92" name="Freeform 65"/>
            <p:cNvSpPr>
              <a:spLocks/>
            </p:cNvSpPr>
            <p:nvPr>
              <p:custDataLst>
                <p:tags r:id="rId60"/>
              </p:custDataLst>
            </p:nvPr>
          </p:nvSpPr>
          <p:spPr bwMode="auto">
            <a:xfrm>
              <a:off x="1091" y="2347"/>
              <a:ext cx="282" cy="149"/>
            </a:xfrm>
            <a:custGeom>
              <a:avLst/>
              <a:gdLst/>
              <a:ahLst/>
              <a:cxnLst>
                <a:cxn ang="0">
                  <a:pos x="80" y="128"/>
                </a:cxn>
                <a:cxn ang="0">
                  <a:pos x="72" y="104"/>
                </a:cxn>
                <a:cxn ang="0">
                  <a:pos x="40" y="72"/>
                </a:cxn>
                <a:cxn ang="0">
                  <a:pos x="16" y="80"/>
                </a:cxn>
                <a:cxn ang="0">
                  <a:pos x="0" y="56"/>
                </a:cxn>
                <a:cxn ang="0">
                  <a:pos x="64" y="8"/>
                </a:cxn>
                <a:cxn ang="0">
                  <a:pos x="120" y="0"/>
                </a:cxn>
                <a:cxn ang="0">
                  <a:pos x="208" y="80"/>
                </a:cxn>
                <a:cxn ang="0">
                  <a:pos x="272" y="72"/>
                </a:cxn>
                <a:cxn ang="0">
                  <a:pos x="256" y="128"/>
                </a:cxn>
                <a:cxn ang="0">
                  <a:pos x="224" y="128"/>
                </a:cxn>
                <a:cxn ang="0">
                  <a:pos x="200" y="144"/>
                </a:cxn>
                <a:cxn ang="0">
                  <a:pos x="176" y="144"/>
                </a:cxn>
                <a:cxn ang="0">
                  <a:pos x="144" y="128"/>
                </a:cxn>
                <a:cxn ang="0">
                  <a:pos x="112" y="144"/>
                </a:cxn>
                <a:cxn ang="0">
                  <a:pos x="80" y="128"/>
                </a:cxn>
              </a:cxnLst>
              <a:rect l="0" t="0" r="r" b="b"/>
              <a:pathLst>
                <a:path w="273" h="145">
                  <a:moveTo>
                    <a:pt x="80" y="128"/>
                  </a:moveTo>
                  <a:lnTo>
                    <a:pt x="72" y="104"/>
                  </a:lnTo>
                  <a:lnTo>
                    <a:pt x="40" y="72"/>
                  </a:lnTo>
                  <a:lnTo>
                    <a:pt x="16" y="80"/>
                  </a:lnTo>
                  <a:lnTo>
                    <a:pt x="0" y="56"/>
                  </a:lnTo>
                  <a:lnTo>
                    <a:pt x="64" y="8"/>
                  </a:lnTo>
                  <a:lnTo>
                    <a:pt x="120" y="0"/>
                  </a:lnTo>
                  <a:lnTo>
                    <a:pt x="208" y="80"/>
                  </a:lnTo>
                  <a:lnTo>
                    <a:pt x="272" y="72"/>
                  </a:lnTo>
                  <a:lnTo>
                    <a:pt x="256" y="128"/>
                  </a:lnTo>
                  <a:lnTo>
                    <a:pt x="224" y="128"/>
                  </a:lnTo>
                  <a:lnTo>
                    <a:pt x="200" y="144"/>
                  </a:lnTo>
                  <a:lnTo>
                    <a:pt x="176" y="144"/>
                  </a:lnTo>
                  <a:lnTo>
                    <a:pt x="144" y="128"/>
                  </a:lnTo>
                  <a:lnTo>
                    <a:pt x="112" y="144"/>
                  </a:lnTo>
                  <a:lnTo>
                    <a:pt x="80" y="128"/>
                  </a:lnTo>
                </a:path>
              </a:pathLst>
            </a:custGeom>
            <a:solidFill>
              <a:srgbClr val="0066CC"/>
            </a:solidFill>
            <a:ln w="6350" cap="rnd" cmpd="sng">
              <a:solidFill>
                <a:srgbClr val="000000">
                  <a:lumMod val="50000"/>
                  <a:lumOff val="50000"/>
                </a:srgbClr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kern="0" dirty="0">
                <a:solidFill>
                  <a:sysClr val="windowText" lastClr="000000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93" name="Freeform 66"/>
            <p:cNvSpPr>
              <a:spLocks/>
            </p:cNvSpPr>
            <p:nvPr>
              <p:custDataLst>
                <p:tags r:id="rId61"/>
              </p:custDataLst>
            </p:nvPr>
          </p:nvSpPr>
          <p:spPr bwMode="auto">
            <a:xfrm>
              <a:off x="996" y="2291"/>
              <a:ext cx="166" cy="144"/>
            </a:xfrm>
            <a:custGeom>
              <a:avLst/>
              <a:gdLst/>
              <a:ahLst/>
              <a:cxnLst>
                <a:cxn ang="0">
                  <a:pos x="48" y="112"/>
                </a:cxn>
                <a:cxn ang="0">
                  <a:pos x="56" y="112"/>
                </a:cxn>
                <a:cxn ang="0">
                  <a:pos x="88" y="120"/>
                </a:cxn>
                <a:cxn ang="0">
                  <a:pos x="96" y="112"/>
                </a:cxn>
                <a:cxn ang="0">
                  <a:pos x="160" y="64"/>
                </a:cxn>
                <a:cxn ang="0">
                  <a:pos x="136" y="56"/>
                </a:cxn>
                <a:cxn ang="0">
                  <a:pos x="136" y="32"/>
                </a:cxn>
                <a:cxn ang="0">
                  <a:pos x="152" y="16"/>
                </a:cxn>
                <a:cxn ang="0">
                  <a:pos x="144" y="0"/>
                </a:cxn>
                <a:cxn ang="0">
                  <a:pos x="64" y="0"/>
                </a:cxn>
                <a:cxn ang="0">
                  <a:pos x="24" y="32"/>
                </a:cxn>
                <a:cxn ang="0">
                  <a:pos x="32" y="64"/>
                </a:cxn>
                <a:cxn ang="0">
                  <a:pos x="0" y="88"/>
                </a:cxn>
                <a:cxn ang="0">
                  <a:pos x="0" y="120"/>
                </a:cxn>
                <a:cxn ang="0">
                  <a:pos x="24" y="136"/>
                </a:cxn>
                <a:cxn ang="0">
                  <a:pos x="48" y="112"/>
                </a:cxn>
              </a:cxnLst>
              <a:rect l="0" t="0" r="r" b="b"/>
              <a:pathLst>
                <a:path w="161" h="137">
                  <a:moveTo>
                    <a:pt x="48" y="112"/>
                  </a:moveTo>
                  <a:lnTo>
                    <a:pt x="56" y="112"/>
                  </a:lnTo>
                  <a:lnTo>
                    <a:pt x="88" y="120"/>
                  </a:lnTo>
                  <a:lnTo>
                    <a:pt x="96" y="112"/>
                  </a:lnTo>
                  <a:lnTo>
                    <a:pt x="160" y="64"/>
                  </a:lnTo>
                  <a:lnTo>
                    <a:pt x="136" y="56"/>
                  </a:lnTo>
                  <a:lnTo>
                    <a:pt x="136" y="32"/>
                  </a:lnTo>
                  <a:lnTo>
                    <a:pt x="152" y="16"/>
                  </a:lnTo>
                  <a:lnTo>
                    <a:pt x="144" y="0"/>
                  </a:lnTo>
                  <a:lnTo>
                    <a:pt x="64" y="0"/>
                  </a:lnTo>
                  <a:lnTo>
                    <a:pt x="24" y="32"/>
                  </a:lnTo>
                  <a:lnTo>
                    <a:pt x="32" y="64"/>
                  </a:lnTo>
                  <a:lnTo>
                    <a:pt x="0" y="88"/>
                  </a:lnTo>
                  <a:lnTo>
                    <a:pt x="0" y="120"/>
                  </a:lnTo>
                  <a:lnTo>
                    <a:pt x="24" y="136"/>
                  </a:lnTo>
                  <a:lnTo>
                    <a:pt x="48" y="112"/>
                  </a:lnTo>
                </a:path>
              </a:pathLst>
            </a:custGeom>
            <a:solidFill>
              <a:srgbClr val="0066CC"/>
            </a:solidFill>
            <a:ln w="6350" cap="rnd" cmpd="sng">
              <a:solidFill>
                <a:srgbClr val="000000">
                  <a:lumMod val="50000"/>
                  <a:lumOff val="50000"/>
                </a:srgbClr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kern="0" dirty="0">
                <a:solidFill>
                  <a:sysClr val="windowText" lastClr="000000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94" name="Freeform 67"/>
            <p:cNvSpPr>
              <a:spLocks/>
            </p:cNvSpPr>
            <p:nvPr>
              <p:custDataLst>
                <p:tags r:id="rId62"/>
              </p:custDataLst>
            </p:nvPr>
          </p:nvSpPr>
          <p:spPr bwMode="auto">
            <a:xfrm>
              <a:off x="1047" y="2407"/>
              <a:ext cx="132" cy="112"/>
            </a:xfrm>
            <a:custGeom>
              <a:avLst/>
              <a:gdLst/>
              <a:ahLst/>
              <a:cxnLst>
                <a:cxn ang="0">
                  <a:pos x="72" y="112"/>
                </a:cxn>
                <a:cxn ang="0">
                  <a:pos x="48" y="88"/>
                </a:cxn>
                <a:cxn ang="0">
                  <a:pos x="40" y="72"/>
                </a:cxn>
                <a:cxn ang="0">
                  <a:pos x="0" y="48"/>
                </a:cxn>
                <a:cxn ang="0">
                  <a:pos x="0" y="0"/>
                </a:cxn>
                <a:cxn ang="0">
                  <a:pos x="8" y="0"/>
                </a:cxn>
                <a:cxn ang="0">
                  <a:pos x="40" y="8"/>
                </a:cxn>
                <a:cxn ang="0">
                  <a:pos x="48" y="0"/>
                </a:cxn>
                <a:cxn ang="0">
                  <a:pos x="64" y="24"/>
                </a:cxn>
                <a:cxn ang="0">
                  <a:pos x="88" y="16"/>
                </a:cxn>
                <a:cxn ang="0">
                  <a:pos x="120" y="48"/>
                </a:cxn>
                <a:cxn ang="0">
                  <a:pos x="128" y="72"/>
                </a:cxn>
                <a:cxn ang="0">
                  <a:pos x="120" y="104"/>
                </a:cxn>
                <a:cxn ang="0">
                  <a:pos x="80" y="96"/>
                </a:cxn>
                <a:cxn ang="0">
                  <a:pos x="72" y="112"/>
                </a:cxn>
              </a:cxnLst>
              <a:rect l="0" t="0" r="r" b="b"/>
              <a:pathLst>
                <a:path w="129" h="113">
                  <a:moveTo>
                    <a:pt x="72" y="112"/>
                  </a:moveTo>
                  <a:lnTo>
                    <a:pt x="48" y="88"/>
                  </a:lnTo>
                  <a:lnTo>
                    <a:pt x="40" y="72"/>
                  </a:lnTo>
                  <a:lnTo>
                    <a:pt x="0" y="48"/>
                  </a:lnTo>
                  <a:lnTo>
                    <a:pt x="0" y="0"/>
                  </a:lnTo>
                  <a:lnTo>
                    <a:pt x="8" y="0"/>
                  </a:lnTo>
                  <a:lnTo>
                    <a:pt x="40" y="8"/>
                  </a:lnTo>
                  <a:lnTo>
                    <a:pt x="48" y="0"/>
                  </a:lnTo>
                  <a:lnTo>
                    <a:pt x="64" y="24"/>
                  </a:lnTo>
                  <a:lnTo>
                    <a:pt x="88" y="16"/>
                  </a:lnTo>
                  <a:lnTo>
                    <a:pt x="120" y="48"/>
                  </a:lnTo>
                  <a:lnTo>
                    <a:pt x="128" y="72"/>
                  </a:lnTo>
                  <a:lnTo>
                    <a:pt x="120" y="104"/>
                  </a:lnTo>
                  <a:lnTo>
                    <a:pt x="80" y="96"/>
                  </a:lnTo>
                  <a:lnTo>
                    <a:pt x="72" y="112"/>
                  </a:lnTo>
                </a:path>
              </a:pathLst>
            </a:custGeom>
            <a:solidFill>
              <a:srgbClr val="0066CC"/>
            </a:solidFill>
            <a:ln w="6350" cap="rnd" cmpd="sng">
              <a:solidFill>
                <a:srgbClr val="000000">
                  <a:lumMod val="50000"/>
                  <a:lumOff val="50000"/>
                </a:srgbClr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kern="0" dirty="0">
                <a:solidFill>
                  <a:sysClr val="windowText" lastClr="000000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95" name="Freeform 68"/>
            <p:cNvSpPr>
              <a:spLocks/>
            </p:cNvSpPr>
            <p:nvPr>
              <p:custDataLst>
                <p:tags r:id="rId63"/>
              </p:custDataLst>
            </p:nvPr>
          </p:nvSpPr>
          <p:spPr bwMode="auto">
            <a:xfrm>
              <a:off x="983" y="2407"/>
              <a:ext cx="139" cy="144"/>
            </a:xfrm>
            <a:custGeom>
              <a:avLst/>
              <a:gdLst/>
              <a:ahLst/>
              <a:cxnLst>
                <a:cxn ang="0">
                  <a:pos x="16" y="104"/>
                </a:cxn>
                <a:cxn ang="0">
                  <a:pos x="56" y="136"/>
                </a:cxn>
                <a:cxn ang="0">
                  <a:pos x="56" y="144"/>
                </a:cxn>
                <a:cxn ang="0">
                  <a:pos x="120" y="120"/>
                </a:cxn>
                <a:cxn ang="0">
                  <a:pos x="136" y="112"/>
                </a:cxn>
                <a:cxn ang="0">
                  <a:pos x="112" y="88"/>
                </a:cxn>
                <a:cxn ang="0">
                  <a:pos x="104" y="72"/>
                </a:cxn>
                <a:cxn ang="0">
                  <a:pos x="64" y="48"/>
                </a:cxn>
                <a:cxn ang="0">
                  <a:pos x="64" y="0"/>
                </a:cxn>
                <a:cxn ang="0">
                  <a:pos x="40" y="24"/>
                </a:cxn>
                <a:cxn ang="0">
                  <a:pos x="16" y="8"/>
                </a:cxn>
                <a:cxn ang="0">
                  <a:pos x="0" y="32"/>
                </a:cxn>
                <a:cxn ang="0">
                  <a:pos x="24" y="64"/>
                </a:cxn>
                <a:cxn ang="0">
                  <a:pos x="16" y="88"/>
                </a:cxn>
                <a:cxn ang="0">
                  <a:pos x="16" y="104"/>
                </a:cxn>
              </a:cxnLst>
              <a:rect l="0" t="0" r="r" b="b"/>
              <a:pathLst>
                <a:path w="137" h="145">
                  <a:moveTo>
                    <a:pt x="16" y="104"/>
                  </a:moveTo>
                  <a:lnTo>
                    <a:pt x="56" y="136"/>
                  </a:lnTo>
                  <a:lnTo>
                    <a:pt x="56" y="144"/>
                  </a:lnTo>
                  <a:lnTo>
                    <a:pt x="120" y="120"/>
                  </a:lnTo>
                  <a:lnTo>
                    <a:pt x="136" y="112"/>
                  </a:lnTo>
                  <a:lnTo>
                    <a:pt x="112" y="88"/>
                  </a:lnTo>
                  <a:lnTo>
                    <a:pt x="104" y="72"/>
                  </a:lnTo>
                  <a:lnTo>
                    <a:pt x="64" y="48"/>
                  </a:lnTo>
                  <a:lnTo>
                    <a:pt x="64" y="0"/>
                  </a:lnTo>
                  <a:lnTo>
                    <a:pt x="40" y="24"/>
                  </a:lnTo>
                  <a:lnTo>
                    <a:pt x="16" y="8"/>
                  </a:lnTo>
                  <a:lnTo>
                    <a:pt x="0" y="32"/>
                  </a:lnTo>
                  <a:lnTo>
                    <a:pt x="24" y="64"/>
                  </a:lnTo>
                  <a:lnTo>
                    <a:pt x="16" y="88"/>
                  </a:lnTo>
                  <a:lnTo>
                    <a:pt x="16" y="104"/>
                  </a:lnTo>
                </a:path>
              </a:pathLst>
            </a:custGeom>
            <a:solidFill>
              <a:srgbClr val="0066CC"/>
            </a:solidFill>
            <a:ln w="6350" cap="rnd" cmpd="sng">
              <a:solidFill>
                <a:srgbClr val="000000">
                  <a:lumMod val="50000"/>
                  <a:lumOff val="50000"/>
                </a:srgbClr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kern="0" dirty="0">
                <a:solidFill>
                  <a:sysClr val="windowText" lastClr="000000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96" name="Freeform 69"/>
            <p:cNvSpPr>
              <a:spLocks/>
            </p:cNvSpPr>
            <p:nvPr>
              <p:custDataLst>
                <p:tags r:id="rId64"/>
              </p:custDataLst>
            </p:nvPr>
          </p:nvSpPr>
          <p:spPr bwMode="auto">
            <a:xfrm>
              <a:off x="857" y="2607"/>
              <a:ext cx="139" cy="144"/>
            </a:xfrm>
            <a:custGeom>
              <a:avLst/>
              <a:gdLst/>
              <a:ahLst/>
              <a:cxnLst>
                <a:cxn ang="0">
                  <a:pos x="32" y="0"/>
                </a:cxn>
                <a:cxn ang="0">
                  <a:pos x="8" y="32"/>
                </a:cxn>
                <a:cxn ang="0">
                  <a:pos x="24" y="56"/>
                </a:cxn>
                <a:cxn ang="0">
                  <a:pos x="0" y="72"/>
                </a:cxn>
                <a:cxn ang="0">
                  <a:pos x="8" y="96"/>
                </a:cxn>
                <a:cxn ang="0">
                  <a:pos x="48" y="136"/>
                </a:cxn>
                <a:cxn ang="0">
                  <a:pos x="72" y="136"/>
                </a:cxn>
                <a:cxn ang="0">
                  <a:pos x="96" y="120"/>
                </a:cxn>
                <a:cxn ang="0">
                  <a:pos x="104" y="120"/>
                </a:cxn>
                <a:cxn ang="0">
                  <a:pos x="136" y="24"/>
                </a:cxn>
                <a:cxn ang="0">
                  <a:pos x="104" y="16"/>
                </a:cxn>
                <a:cxn ang="0">
                  <a:pos x="88" y="24"/>
                </a:cxn>
                <a:cxn ang="0">
                  <a:pos x="80" y="8"/>
                </a:cxn>
                <a:cxn ang="0">
                  <a:pos x="32" y="0"/>
                </a:cxn>
              </a:cxnLst>
              <a:rect l="0" t="0" r="r" b="b"/>
              <a:pathLst>
                <a:path w="137" h="137">
                  <a:moveTo>
                    <a:pt x="32" y="0"/>
                  </a:moveTo>
                  <a:lnTo>
                    <a:pt x="8" y="32"/>
                  </a:lnTo>
                  <a:lnTo>
                    <a:pt x="24" y="56"/>
                  </a:lnTo>
                  <a:lnTo>
                    <a:pt x="0" y="72"/>
                  </a:lnTo>
                  <a:lnTo>
                    <a:pt x="8" y="96"/>
                  </a:lnTo>
                  <a:lnTo>
                    <a:pt x="48" y="136"/>
                  </a:lnTo>
                  <a:lnTo>
                    <a:pt x="72" y="136"/>
                  </a:lnTo>
                  <a:lnTo>
                    <a:pt x="96" y="120"/>
                  </a:lnTo>
                  <a:lnTo>
                    <a:pt x="104" y="120"/>
                  </a:lnTo>
                  <a:lnTo>
                    <a:pt x="136" y="24"/>
                  </a:lnTo>
                  <a:lnTo>
                    <a:pt x="104" y="16"/>
                  </a:lnTo>
                  <a:lnTo>
                    <a:pt x="88" y="24"/>
                  </a:lnTo>
                  <a:lnTo>
                    <a:pt x="80" y="8"/>
                  </a:lnTo>
                  <a:lnTo>
                    <a:pt x="32" y="0"/>
                  </a:lnTo>
                </a:path>
              </a:pathLst>
            </a:custGeom>
            <a:solidFill>
              <a:srgbClr val="0066CC"/>
            </a:solidFill>
            <a:ln w="6350" cap="rnd" cmpd="sng">
              <a:solidFill>
                <a:srgbClr val="000000">
                  <a:lumMod val="50000"/>
                  <a:lumOff val="50000"/>
                </a:srgbClr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kern="0" dirty="0">
                <a:solidFill>
                  <a:sysClr val="windowText" lastClr="000000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97" name="Freeform 70"/>
            <p:cNvSpPr>
              <a:spLocks/>
            </p:cNvSpPr>
            <p:nvPr>
              <p:custDataLst>
                <p:tags r:id="rId65"/>
              </p:custDataLst>
            </p:nvPr>
          </p:nvSpPr>
          <p:spPr bwMode="auto">
            <a:xfrm>
              <a:off x="789" y="2463"/>
              <a:ext cx="126" cy="126"/>
            </a:xfrm>
            <a:custGeom>
              <a:avLst/>
              <a:gdLst/>
              <a:ahLst/>
              <a:cxnLst>
                <a:cxn ang="0">
                  <a:pos x="88" y="96"/>
                </a:cxn>
                <a:cxn ang="0">
                  <a:pos x="96" y="80"/>
                </a:cxn>
                <a:cxn ang="0">
                  <a:pos x="120" y="48"/>
                </a:cxn>
                <a:cxn ang="0">
                  <a:pos x="96" y="0"/>
                </a:cxn>
                <a:cxn ang="0">
                  <a:pos x="56" y="16"/>
                </a:cxn>
                <a:cxn ang="0">
                  <a:pos x="32" y="0"/>
                </a:cxn>
                <a:cxn ang="0">
                  <a:pos x="0" y="16"/>
                </a:cxn>
                <a:cxn ang="0">
                  <a:pos x="8" y="40"/>
                </a:cxn>
                <a:cxn ang="0">
                  <a:pos x="24" y="64"/>
                </a:cxn>
                <a:cxn ang="0">
                  <a:pos x="40" y="104"/>
                </a:cxn>
                <a:cxn ang="0">
                  <a:pos x="48" y="120"/>
                </a:cxn>
                <a:cxn ang="0">
                  <a:pos x="64" y="96"/>
                </a:cxn>
                <a:cxn ang="0">
                  <a:pos x="88" y="96"/>
                </a:cxn>
              </a:cxnLst>
              <a:rect l="0" t="0" r="r" b="b"/>
              <a:pathLst>
                <a:path w="121" h="121">
                  <a:moveTo>
                    <a:pt x="88" y="96"/>
                  </a:moveTo>
                  <a:lnTo>
                    <a:pt x="96" y="80"/>
                  </a:lnTo>
                  <a:lnTo>
                    <a:pt x="120" y="48"/>
                  </a:lnTo>
                  <a:lnTo>
                    <a:pt x="96" y="0"/>
                  </a:lnTo>
                  <a:lnTo>
                    <a:pt x="56" y="16"/>
                  </a:lnTo>
                  <a:lnTo>
                    <a:pt x="32" y="0"/>
                  </a:lnTo>
                  <a:lnTo>
                    <a:pt x="0" y="16"/>
                  </a:lnTo>
                  <a:lnTo>
                    <a:pt x="8" y="40"/>
                  </a:lnTo>
                  <a:lnTo>
                    <a:pt x="24" y="64"/>
                  </a:lnTo>
                  <a:lnTo>
                    <a:pt x="40" y="104"/>
                  </a:lnTo>
                  <a:lnTo>
                    <a:pt x="48" y="120"/>
                  </a:lnTo>
                  <a:lnTo>
                    <a:pt x="64" y="96"/>
                  </a:lnTo>
                  <a:lnTo>
                    <a:pt x="88" y="96"/>
                  </a:lnTo>
                </a:path>
              </a:pathLst>
            </a:custGeom>
            <a:solidFill>
              <a:srgbClr val="0066CC"/>
            </a:solidFill>
            <a:ln w="6350" cap="rnd" cmpd="sng">
              <a:solidFill>
                <a:srgbClr val="000000">
                  <a:lumMod val="50000"/>
                  <a:lumOff val="50000"/>
                </a:srgbClr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kern="0" dirty="0">
                <a:solidFill>
                  <a:sysClr val="windowText" lastClr="000000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98" name="Freeform 71"/>
            <p:cNvSpPr>
              <a:spLocks/>
            </p:cNvSpPr>
            <p:nvPr>
              <p:custDataLst>
                <p:tags r:id="rId66"/>
              </p:custDataLst>
            </p:nvPr>
          </p:nvSpPr>
          <p:spPr bwMode="auto">
            <a:xfrm>
              <a:off x="738" y="2384"/>
              <a:ext cx="153" cy="102"/>
            </a:xfrm>
            <a:custGeom>
              <a:avLst/>
              <a:gdLst/>
              <a:ahLst/>
              <a:cxnLst>
                <a:cxn ang="0">
                  <a:pos x="16" y="96"/>
                </a:cxn>
                <a:cxn ang="0">
                  <a:pos x="0" y="64"/>
                </a:cxn>
                <a:cxn ang="0">
                  <a:pos x="16" y="56"/>
                </a:cxn>
                <a:cxn ang="0">
                  <a:pos x="8" y="16"/>
                </a:cxn>
                <a:cxn ang="0">
                  <a:pos x="24" y="0"/>
                </a:cxn>
                <a:cxn ang="0">
                  <a:pos x="48" y="16"/>
                </a:cxn>
                <a:cxn ang="0">
                  <a:pos x="120" y="8"/>
                </a:cxn>
                <a:cxn ang="0">
                  <a:pos x="128" y="24"/>
                </a:cxn>
                <a:cxn ang="0">
                  <a:pos x="144" y="40"/>
                </a:cxn>
                <a:cxn ang="0">
                  <a:pos x="144" y="80"/>
                </a:cxn>
                <a:cxn ang="0">
                  <a:pos x="104" y="96"/>
                </a:cxn>
                <a:cxn ang="0">
                  <a:pos x="80" y="80"/>
                </a:cxn>
                <a:cxn ang="0">
                  <a:pos x="48" y="96"/>
                </a:cxn>
                <a:cxn ang="0">
                  <a:pos x="16" y="96"/>
                </a:cxn>
              </a:cxnLst>
              <a:rect l="0" t="0" r="r" b="b"/>
              <a:pathLst>
                <a:path w="145" h="97">
                  <a:moveTo>
                    <a:pt x="16" y="96"/>
                  </a:moveTo>
                  <a:lnTo>
                    <a:pt x="0" y="64"/>
                  </a:lnTo>
                  <a:lnTo>
                    <a:pt x="16" y="56"/>
                  </a:lnTo>
                  <a:lnTo>
                    <a:pt x="8" y="16"/>
                  </a:lnTo>
                  <a:lnTo>
                    <a:pt x="24" y="0"/>
                  </a:lnTo>
                  <a:lnTo>
                    <a:pt x="48" y="16"/>
                  </a:lnTo>
                  <a:lnTo>
                    <a:pt x="120" y="8"/>
                  </a:lnTo>
                  <a:lnTo>
                    <a:pt x="128" y="24"/>
                  </a:lnTo>
                  <a:lnTo>
                    <a:pt x="144" y="40"/>
                  </a:lnTo>
                  <a:lnTo>
                    <a:pt x="144" y="80"/>
                  </a:lnTo>
                  <a:lnTo>
                    <a:pt x="104" y="96"/>
                  </a:lnTo>
                  <a:lnTo>
                    <a:pt x="80" y="80"/>
                  </a:lnTo>
                  <a:lnTo>
                    <a:pt x="48" y="96"/>
                  </a:lnTo>
                  <a:lnTo>
                    <a:pt x="16" y="96"/>
                  </a:lnTo>
                </a:path>
              </a:pathLst>
            </a:custGeom>
            <a:solidFill>
              <a:srgbClr val="0066CC"/>
            </a:solidFill>
            <a:ln w="6350" cap="rnd" cmpd="sng">
              <a:solidFill>
                <a:srgbClr val="000000">
                  <a:lumMod val="50000"/>
                  <a:lumOff val="50000"/>
                </a:srgbClr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kern="0" dirty="0">
                <a:solidFill>
                  <a:sysClr val="windowText" lastClr="000000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99" name="Freeform 72"/>
            <p:cNvSpPr>
              <a:spLocks/>
            </p:cNvSpPr>
            <p:nvPr>
              <p:custDataLst>
                <p:tags r:id="rId67"/>
              </p:custDataLst>
            </p:nvPr>
          </p:nvSpPr>
          <p:spPr bwMode="auto">
            <a:xfrm>
              <a:off x="857" y="2333"/>
              <a:ext cx="149" cy="181"/>
            </a:xfrm>
            <a:custGeom>
              <a:avLst/>
              <a:gdLst/>
              <a:ahLst/>
              <a:cxnLst>
                <a:cxn ang="0">
                  <a:pos x="56" y="176"/>
                </a:cxn>
                <a:cxn ang="0">
                  <a:pos x="136" y="176"/>
                </a:cxn>
                <a:cxn ang="0">
                  <a:pos x="136" y="160"/>
                </a:cxn>
                <a:cxn ang="0">
                  <a:pos x="144" y="136"/>
                </a:cxn>
                <a:cxn ang="0">
                  <a:pos x="120" y="104"/>
                </a:cxn>
                <a:cxn ang="0">
                  <a:pos x="136" y="80"/>
                </a:cxn>
                <a:cxn ang="0">
                  <a:pos x="136" y="48"/>
                </a:cxn>
                <a:cxn ang="0">
                  <a:pos x="112" y="32"/>
                </a:cxn>
                <a:cxn ang="0">
                  <a:pos x="88" y="32"/>
                </a:cxn>
                <a:cxn ang="0">
                  <a:pos x="48" y="0"/>
                </a:cxn>
                <a:cxn ang="0">
                  <a:pos x="32" y="16"/>
                </a:cxn>
                <a:cxn ang="0">
                  <a:pos x="24" y="16"/>
                </a:cxn>
                <a:cxn ang="0">
                  <a:pos x="0" y="40"/>
                </a:cxn>
                <a:cxn ang="0">
                  <a:pos x="8" y="56"/>
                </a:cxn>
                <a:cxn ang="0">
                  <a:pos x="16" y="72"/>
                </a:cxn>
                <a:cxn ang="0">
                  <a:pos x="32" y="88"/>
                </a:cxn>
                <a:cxn ang="0">
                  <a:pos x="32" y="128"/>
                </a:cxn>
                <a:cxn ang="0">
                  <a:pos x="56" y="176"/>
                </a:cxn>
              </a:cxnLst>
              <a:rect l="0" t="0" r="r" b="b"/>
              <a:pathLst>
                <a:path w="145" h="177">
                  <a:moveTo>
                    <a:pt x="56" y="176"/>
                  </a:moveTo>
                  <a:lnTo>
                    <a:pt x="136" y="176"/>
                  </a:lnTo>
                  <a:lnTo>
                    <a:pt x="136" y="160"/>
                  </a:lnTo>
                  <a:lnTo>
                    <a:pt x="144" y="136"/>
                  </a:lnTo>
                  <a:lnTo>
                    <a:pt x="120" y="104"/>
                  </a:lnTo>
                  <a:lnTo>
                    <a:pt x="136" y="80"/>
                  </a:lnTo>
                  <a:lnTo>
                    <a:pt x="136" y="48"/>
                  </a:lnTo>
                  <a:lnTo>
                    <a:pt x="112" y="32"/>
                  </a:lnTo>
                  <a:lnTo>
                    <a:pt x="88" y="32"/>
                  </a:lnTo>
                  <a:lnTo>
                    <a:pt x="48" y="0"/>
                  </a:lnTo>
                  <a:lnTo>
                    <a:pt x="32" y="16"/>
                  </a:lnTo>
                  <a:lnTo>
                    <a:pt x="24" y="16"/>
                  </a:lnTo>
                  <a:lnTo>
                    <a:pt x="0" y="40"/>
                  </a:lnTo>
                  <a:lnTo>
                    <a:pt x="8" y="56"/>
                  </a:lnTo>
                  <a:lnTo>
                    <a:pt x="16" y="72"/>
                  </a:lnTo>
                  <a:lnTo>
                    <a:pt x="32" y="88"/>
                  </a:lnTo>
                  <a:lnTo>
                    <a:pt x="32" y="128"/>
                  </a:lnTo>
                  <a:lnTo>
                    <a:pt x="56" y="176"/>
                  </a:lnTo>
                </a:path>
              </a:pathLst>
            </a:custGeom>
            <a:solidFill>
              <a:srgbClr val="0066CC"/>
            </a:solidFill>
            <a:ln w="6350" cap="rnd" cmpd="sng">
              <a:solidFill>
                <a:srgbClr val="000000">
                  <a:lumMod val="50000"/>
                  <a:lumOff val="50000"/>
                </a:srgbClr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kern="0" dirty="0">
                <a:solidFill>
                  <a:sysClr val="windowText" lastClr="000000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100" name="Freeform 73"/>
            <p:cNvSpPr>
              <a:spLocks/>
            </p:cNvSpPr>
            <p:nvPr>
              <p:custDataLst>
                <p:tags r:id="rId68"/>
              </p:custDataLst>
            </p:nvPr>
          </p:nvSpPr>
          <p:spPr bwMode="auto">
            <a:xfrm>
              <a:off x="711" y="2477"/>
              <a:ext cx="126" cy="140"/>
            </a:xfrm>
            <a:custGeom>
              <a:avLst/>
              <a:gdLst/>
              <a:ahLst/>
              <a:cxnLst>
                <a:cxn ang="0">
                  <a:pos x="80" y="0"/>
                </a:cxn>
                <a:cxn ang="0">
                  <a:pos x="88" y="24"/>
                </a:cxn>
                <a:cxn ang="0">
                  <a:pos x="104" y="48"/>
                </a:cxn>
                <a:cxn ang="0">
                  <a:pos x="120" y="88"/>
                </a:cxn>
                <a:cxn ang="0">
                  <a:pos x="88" y="112"/>
                </a:cxn>
                <a:cxn ang="0">
                  <a:pos x="88" y="120"/>
                </a:cxn>
                <a:cxn ang="0">
                  <a:pos x="64" y="128"/>
                </a:cxn>
                <a:cxn ang="0">
                  <a:pos x="40" y="120"/>
                </a:cxn>
                <a:cxn ang="0">
                  <a:pos x="48" y="80"/>
                </a:cxn>
                <a:cxn ang="0">
                  <a:pos x="24" y="72"/>
                </a:cxn>
                <a:cxn ang="0">
                  <a:pos x="0" y="40"/>
                </a:cxn>
                <a:cxn ang="0">
                  <a:pos x="16" y="8"/>
                </a:cxn>
                <a:cxn ang="0">
                  <a:pos x="48" y="0"/>
                </a:cxn>
                <a:cxn ang="0">
                  <a:pos x="80" y="0"/>
                </a:cxn>
              </a:cxnLst>
              <a:rect l="0" t="0" r="r" b="b"/>
              <a:pathLst>
                <a:path w="121" h="129">
                  <a:moveTo>
                    <a:pt x="80" y="0"/>
                  </a:moveTo>
                  <a:lnTo>
                    <a:pt x="88" y="24"/>
                  </a:lnTo>
                  <a:lnTo>
                    <a:pt x="104" y="48"/>
                  </a:lnTo>
                  <a:lnTo>
                    <a:pt x="120" y="88"/>
                  </a:lnTo>
                  <a:lnTo>
                    <a:pt x="88" y="112"/>
                  </a:lnTo>
                  <a:lnTo>
                    <a:pt x="88" y="120"/>
                  </a:lnTo>
                  <a:lnTo>
                    <a:pt x="64" y="128"/>
                  </a:lnTo>
                  <a:lnTo>
                    <a:pt x="40" y="120"/>
                  </a:lnTo>
                  <a:lnTo>
                    <a:pt x="48" y="80"/>
                  </a:lnTo>
                  <a:lnTo>
                    <a:pt x="24" y="72"/>
                  </a:lnTo>
                  <a:lnTo>
                    <a:pt x="0" y="40"/>
                  </a:lnTo>
                  <a:lnTo>
                    <a:pt x="16" y="8"/>
                  </a:lnTo>
                  <a:lnTo>
                    <a:pt x="48" y="0"/>
                  </a:lnTo>
                  <a:lnTo>
                    <a:pt x="80" y="0"/>
                  </a:lnTo>
                </a:path>
              </a:pathLst>
            </a:custGeom>
            <a:solidFill>
              <a:srgbClr val="0066CC"/>
            </a:solidFill>
            <a:ln w="6350" cap="rnd" cmpd="sng">
              <a:solidFill>
                <a:srgbClr val="000000">
                  <a:lumMod val="50000"/>
                  <a:lumOff val="50000"/>
                </a:srgbClr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kern="0" dirty="0">
                <a:solidFill>
                  <a:sysClr val="windowText" lastClr="000000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101" name="Freeform 74"/>
            <p:cNvSpPr>
              <a:spLocks/>
            </p:cNvSpPr>
            <p:nvPr>
              <p:custDataLst>
                <p:tags r:id="rId69"/>
              </p:custDataLst>
            </p:nvPr>
          </p:nvSpPr>
          <p:spPr bwMode="auto">
            <a:xfrm>
              <a:off x="776" y="2565"/>
              <a:ext cx="129" cy="116"/>
            </a:xfrm>
            <a:custGeom>
              <a:avLst/>
              <a:gdLst/>
              <a:ahLst/>
              <a:cxnLst>
                <a:cxn ang="0">
                  <a:pos x="80" y="120"/>
                </a:cxn>
                <a:cxn ang="0">
                  <a:pos x="80" y="120"/>
                </a:cxn>
                <a:cxn ang="0">
                  <a:pos x="40" y="80"/>
                </a:cxn>
                <a:cxn ang="0">
                  <a:pos x="0" y="64"/>
                </a:cxn>
                <a:cxn ang="0">
                  <a:pos x="0" y="48"/>
                </a:cxn>
                <a:cxn ang="0">
                  <a:pos x="24" y="40"/>
                </a:cxn>
                <a:cxn ang="0">
                  <a:pos x="24" y="32"/>
                </a:cxn>
                <a:cxn ang="0">
                  <a:pos x="56" y="8"/>
                </a:cxn>
                <a:cxn ang="0">
                  <a:pos x="64" y="24"/>
                </a:cxn>
                <a:cxn ang="0">
                  <a:pos x="80" y="0"/>
                </a:cxn>
                <a:cxn ang="0">
                  <a:pos x="104" y="0"/>
                </a:cxn>
                <a:cxn ang="0">
                  <a:pos x="104" y="24"/>
                </a:cxn>
                <a:cxn ang="0">
                  <a:pos x="128" y="32"/>
                </a:cxn>
                <a:cxn ang="0">
                  <a:pos x="112" y="48"/>
                </a:cxn>
                <a:cxn ang="0">
                  <a:pos x="88" y="80"/>
                </a:cxn>
                <a:cxn ang="0">
                  <a:pos x="104" y="104"/>
                </a:cxn>
                <a:cxn ang="0">
                  <a:pos x="80" y="120"/>
                </a:cxn>
              </a:cxnLst>
              <a:rect l="0" t="0" r="r" b="b"/>
              <a:pathLst>
                <a:path w="129" h="121">
                  <a:moveTo>
                    <a:pt x="80" y="120"/>
                  </a:moveTo>
                  <a:lnTo>
                    <a:pt x="80" y="120"/>
                  </a:lnTo>
                  <a:lnTo>
                    <a:pt x="40" y="80"/>
                  </a:lnTo>
                  <a:lnTo>
                    <a:pt x="0" y="64"/>
                  </a:lnTo>
                  <a:lnTo>
                    <a:pt x="0" y="48"/>
                  </a:lnTo>
                  <a:lnTo>
                    <a:pt x="24" y="40"/>
                  </a:lnTo>
                  <a:lnTo>
                    <a:pt x="24" y="32"/>
                  </a:lnTo>
                  <a:lnTo>
                    <a:pt x="56" y="8"/>
                  </a:lnTo>
                  <a:lnTo>
                    <a:pt x="64" y="24"/>
                  </a:lnTo>
                  <a:lnTo>
                    <a:pt x="80" y="0"/>
                  </a:lnTo>
                  <a:lnTo>
                    <a:pt x="104" y="0"/>
                  </a:lnTo>
                  <a:lnTo>
                    <a:pt x="104" y="24"/>
                  </a:lnTo>
                  <a:lnTo>
                    <a:pt x="128" y="32"/>
                  </a:lnTo>
                  <a:lnTo>
                    <a:pt x="112" y="48"/>
                  </a:lnTo>
                  <a:lnTo>
                    <a:pt x="88" y="80"/>
                  </a:lnTo>
                  <a:lnTo>
                    <a:pt x="104" y="104"/>
                  </a:lnTo>
                  <a:lnTo>
                    <a:pt x="80" y="120"/>
                  </a:lnTo>
                </a:path>
              </a:pathLst>
            </a:custGeom>
            <a:solidFill>
              <a:srgbClr val="0066CC"/>
            </a:solidFill>
            <a:ln w="6350" cap="rnd" cmpd="sng">
              <a:solidFill>
                <a:srgbClr val="000000">
                  <a:lumMod val="50000"/>
                  <a:lumOff val="50000"/>
                </a:srgbClr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kern="0" dirty="0">
                <a:solidFill>
                  <a:sysClr val="windowText" lastClr="000000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102" name="Freeform 75"/>
            <p:cNvSpPr>
              <a:spLocks/>
            </p:cNvSpPr>
            <p:nvPr>
              <p:custDataLst>
                <p:tags r:id="rId70"/>
              </p:custDataLst>
            </p:nvPr>
          </p:nvSpPr>
          <p:spPr bwMode="auto">
            <a:xfrm>
              <a:off x="620" y="2519"/>
              <a:ext cx="156" cy="144"/>
            </a:xfrm>
            <a:custGeom>
              <a:avLst/>
              <a:gdLst/>
              <a:ahLst/>
              <a:cxnLst>
                <a:cxn ang="0">
                  <a:pos x="136" y="136"/>
                </a:cxn>
                <a:cxn ang="0">
                  <a:pos x="152" y="120"/>
                </a:cxn>
                <a:cxn ang="0">
                  <a:pos x="152" y="104"/>
                </a:cxn>
                <a:cxn ang="0">
                  <a:pos x="152" y="88"/>
                </a:cxn>
                <a:cxn ang="0">
                  <a:pos x="128" y="80"/>
                </a:cxn>
                <a:cxn ang="0">
                  <a:pos x="136" y="40"/>
                </a:cxn>
                <a:cxn ang="0">
                  <a:pos x="112" y="32"/>
                </a:cxn>
                <a:cxn ang="0">
                  <a:pos x="88" y="0"/>
                </a:cxn>
                <a:cxn ang="0">
                  <a:pos x="56" y="8"/>
                </a:cxn>
                <a:cxn ang="0">
                  <a:pos x="32" y="0"/>
                </a:cxn>
                <a:cxn ang="0">
                  <a:pos x="0" y="16"/>
                </a:cxn>
                <a:cxn ang="0">
                  <a:pos x="24" y="48"/>
                </a:cxn>
                <a:cxn ang="0">
                  <a:pos x="16" y="64"/>
                </a:cxn>
                <a:cxn ang="0">
                  <a:pos x="80" y="104"/>
                </a:cxn>
                <a:cxn ang="0">
                  <a:pos x="112" y="104"/>
                </a:cxn>
                <a:cxn ang="0">
                  <a:pos x="136" y="136"/>
                </a:cxn>
              </a:cxnLst>
              <a:rect l="0" t="0" r="r" b="b"/>
              <a:pathLst>
                <a:path w="153" h="137">
                  <a:moveTo>
                    <a:pt x="136" y="136"/>
                  </a:moveTo>
                  <a:lnTo>
                    <a:pt x="152" y="120"/>
                  </a:lnTo>
                  <a:lnTo>
                    <a:pt x="152" y="104"/>
                  </a:lnTo>
                  <a:lnTo>
                    <a:pt x="152" y="88"/>
                  </a:lnTo>
                  <a:lnTo>
                    <a:pt x="128" y="80"/>
                  </a:lnTo>
                  <a:lnTo>
                    <a:pt x="136" y="40"/>
                  </a:lnTo>
                  <a:lnTo>
                    <a:pt x="112" y="32"/>
                  </a:lnTo>
                  <a:lnTo>
                    <a:pt x="88" y="0"/>
                  </a:lnTo>
                  <a:lnTo>
                    <a:pt x="56" y="8"/>
                  </a:lnTo>
                  <a:lnTo>
                    <a:pt x="32" y="0"/>
                  </a:lnTo>
                  <a:lnTo>
                    <a:pt x="0" y="16"/>
                  </a:lnTo>
                  <a:lnTo>
                    <a:pt x="24" y="48"/>
                  </a:lnTo>
                  <a:lnTo>
                    <a:pt x="16" y="64"/>
                  </a:lnTo>
                  <a:lnTo>
                    <a:pt x="80" y="104"/>
                  </a:lnTo>
                  <a:lnTo>
                    <a:pt x="112" y="104"/>
                  </a:lnTo>
                  <a:lnTo>
                    <a:pt x="136" y="136"/>
                  </a:lnTo>
                </a:path>
              </a:pathLst>
            </a:custGeom>
            <a:solidFill>
              <a:srgbClr val="0066CC"/>
            </a:solidFill>
            <a:ln w="6350" cap="rnd" cmpd="sng">
              <a:solidFill>
                <a:srgbClr val="000000">
                  <a:lumMod val="50000"/>
                  <a:lumOff val="50000"/>
                </a:srgbClr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kern="0" dirty="0">
                <a:solidFill>
                  <a:sysClr val="windowText" lastClr="000000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103" name="Freeform 76"/>
            <p:cNvSpPr>
              <a:spLocks/>
            </p:cNvSpPr>
            <p:nvPr>
              <p:custDataLst>
                <p:tags r:id="rId71"/>
              </p:custDataLst>
            </p:nvPr>
          </p:nvSpPr>
          <p:spPr bwMode="auto">
            <a:xfrm>
              <a:off x="721" y="2626"/>
              <a:ext cx="183" cy="200"/>
            </a:xfrm>
            <a:custGeom>
              <a:avLst/>
              <a:gdLst/>
              <a:ahLst/>
              <a:cxnLst>
                <a:cxn ang="0">
                  <a:pos x="56" y="0"/>
                </a:cxn>
                <a:cxn ang="0">
                  <a:pos x="56" y="16"/>
                </a:cxn>
                <a:cxn ang="0">
                  <a:pos x="40" y="32"/>
                </a:cxn>
                <a:cxn ang="0">
                  <a:pos x="32" y="88"/>
                </a:cxn>
                <a:cxn ang="0">
                  <a:pos x="0" y="128"/>
                </a:cxn>
                <a:cxn ang="0">
                  <a:pos x="16" y="168"/>
                </a:cxn>
                <a:cxn ang="0">
                  <a:pos x="32" y="168"/>
                </a:cxn>
                <a:cxn ang="0">
                  <a:pos x="56" y="192"/>
                </a:cxn>
                <a:cxn ang="0">
                  <a:pos x="88" y="176"/>
                </a:cxn>
                <a:cxn ang="0">
                  <a:pos x="104" y="168"/>
                </a:cxn>
                <a:cxn ang="0">
                  <a:pos x="104" y="144"/>
                </a:cxn>
                <a:cxn ang="0">
                  <a:pos x="144" y="136"/>
                </a:cxn>
                <a:cxn ang="0">
                  <a:pos x="160" y="152"/>
                </a:cxn>
                <a:cxn ang="0">
                  <a:pos x="184" y="160"/>
                </a:cxn>
                <a:cxn ang="0">
                  <a:pos x="184" y="120"/>
                </a:cxn>
                <a:cxn ang="0">
                  <a:pos x="144" y="80"/>
                </a:cxn>
                <a:cxn ang="0">
                  <a:pos x="136" y="56"/>
                </a:cxn>
                <a:cxn ang="0">
                  <a:pos x="96" y="16"/>
                </a:cxn>
                <a:cxn ang="0">
                  <a:pos x="56" y="0"/>
                </a:cxn>
              </a:cxnLst>
              <a:rect l="0" t="0" r="r" b="b"/>
              <a:pathLst>
                <a:path w="185" h="193">
                  <a:moveTo>
                    <a:pt x="56" y="0"/>
                  </a:moveTo>
                  <a:lnTo>
                    <a:pt x="56" y="16"/>
                  </a:lnTo>
                  <a:lnTo>
                    <a:pt x="40" y="32"/>
                  </a:lnTo>
                  <a:lnTo>
                    <a:pt x="32" y="88"/>
                  </a:lnTo>
                  <a:lnTo>
                    <a:pt x="0" y="128"/>
                  </a:lnTo>
                  <a:lnTo>
                    <a:pt x="16" y="168"/>
                  </a:lnTo>
                  <a:lnTo>
                    <a:pt x="32" y="168"/>
                  </a:lnTo>
                  <a:lnTo>
                    <a:pt x="56" y="192"/>
                  </a:lnTo>
                  <a:lnTo>
                    <a:pt x="88" y="176"/>
                  </a:lnTo>
                  <a:lnTo>
                    <a:pt x="104" y="168"/>
                  </a:lnTo>
                  <a:lnTo>
                    <a:pt x="104" y="144"/>
                  </a:lnTo>
                  <a:lnTo>
                    <a:pt x="144" y="136"/>
                  </a:lnTo>
                  <a:lnTo>
                    <a:pt x="160" y="152"/>
                  </a:lnTo>
                  <a:lnTo>
                    <a:pt x="184" y="160"/>
                  </a:lnTo>
                  <a:lnTo>
                    <a:pt x="184" y="120"/>
                  </a:lnTo>
                  <a:lnTo>
                    <a:pt x="144" y="80"/>
                  </a:lnTo>
                  <a:lnTo>
                    <a:pt x="136" y="56"/>
                  </a:lnTo>
                  <a:lnTo>
                    <a:pt x="96" y="16"/>
                  </a:lnTo>
                  <a:lnTo>
                    <a:pt x="56" y="0"/>
                  </a:lnTo>
                </a:path>
              </a:pathLst>
            </a:custGeom>
            <a:solidFill>
              <a:srgbClr val="0066CC"/>
            </a:solidFill>
            <a:ln w="6350" cap="rnd" cmpd="sng">
              <a:solidFill>
                <a:srgbClr val="000000">
                  <a:lumMod val="50000"/>
                  <a:lumOff val="50000"/>
                </a:srgbClr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kern="0" dirty="0">
                <a:solidFill>
                  <a:sysClr val="windowText" lastClr="000000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104" name="Freeform 77"/>
            <p:cNvSpPr>
              <a:spLocks/>
            </p:cNvSpPr>
            <p:nvPr>
              <p:custDataLst>
                <p:tags r:id="rId72"/>
              </p:custDataLst>
            </p:nvPr>
          </p:nvSpPr>
          <p:spPr bwMode="auto">
            <a:xfrm>
              <a:off x="565" y="2802"/>
              <a:ext cx="261" cy="279"/>
            </a:xfrm>
            <a:custGeom>
              <a:avLst/>
              <a:gdLst/>
              <a:ahLst/>
              <a:cxnLst>
                <a:cxn ang="0">
                  <a:pos x="208" y="200"/>
                </a:cxn>
                <a:cxn ang="0">
                  <a:pos x="184" y="184"/>
                </a:cxn>
                <a:cxn ang="0">
                  <a:pos x="192" y="152"/>
                </a:cxn>
                <a:cxn ang="0">
                  <a:pos x="168" y="128"/>
                </a:cxn>
                <a:cxn ang="0">
                  <a:pos x="176" y="120"/>
                </a:cxn>
                <a:cxn ang="0">
                  <a:pos x="232" y="112"/>
                </a:cxn>
                <a:cxn ang="0">
                  <a:pos x="224" y="80"/>
                </a:cxn>
                <a:cxn ang="0">
                  <a:pos x="240" y="56"/>
                </a:cxn>
                <a:cxn ang="0">
                  <a:pos x="256" y="48"/>
                </a:cxn>
                <a:cxn ang="0">
                  <a:pos x="240" y="8"/>
                </a:cxn>
                <a:cxn ang="0">
                  <a:pos x="208" y="24"/>
                </a:cxn>
                <a:cxn ang="0">
                  <a:pos x="184" y="0"/>
                </a:cxn>
                <a:cxn ang="0">
                  <a:pos x="168" y="0"/>
                </a:cxn>
                <a:cxn ang="0">
                  <a:pos x="128" y="16"/>
                </a:cxn>
                <a:cxn ang="0">
                  <a:pos x="128" y="32"/>
                </a:cxn>
                <a:cxn ang="0">
                  <a:pos x="88" y="72"/>
                </a:cxn>
                <a:cxn ang="0">
                  <a:pos x="56" y="56"/>
                </a:cxn>
                <a:cxn ang="0">
                  <a:pos x="16" y="48"/>
                </a:cxn>
                <a:cxn ang="0">
                  <a:pos x="0" y="64"/>
                </a:cxn>
                <a:cxn ang="0">
                  <a:pos x="24" y="80"/>
                </a:cxn>
                <a:cxn ang="0">
                  <a:pos x="0" y="80"/>
                </a:cxn>
                <a:cxn ang="0">
                  <a:pos x="8" y="112"/>
                </a:cxn>
                <a:cxn ang="0">
                  <a:pos x="40" y="112"/>
                </a:cxn>
                <a:cxn ang="0">
                  <a:pos x="48" y="136"/>
                </a:cxn>
                <a:cxn ang="0">
                  <a:pos x="32" y="144"/>
                </a:cxn>
                <a:cxn ang="0">
                  <a:pos x="24" y="168"/>
                </a:cxn>
                <a:cxn ang="0">
                  <a:pos x="56" y="184"/>
                </a:cxn>
                <a:cxn ang="0">
                  <a:pos x="48" y="216"/>
                </a:cxn>
                <a:cxn ang="0">
                  <a:pos x="88" y="216"/>
                </a:cxn>
                <a:cxn ang="0">
                  <a:pos x="104" y="208"/>
                </a:cxn>
                <a:cxn ang="0">
                  <a:pos x="120" y="232"/>
                </a:cxn>
                <a:cxn ang="0">
                  <a:pos x="136" y="232"/>
                </a:cxn>
                <a:cxn ang="0">
                  <a:pos x="128" y="256"/>
                </a:cxn>
                <a:cxn ang="0">
                  <a:pos x="144" y="256"/>
                </a:cxn>
                <a:cxn ang="0">
                  <a:pos x="168" y="272"/>
                </a:cxn>
                <a:cxn ang="0">
                  <a:pos x="232" y="232"/>
                </a:cxn>
                <a:cxn ang="0">
                  <a:pos x="224" y="216"/>
                </a:cxn>
                <a:cxn ang="0">
                  <a:pos x="200" y="216"/>
                </a:cxn>
                <a:cxn ang="0">
                  <a:pos x="208" y="200"/>
                </a:cxn>
              </a:cxnLst>
              <a:rect l="0" t="0" r="r" b="b"/>
              <a:pathLst>
                <a:path w="257" h="273">
                  <a:moveTo>
                    <a:pt x="208" y="200"/>
                  </a:moveTo>
                  <a:lnTo>
                    <a:pt x="184" y="184"/>
                  </a:lnTo>
                  <a:lnTo>
                    <a:pt x="192" y="152"/>
                  </a:lnTo>
                  <a:lnTo>
                    <a:pt x="168" y="128"/>
                  </a:lnTo>
                  <a:lnTo>
                    <a:pt x="176" y="120"/>
                  </a:lnTo>
                  <a:lnTo>
                    <a:pt x="232" y="112"/>
                  </a:lnTo>
                  <a:lnTo>
                    <a:pt x="224" y="80"/>
                  </a:lnTo>
                  <a:lnTo>
                    <a:pt x="240" y="56"/>
                  </a:lnTo>
                  <a:lnTo>
                    <a:pt x="256" y="48"/>
                  </a:lnTo>
                  <a:lnTo>
                    <a:pt x="240" y="8"/>
                  </a:lnTo>
                  <a:lnTo>
                    <a:pt x="208" y="24"/>
                  </a:lnTo>
                  <a:lnTo>
                    <a:pt x="184" y="0"/>
                  </a:lnTo>
                  <a:lnTo>
                    <a:pt x="168" y="0"/>
                  </a:lnTo>
                  <a:lnTo>
                    <a:pt x="128" y="16"/>
                  </a:lnTo>
                  <a:lnTo>
                    <a:pt x="128" y="32"/>
                  </a:lnTo>
                  <a:lnTo>
                    <a:pt x="88" y="72"/>
                  </a:lnTo>
                  <a:lnTo>
                    <a:pt x="56" y="56"/>
                  </a:lnTo>
                  <a:lnTo>
                    <a:pt x="16" y="48"/>
                  </a:lnTo>
                  <a:lnTo>
                    <a:pt x="0" y="64"/>
                  </a:lnTo>
                  <a:lnTo>
                    <a:pt x="24" y="80"/>
                  </a:lnTo>
                  <a:lnTo>
                    <a:pt x="0" y="80"/>
                  </a:lnTo>
                  <a:lnTo>
                    <a:pt x="8" y="112"/>
                  </a:lnTo>
                  <a:lnTo>
                    <a:pt x="40" y="112"/>
                  </a:lnTo>
                  <a:lnTo>
                    <a:pt x="48" y="136"/>
                  </a:lnTo>
                  <a:lnTo>
                    <a:pt x="32" y="144"/>
                  </a:lnTo>
                  <a:lnTo>
                    <a:pt x="24" y="168"/>
                  </a:lnTo>
                  <a:lnTo>
                    <a:pt x="56" y="184"/>
                  </a:lnTo>
                  <a:lnTo>
                    <a:pt x="48" y="216"/>
                  </a:lnTo>
                  <a:lnTo>
                    <a:pt x="88" y="216"/>
                  </a:lnTo>
                  <a:lnTo>
                    <a:pt x="104" y="208"/>
                  </a:lnTo>
                  <a:lnTo>
                    <a:pt x="120" y="232"/>
                  </a:lnTo>
                  <a:lnTo>
                    <a:pt x="136" y="232"/>
                  </a:lnTo>
                  <a:lnTo>
                    <a:pt x="128" y="256"/>
                  </a:lnTo>
                  <a:lnTo>
                    <a:pt x="144" y="256"/>
                  </a:lnTo>
                  <a:lnTo>
                    <a:pt x="168" y="272"/>
                  </a:lnTo>
                  <a:lnTo>
                    <a:pt x="232" y="232"/>
                  </a:lnTo>
                  <a:lnTo>
                    <a:pt x="224" y="216"/>
                  </a:lnTo>
                  <a:lnTo>
                    <a:pt x="200" y="216"/>
                  </a:lnTo>
                  <a:lnTo>
                    <a:pt x="208" y="200"/>
                  </a:lnTo>
                </a:path>
              </a:pathLst>
            </a:custGeom>
            <a:solidFill>
              <a:srgbClr val="0066CC"/>
            </a:solidFill>
            <a:ln w="6350" cap="rnd" cmpd="sng">
              <a:solidFill>
                <a:srgbClr val="000000">
                  <a:lumMod val="50000"/>
                  <a:lumOff val="50000"/>
                </a:srgbClr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kern="0" dirty="0">
                <a:solidFill>
                  <a:sysClr val="windowText" lastClr="000000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105" name="Freeform 78"/>
            <p:cNvSpPr>
              <a:spLocks/>
            </p:cNvSpPr>
            <p:nvPr>
              <p:custDataLst>
                <p:tags r:id="rId73"/>
              </p:custDataLst>
            </p:nvPr>
          </p:nvSpPr>
          <p:spPr bwMode="auto">
            <a:xfrm>
              <a:off x="630" y="2589"/>
              <a:ext cx="129" cy="177"/>
            </a:xfrm>
            <a:custGeom>
              <a:avLst/>
              <a:gdLst/>
              <a:ahLst/>
              <a:cxnLst>
                <a:cxn ang="0">
                  <a:pos x="128" y="72"/>
                </a:cxn>
                <a:cxn ang="0">
                  <a:pos x="128" y="72"/>
                </a:cxn>
                <a:cxn ang="0">
                  <a:pos x="104" y="40"/>
                </a:cxn>
                <a:cxn ang="0">
                  <a:pos x="72" y="40"/>
                </a:cxn>
                <a:cxn ang="0">
                  <a:pos x="8" y="0"/>
                </a:cxn>
                <a:cxn ang="0">
                  <a:pos x="0" y="32"/>
                </a:cxn>
                <a:cxn ang="0">
                  <a:pos x="16" y="72"/>
                </a:cxn>
                <a:cxn ang="0">
                  <a:pos x="48" y="88"/>
                </a:cxn>
                <a:cxn ang="0">
                  <a:pos x="56" y="136"/>
                </a:cxn>
                <a:cxn ang="0">
                  <a:pos x="72" y="144"/>
                </a:cxn>
                <a:cxn ang="0">
                  <a:pos x="88" y="168"/>
                </a:cxn>
                <a:cxn ang="0">
                  <a:pos x="120" y="128"/>
                </a:cxn>
                <a:cxn ang="0">
                  <a:pos x="128" y="72"/>
                </a:cxn>
              </a:cxnLst>
              <a:rect l="0" t="0" r="r" b="b"/>
              <a:pathLst>
                <a:path w="129" h="169">
                  <a:moveTo>
                    <a:pt x="128" y="72"/>
                  </a:moveTo>
                  <a:lnTo>
                    <a:pt x="128" y="72"/>
                  </a:lnTo>
                  <a:lnTo>
                    <a:pt x="104" y="40"/>
                  </a:lnTo>
                  <a:lnTo>
                    <a:pt x="72" y="40"/>
                  </a:lnTo>
                  <a:lnTo>
                    <a:pt x="8" y="0"/>
                  </a:lnTo>
                  <a:lnTo>
                    <a:pt x="0" y="32"/>
                  </a:lnTo>
                  <a:lnTo>
                    <a:pt x="16" y="72"/>
                  </a:lnTo>
                  <a:lnTo>
                    <a:pt x="48" y="88"/>
                  </a:lnTo>
                  <a:lnTo>
                    <a:pt x="56" y="136"/>
                  </a:lnTo>
                  <a:lnTo>
                    <a:pt x="72" y="144"/>
                  </a:lnTo>
                  <a:lnTo>
                    <a:pt x="88" y="168"/>
                  </a:lnTo>
                  <a:lnTo>
                    <a:pt x="120" y="128"/>
                  </a:lnTo>
                  <a:lnTo>
                    <a:pt x="128" y="72"/>
                  </a:lnTo>
                </a:path>
              </a:pathLst>
            </a:custGeom>
            <a:solidFill>
              <a:srgbClr val="0066CC"/>
            </a:solidFill>
            <a:ln w="6350" cap="rnd" cmpd="sng">
              <a:solidFill>
                <a:srgbClr val="000000">
                  <a:lumMod val="50000"/>
                  <a:lumOff val="50000"/>
                </a:srgbClr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kern="0" dirty="0">
                <a:solidFill>
                  <a:sysClr val="windowText" lastClr="000000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106" name="Freeform 79"/>
            <p:cNvSpPr>
              <a:spLocks/>
            </p:cNvSpPr>
            <p:nvPr>
              <p:custDataLst>
                <p:tags r:id="rId74"/>
              </p:custDataLst>
            </p:nvPr>
          </p:nvSpPr>
          <p:spPr bwMode="auto">
            <a:xfrm>
              <a:off x="437" y="1942"/>
              <a:ext cx="92" cy="112"/>
            </a:xfrm>
            <a:custGeom>
              <a:avLst/>
              <a:gdLst/>
              <a:ahLst/>
              <a:cxnLst>
                <a:cxn ang="0">
                  <a:pos x="0" y="24"/>
                </a:cxn>
                <a:cxn ang="0">
                  <a:pos x="56" y="112"/>
                </a:cxn>
                <a:cxn ang="0">
                  <a:pos x="64" y="96"/>
                </a:cxn>
                <a:cxn ang="0">
                  <a:pos x="80" y="96"/>
                </a:cxn>
                <a:cxn ang="0">
                  <a:pos x="88" y="88"/>
                </a:cxn>
                <a:cxn ang="0">
                  <a:pos x="72" y="72"/>
                </a:cxn>
                <a:cxn ang="0">
                  <a:pos x="72" y="24"/>
                </a:cxn>
                <a:cxn ang="0">
                  <a:pos x="64" y="32"/>
                </a:cxn>
                <a:cxn ang="0">
                  <a:pos x="32" y="0"/>
                </a:cxn>
                <a:cxn ang="0">
                  <a:pos x="16" y="0"/>
                </a:cxn>
                <a:cxn ang="0">
                  <a:pos x="0" y="24"/>
                </a:cxn>
              </a:cxnLst>
              <a:rect l="0" t="0" r="r" b="b"/>
              <a:pathLst>
                <a:path w="89" h="113">
                  <a:moveTo>
                    <a:pt x="0" y="24"/>
                  </a:moveTo>
                  <a:lnTo>
                    <a:pt x="56" y="112"/>
                  </a:lnTo>
                  <a:lnTo>
                    <a:pt x="64" y="96"/>
                  </a:lnTo>
                  <a:lnTo>
                    <a:pt x="80" y="96"/>
                  </a:lnTo>
                  <a:lnTo>
                    <a:pt x="88" y="88"/>
                  </a:lnTo>
                  <a:lnTo>
                    <a:pt x="72" y="72"/>
                  </a:lnTo>
                  <a:lnTo>
                    <a:pt x="72" y="24"/>
                  </a:lnTo>
                  <a:lnTo>
                    <a:pt x="64" y="32"/>
                  </a:lnTo>
                  <a:lnTo>
                    <a:pt x="32" y="0"/>
                  </a:lnTo>
                  <a:lnTo>
                    <a:pt x="16" y="0"/>
                  </a:lnTo>
                  <a:lnTo>
                    <a:pt x="0" y="24"/>
                  </a:lnTo>
                </a:path>
              </a:pathLst>
            </a:custGeom>
            <a:solidFill>
              <a:srgbClr val="0066CC"/>
            </a:solidFill>
            <a:ln w="6350" cap="rnd" cmpd="sng">
              <a:solidFill>
                <a:srgbClr val="000000">
                  <a:lumMod val="50000"/>
                  <a:lumOff val="50000"/>
                </a:srgbClr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kern="0" dirty="0">
                <a:solidFill>
                  <a:sysClr val="windowText" lastClr="000000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107" name="Freeform 80"/>
            <p:cNvSpPr>
              <a:spLocks/>
            </p:cNvSpPr>
            <p:nvPr>
              <p:custDataLst>
                <p:tags r:id="rId75"/>
              </p:custDataLst>
            </p:nvPr>
          </p:nvSpPr>
          <p:spPr bwMode="auto">
            <a:xfrm>
              <a:off x="1559" y="2505"/>
              <a:ext cx="356" cy="405"/>
            </a:xfrm>
            <a:custGeom>
              <a:avLst/>
              <a:gdLst>
                <a:gd name="T0" fmla="*/ 0 w 345"/>
                <a:gd name="T1" fmla="*/ 1094 h 393"/>
                <a:gd name="T2" fmla="*/ 92 w 345"/>
                <a:gd name="T3" fmla="*/ 977 h 393"/>
                <a:gd name="T4" fmla="*/ 210 w 345"/>
                <a:gd name="T5" fmla="*/ 951 h 393"/>
                <a:gd name="T6" fmla="*/ 239 w 345"/>
                <a:gd name="T7" fmla="*/ 862 h 393"/>
                <a:gd name="T8" fmla="*/ 265 w 345"/>
                <a:gd name="T9" fmla="*/ 862 h 393"/>
                <a:gd name="T10" fmla="*/ 360 w 345"/>
                <a:gd name="T11" fmla="*/ 862 h 393"/>
                <a:gd name="T12" fmla="*/ 386 w 345"/>
                <a:gd name="T13" fmla="*/ 778 h 393"/>
                <a:gd name="T14" fmla="*/ 509 w 345"/>
                <a:gd name="T15" fmla="*/ 749 h 393"/>
                <a:gd name="T16" fmla="*/ 536 w 345"/>
                <a:gd name="T17" fmla="*/ 689 h 393"/>
                <a:gd name="T18" fmla="*/ 474 w 345"/>
                <a:gd name="T19" fmla="*/ 661 h 393"/>
                <a:gd name="T20" fmla="*/ 509 w 345"/>
                <a:gd name="T21" fmla="*/ 636 h 393"/>
                <a:gd name="T22" fmla="*/ 509 w 345"/>
                <a:gd name="T23" fmla="*/ 547 h 393"/>
                <a:gd name="T24" fmla="*/ 474 w 345"/>
                <a:gd name="T25" fmla="*/ 490 h 393"/>
                <a:gd name="T26" fmla="*/ 509 w 345"/>
                <a:gd name="T27" fmla="*/ 431 h 393"/>
                <a:gd name="T28" fmla="*/ 594 w 345"/>
                <a:gd name="T29" fmla="*/ 374 h 393"/>
                <a:gd name="T30" fmla="*/ 773 w 345"/>
                <a:gd name="T31" fmla="*/ 255 h 393"/>
                <a:gd name="T32" fmla="*/ 773 w 345"/>
                <a:gd name="T33" fmla="*/ 91 h 393"/>
                <a:gd name="T34" fmla="*/ 892 w 345"/>
                <a:gd name="T35" fmla="*/ 0 h 393"/>
                <a:gd name="T36" fmla="*/ 925 w 345"/>
                <a:gd name="T37" fmla="*/ 16 h 393"/>
                <a:gd name="T38" fmla="*/ 1040 w 345"/>
                <a:gd name="T39" fmla="*/ 166 h 393"/>
                <a:gd name="T40" fmla="*/ 1103 w 345"/>
                <a:gd name="T41" fmla="*/ 345 h 393"/>
                <a:gd name="T42" fmla="*/ 1103 w 345"/>
                <a:gd name="T43" fmla="*/ 520 h 393"/>
                <a:gd name="T44" fmla="*/ 1132 w 345"/>
                <a:gd name="T45" fmla="*/ 636 h 393"/>
                <a:gd name="T46" fmla="*/ 1103 w 345"/>
                <a:gd name="T47" fmla="*/ 749 h 393"/>
                <a:gd name="T48" fmla="*/ 1249 w 345"/>
                <a:gd name="T49" fmla="*/ 862 h 393"/>
                <a:gd name="T50" fmla="*/ 1279 w 345"/>
                <a:gd name="T51" fmla="*/ 1040 h 393"/>
                <a:gd name="T52" fmla="*/ 1279 w 345"/>
                <a:gd name="T53" fmla="*/ 1067 h 393"/>
                <a:gd name="T54" fmla="*/ 1192 w 345"/>
                <a:gd name="T55" fmla="*/ 1180 h 393"/>
                <a:gd name="T56" fmla="*/ 1103 w 345"/>
                <a:gd name="T57" fmla="*/ 1180 h 393"/>
                <a:gd name="T58" fmla="*/ 1040 w 345"/>
                <a:gd name="T59" fmla="*/ 1410 h 393"/>
                <a:gd name="T60" fmla="*/ 980 w 345"/>
                <a:gd name="T61" fmla="*/ 1385 h 393"/>
                <a:gd name="T62" fmla="*/ 862 w 345"/>
                <a:gd name="T63" fmla="*/ 1410 h 393"/>
                <a:gd name="T64" fmla="*/ 740 w 345"/>
                <a:gd name="T65" fmla="*/ 1324 h 393"/>
                <a:gd name="T66" fmla="*/ 684 w 345"/>
                <a:gd name="T67" fmla="*/ 1324 h 393"/>
                <a:gd name="T68" fmla="*/ 594 w 345"/>
                <a:gd name="T69" fmla="*/ 1385 h 393"/>
                <a:gd name="T70" fmla="*/ 509 w 345"/>
                <a:gd name="T71" fmla="*/ 1293 h 393"/>
                <a:gd name="T72" fmla="*/ 386 w 345"/>
                <a:gd name="T73" fmla="*/ 1293 h 393"/>
                <a:gd name="T74" fmla="*/ 265 w 345"/>
                <a:gd name="T75" fmla="*/ 1180 h 393"/>
                <a:gd name="T76" fmla="*/ 239 w 345"/>
                <a:gd name="T77" fmla="*/ 1240 h 393"/>
                <a:gd name="T78" fmla="*/ 16 w 345"/>
                <a:gd name="T79" fmla="*/ 1180 h 393"/>
                <a:gd name="T80" fmla="*/ 0 w 345"/>
                <a:gd name="T81" fmla="*/ 1094 h 393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w 345"/>
                <a:gd name="T124" fmla="*/ 0 h 393"/>
                <a:gd name="T125" fmla="*/ 345 w 345"/>
                <a:gd name="T126" fmla="*/ 393 h 393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T123" t="T124" r="T125" b="T126"/>
              <a:pathLst>
                <a:path w="345" h="393">
                  <a:moveTo>
                    <a:pt x="0" y="304"/>
                  </a:moveTo>
                  <a:lnTo>
                    <a:pt x="24" y="272"/>
                  </a:lnTo>
                  <a:lnTo>
                    <a:pt x="56" y="264"/>
                  </a:lnTo>
                  <a:lnTo>
                    <a:pt x="64" y="240"/>
                  </a:lnTo>
                  <a:lnTo>
                    <a:pt x="72" y="240"/>
                  </a:lnTo>
                  <a:lnTo>
                    <a:pt x="96" y="240"/>
                  </a:lnTo>
                  <a:lnTo>
                    <a:pt x="104" y="216"/>
                  </a:lnTo>
                  <a:lnTo>
                    <a:pt x="136" y="208"/>
                  </a:lnTo>
                  <a:lnTo>
                    <a:pt x="144" y="192"/>
                  </a:lnTo>
                  <a:lnTo>
                    <a:pt x="128" y="184"/>
                  </a:lnTo>
                  <a:lnTo>
                    <a:pt x="136" y="176"/>
                  </a:lnTo>
                  <a:lnTo>
                    <a:pt x="136" y="152"/>
                  </a:lnTo>
                  <a:lnTo>
                    <a:pt x="128" y="136"/>
                  </a:lnTo>
                  <a:lnTo>
                    <a:pt x="136" y="120"/>
                  </a:lnTo>
                  <a:lnTo>
                    <a:pt x="160" y="104"/>
                  </a:lnTo>
                  <a:lnTo>
                    <a:pt x="208" y="72"/>
                  </a:lnTo>
                  <a:lnTo>
                    <a:pt x="208" y="24"/>
                  </a:lnTo>
                  <a:lnTo>
                    <a:pt x="240" y="0"/>
                  </a:lnTo>
                  <a:lnTo>
                    <a:pt x="248" y="16"/>
                  </a:lnTo>
                  <a:lnTo>
                    <a:pt x="280" y="48"/>
                  </a:lnTo>
                  <a:lnTo>
                    <a:pt x="296" y="96"/>
                  </a:lnTo>
                  <a:lnTo>
                    <a:pt x="296" y="144"/>
                  </a:lnTo>
                  <a:lnTo>
                    <a:pt x="304" y="176"/>
                  </a:lnTo>
                  <a:lnTo>
                    <a:pt x="296" y="208"/>
                  </a:lnTo>
                  <a:lnTo>
                    <a:pt x="336" y="240"/>
                  </a:lnTo>
                  <a:lnTo>
                    <a:pt x="344" y="288"/>
                  </a:lnTo>
                  <a:lnTo>
                    <a:pt x="344" y="296"/>
                  </a:lnTo>
                  <a:lnTo>
                    <a:pt x="320" y="328"/>
                  </a:lnTo>
                  <a:lnTo>
                    <a:pt x="296" y="328"/>
                  </a:lnTo>
                  <a:lnTo>
                    <a:pt x="280" y="392"/>
                  </a:lnTo>
                  <a:lnTo>
                    <a:pt x="264" y="384"/>
                  </a:lnTo>
                  <a:lnTo>
                    <a:pt x="232" y="392"/>
                  </a:lnTo>
                  <a:lnTo>
                    <a:pt x="200" y="368"/>
                  </a:lnTo>
                  <a:lnTo>
                    <a:pt x="184" y="368"/>
                  </a:lnTo>
                  <a:lnTo>
                    <a:pt x="160" y="384"/>
                  </a:lnTo>
                  <a:lnTo>
                    <a:pt x="136" y="360"/>
                  </a:lnTo>
                  <a:lnTo>
                    <a:pt x="104" y="360"/>
                  </a:lnTo>
                  <a:lnTo>
                    <a:pt x="72" y="328"/>
                  </a:lnTo>
                  <a:lnTo>
                    <a:pt x="64" y="344"/>
                  </a:lnTo>
                  <a:lnTo>
                    <a:pt x="16" y="328"/>
                  </a:lnTo>
                  <a:lnTo>
                    <a:pt x="0" y="304"/>
                  </a:lnTo>
                </a:path>
              </a:pathLst>
            </a:custGeom>
            <a:solidFill>
              <a:srgbClr val="0066CC"/>
            </a:solidFill>
            <a:ln w="6350" cap="rnd" cmpd="sng">
              <a:solidFill>
                <a:srgbClr val="7F7F7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kern="0" dirty="0">
                <a:solidFill>
                  <a:sysClr val="windowText" lastClr="000000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108" name="Freeform 81"/>
            <p:cNvSpPr>
              <a:spLocks/>
            </p:cNvSpPr>
            <p:nvPr>
              <p:custDataLst>
                <p:tags r:id="rId76"/>
              </p:custDataLst>
            </p:nvPr>
          </p:nvSpPr>
          <p:spPr bwMode="auto">
            <a:xfrm>
              <a:off x="1454" y="2458"/>
              <a:ext cx="319" cy="358"/>
            </a:xfrm>
            <a:custGeom>
              <a:avLst/>
              <a:gdLst>
                <a:gd name="T0" fmla="*/ 215 w 313"/>
                <a:gd name="T1" fmla="*/ 575 h 353"/>
                <a:gd name="T2" fmla="*/ 231 w 313"/>
                <a:gd name="T3" fmla="*/ 346 h 353"/>
                <a:gd name="T4" fmla="*/ 314 w 313"/>
                <a:gd name="T5" fmla="*/ 231 h 353"/>
                <a:gd name="T6" fmla="*/ 231 w 313"/>
                <a:gd name="T7" fmla="*/ 166 h 353"/>
                <a:gd name="T8" fmla="*/ 231 w 313"/>
                <a:gd name="T9" fmla="*/ 135 h 353"/>
                <a:gd name="T10" fmla="*/ 215 w 313"/>
                <a:gd name="T11" fmla="*/ 0 h 353"/>
                <a:gd name="T12" fmla="*/ 338 w 313"/>
                <a:gd name="T13" fmla="*/ 0 h 353"/>
                <a:gd name="T14" fmla="*/ 359 w 313"/>
                <a:gd name="T15" fmla="*/ 91 h 353"/>
                <a:gd name="T16" fmla="*/ 486 w 313"/>
                <a:gd name="T17" fmla="*/ 135 h 353"/>
                <a:gd name="T18" fmla="*/ 653 w 313"/>
                <a:gd name="T19" fmla="*/ 135 h 353"/>
                <a:gd name="T20" fmla="*/ 821 w 313"/>
                <a:gd name="T21" fmla="*/ 255 h 353"/>
                <a:gd name="T22" fmla="*/ 821 w 313"/>
                <a:gd name="T23" fmla="*/ 431 h 353"/>
                <a:gd name="T24" fmla="*/ 694 w 313"/>
                <a:gd name="T25" fmla="*/ 547 h 353"/>
                <a:gd name="T26" fmla="*/ 632 w 313"/>
                <a:gd name="T27" fmla="*/ 605 h 353"/>
                <a:gd name="T28" fmla="*/ 609 w 313"/>
                <a:gd name="T29" fmla="*/ 668 h 353"/>
                <a:gd name="T30" fmla="*/ 632 w 313"/>
                <a:gd name="T31" fmla="*/ 721 h 353"/>
                <a:gd name="T32" fmla="*/ 632 w 313"/>
                <a:gd name="T33" fmla="*/ 808 h 353"/>
                <a:gd name="T34" fmla="*/ 609 w 313"/>
                <a:gd name="T35" fmla="*/ 838 h 353"/>
                <a:gd name="T36" fmla="*/ 653 w 313"/>
                <a:gd name="T37" fmla="*/ 862 h 353"/>
                <a:gd name="T38" fmla="*/ 632 w 313"/>
                <a:gd name="T39" fmla="*/ 926 h 353"/>
                <a:gd name="T40" fmla="*/ 544 w 313"/>
                <a:gd name="T41" fmla="*/ 953 h 353"/>
                <a:gd name="T42" fmla="*/ 524 w 313"/>
                <a:gd name="T43" fmla="*/ 1040 h 353"/>
                <a:gd name="T44" fmla="*/ 463 w 313"/>
                <a:gd name="T45" fmla="*/ 1040 h 353"/>
                <a:gd name="T46" fmla="*/ 441 w 313"/>
                <a:gd name="T47" fmla="*/ 1040 h 353"/>
                <a:gd name="T48" fmla="*/ 418 w 313"/>
                <a:gd name="T49" fmla="*/ 1124 h 353"/>
                <a:gd name="T50" fmla="*/ 338 w 313"/>
                <a:gd name="T51" fmla="*/ 1153 h 353"/>
                <a:gd name="T52" fmla="*/ 270 w 313"/>
                <a:gd name="T53" fmla="*/ 1271 h 353"/>
                <a:gd name="T54" fmla="*/ 215 w 313"/>
                <a:gd name="T55" fmla="*/ 1241 h 353"/>
                <a:gd name="T56" fmla="*/ 215 w 313"/>
                <a:gd name="T57" fmla="*/ 1182 h 353"/>
                <a:gd name="T58" fmla="*/ 119 w 313"/>
                <a:gd name="T59" fmla="*/ 1182 h 353"/>
                <a:gd name="T60" fmla="*/ 119 w 313"/>
                <a:gd name="T61" fmla="*/ 1124 h 353"/>
                <a:gd name="T62" fmla="*/ 87 w 313"/>
                <a:gd name="T63" fmla="*/ 1096 h 353"/>
                <a:gd name="T64" fmla="*/ 87 w 313"/>
                <a:gd name="T65" fmla="*/ 1040 h 353"/>
                <a:gd name="T66" fmla="*/ 24 w 313"/>
                <a:gd name="T67" fmla="*/ 1040 h 353"/>
                <a:gd name="T68" fmla="*/ 0 w 313"/>
                <a:gd name="T69" fmla="*/ 953 h 353"/>
                <a:gd name="T70" fmla="*/ 119 w 313"/>
                <a:gd name="T71" fmla="*/ 894 h 353"/>
                <a:gd name="T72" fmla="*/ 119 w 313"/>
                <a:gd name="T73" fmla="*/ 780 h 353"/>
                <a:gd name="T74" fmla="*/ 161 w 313"/>
                <a:gd name="T75" fmla="*/ 721 h 353"/>
                <a:gd name="T76" fmla="*/ 137 w 313"/>
                <a:gd name="T77" fmla="*/ 605 h 353"/>
                <a:gd name="T78" fmla="*/ 215 w 313"/>
                <a:gd name="T79" fmla="*/ 575 h 353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w 313"/>
                <a:gd name="T121" fmla="*/ 0 h 353"/>
                <a:gd name="T122" fmla="*/ 313 w 313"/>
                <a:gd name="T123" fmla="*/ 353 h 353"/>
              </a:gdLst>
              <a:ahLst/>
              <a:cxnLst>
                <a:cxn ang="T80">
                  <a:pos x="T0" y="T1"/>
                </a:cxn>
                <a:cxn ang="T81">
                  <a:pos x="T2" y="T3"/>
                </a:cxn>
                <a:cxn ang="T82">
                  <a:pos x="T4" y="T5"/>
                </a:cxn>
                <a:cxn ang="T83">
                  <a:pos x="T6" y="T7"/>
                </a:cxn>
                <a:cxn ang="T84">
                  <a:pos x="T8" y="T9"/>
                </a:cxn>
                <a:cxn ang="T85">
                  <a:pos x="T10" y="T11"/>
                </a:cxn>
                <a:cxn ang="T86">
                  <a:pos x="T12" y="T13"/>
                </a:cxn>
                <a:cxn ang="T87">
                  <a:pos x="T14" y="T15"/>
                </a:cxn>
                <a:cxn ang="T88">
                  <a:pos x="T16" y="T17"/>
                </a:cxn>
                <a:cxn ang="T89">
                  <a:pos x="T18" y="T19"/>
                </a:cxn>
                <a:cxn ang="T90">
                  <a:pos x="T20" y="T21"/>
                </a:cxn>
                <a:cxn ang="T91">
                  <a:pos x="T22" y="T23"/>
                </a:cxn>
                <a:cxn ang="T92">
                  <a:pos x="T24" y="T25"/>
                </a:cxn>
                <a:cxn ang="T93">
                  <a:pos x="T26" y="T27"/>
                </a:cxn>
                <a:cxn ang="T94">
                  <a:pos x="T28" y="T29"/>
                </a:cxn>
                <a:cxn ang="T95">
                  <a:pos x="T30" y="T31"/>
                </a:cxn>
                <a:cxn ang="T96">
                  <a:pos x="T32" y="T33"/>
                </a:cxn>
                <a:cxn ang="T97">
                  <a:pos x="T34" y="T35"/>
                </a:cxn>
                <a:cxn ang="T98">
                  <a:pos x="T36" y="T37"/>
                </a:cxn>
                <a:cxn ang="T99">
                  <a:pos x="T38" y="T39"/>
                </a:cxn>
                <a:cxn ang="T100">
                  <a:pos x="T40" y="T41"/>
                </a:cxn>
                <a:cxn ang="T101">
                  <a:pos x="T42" y="T43"/>
                </a:cxn>
                <a:cxn ang="T102">
                  <a:pos x="T44" y="T45"/>
                </a:cxn>
                <a:cxn ang="T103">
                  <a:pos x="T46" y="T47"/>
                </a:cxn>
                <a:cxn ang="T104">
                  <a:pos x="T48" y="T49"/>
                </a:cxn>
                <a:cxn ang="T105">
                  <a:pos x="T50" y="T51"/>
                </a:cxn>
                <a:cxn ang="T106">
                  <a:pos x="T52" y="T53"/>
                </a:cxn>
                <a:cxn ang="T107">
                  <a:pos x="T54" y="T55"/>
                </a:cxn>
                <a:cxn ang="T108">
                  <a:pos x="T56" y="T57"/>
                </a:cxn>
                <a:cxn ang="T109">
                  <a:pos x="T58" y="T59"/>
                </a:cxn>
                <a:cxn ang="T110">
                  <a:pos x="T60" y="T61"/>
                </a:cxn>
                <a:cxn ang="T111">
                  <a:pos x="T62" y="T63"/>
                </a:cxn>
                <a:cxn ang="T112">
                  <a:pos x="T64" y="T65"/>
                </a:cxn>
                <a:cxn ang="T113">
                  <a:pos x="T66" y="T67"/>
                </a:cxn>
                <a:cxn ang="T114">
                  <a:pos x="T68" y="T69"/>
                </a:cxn>
                <a:cxn ang="T115">
                  <a:pos x="T70" y="T71"/>
                </a:cxn>
                <a:cxn ang="T116">
                  <a:pos x="T72" y="T73"/>
                </a:cxn>
                <a:cxn ang="T117">
                  <a:pos x="T74" y="T75"/>
                </a:cxn>
                <a:cxn ang="T118">
                  <a:pos x="T76" y="T77"/>
                </a:cxn>
                <a:cxn ang="T119">
                  <a:pos x="T78" y="T79"/>
                </a:cxn>
              </a:cxnLst>
              <a:rect l="T120" t="T121" r="T122" b="T123"/>
              <a:pathLst>
                <a:path w="313" h="353">
                  <a:moveTo>
                    <a:pt x="80" y="160"/>
                  </a:moveTo>
                  <a:lnTo>
                    <a:pt x="88" y="96"/>
                  </a:lnTo>
                  <a:lnTo>
                    <a:pt x="120" y="64"/>
                  </a:lnTo>
                  <a:lnTo>
                    <a:pt x="88" y="48"/>
                  </a:lnTo>
                  <a:lnTo>
                    <a:pt x="88" y="40"/>
                  </a:lnTo>
                  <a:lnTo>
                    <a:pt x="80" y="0"/>
                  </a:lnTo>
                  <a:lnTo>
                    <a:pt x="128" y="0"/>
                  </a:lnTo>
                  <a:lnTo>
                    <a:pt x="136" y="24"/>
                  </a:lnTo>
                  <a:lnTo>
                    <a:pt x="184" y="40"/>
                  </a:lnTo>
                  <a:lnTo>
                    <a:pt x="248" y="40"/>
                  </a:lnTo>
                  <a:lnTo>
                    <a:pt x="312" y="72"/>
                  </a:lnTo>
                  <a:lnTo>
                    <a:pt x="312" y="120"/>
                  </a:lnTo>
                  <a:lnTo>
                    <a:pt x="264" y="152"/>
                  </a:lnTo>
                  <a:lnTo>
                    <a:pt x="240" y="168"/>
                  </a:lnTo>
                  <a:lnTo>
                    <a:pt x="232" y="184"/>
                  </a:lnTo>
                  <a:lnTo>
                    <a:pt x="240" y="200"/>
                  </a:lnTo>
                  <a:lnTo>
                    <a:pt x="240" y="224"/>
                  </a:lnTo>
                  <a:lnTo>
                    <a:pt x="232" y="232"/>
                  </a:lnTo>
                  <a:lnTo>
                    <a:pt x="248" y="240"/>
                  </a:lnTo>
                  <a:lnTo>
                    <a:pt x="240" y="256"/>
                  </a:lnTo>
                  <a:lnTo>
                    <a:pt x="208" y="264"/>
                  </a:lnTo>
                  <a:lnTo>
                    <a:pt x="200" y="288"/>
                  </a:lnTo>
                  <a:lnTo>
                    <a:pt x="176" y="288"/>
                  </a:lnTo>
                  <a:lnTo>
                    <a:pt x="168" y="288"/>
                  </a:lnTo>
                  <a:lnTo>
                    <a:pt x="160" y="312"/>
                  </a:lnTo>
                  <a:lnTo>
                    <a:pt x="128" y="320"/>
                  </a:lnTo>
                  <a:lnTo>
                    <a:pt x="104" y="352"/>
                  </a:lnTo>
                  <a:lnTo>
                    <a:pt x="80" y="344"/>
                  </a:lnTo>
                  <a:lnTo>
                    <a:pt x="80" y="328"/>
                  </a:lnTo>
                  <a:lnTo>
                    <a:pt x="48" y="328"/>
                  </a:lnTo>
                  <a:lnTo>
                    <a:pt x="48" y="312"/>
                  </a:lnTo>
                  <a:lnTo>
                    <a:pt x="32" y="304"/>
                  </a:lnTo>
                  <a:lnTo>
                    <a:pt x="32" y="288"/>
                  </a:lnTo>
                  <a:lnTo>
                    <a:pt x="24" y="288"/>
                  </a:lnTo>
                  <a:lnTo>
                    <a:pt x="0" y="264"/>
                  </a:lnTo>
                  <a:lnTo>
                    <a:pt x="48" y="248"/>
                  </a:lnTo>
                  <a:lnTo>
                    <a:pt x="48" y="216"/>
                  </a:lnTo>
                  <a:lnTo>
                    <a:pt x="64" y="200"/>
                  </a:lnTo>
                  <a:lnTo>
                    <a:pt x="56" y="168"/>
                  </a:lnTo>
                  <a:lnTo>
                    <a:pt x="80" y="160"/>
                  </a:lnTo>
                </a:path>
              </a:pathLst>
            </a:custGeom>
            <a:solidFill>
              <a:srgbClr val="0066CC"/>
            </a:solidFill>
            <a:ln w="6350" cap="rnd" cmpd="sng">
              <a:solidFill>
                <a:srgbClr val="7F7F7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kern="0" dirty="0">
                <a:solidFill>
                  <a:sysClr val="windowText" lastClr="000000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109" name="Freeform 82"/>
            <p:cNvSpPr>
              <a:spLocks/>
            </p:cNvSpPr>
            <p:nvPr>
              <p:custDataLst>
                <p:tags r:id="rId77"/>
              </p:custDataLst>
            </p:nvPr>
          </p:nvSpPr>
          <p:spPr bwMode="auto">
            <a:xfrm>
              <a:off x="4222" y="761"/>
              <a:ext cx="634" cy="1386"/>
            </a:xfrm>
            <a:custGeom>
              <a:avLst/>
              <a:gdLst>
                <a:gd name="T0" fmla="*/ 431 w 617"/>
                <a:gd name="T1" fmla="*/ 2581 h 1353"/>
                <a:gd name="T2" fmla="*/ 294 w 617"/>
                <a:gd name="T3" fmla="*/ 2507 h 1353"/>
                <a:gd name="T4" fmla="*/ 88 w 617"/>
                <a:gd name="T5" fmla="*/ 2382 h 1353"/>
                <a:gd name="T6" fmla="*/ 221 w 617"/>
                <a:gd name="T7" fmla="*/ 2081 h 1353"/>
                <a:gd name="T8" fmla="*/ 0 w 617"/>
                <a:gd name="T9" fmla="*/ 1930 h 1353"/>
                <a:gd name="T10" fmla="*/ 128 w 617"/>
                <a:gd name="T11" fmla="*/ 1658 h 1353"/>
                <a:gd name="T12" fmla="*/ 355 w 617"/>
                <a:gd name="T13" fmla="*/ 1530 h 1353"/>
                <a:gd name="T14" fmla="*/ 267 w 617"/>
                <a:gd name="T15" fmla="*/ 1368 h 1353"/>
                <a:gd name="T16" fmla="*/ 380 w 617"/>
                <a:gd name="T17" fmla="*/ 1082 h 1353"/>
                <a:gd name="T18" fmla="*/ 818 w 617"/>
                <a:gd name="T19" fmla="*/ 634 h 1353"/>
                <a:gd name="T20" fmla="*/ 1358 w 617"/>
                <a:gd name="T21" fmla="*/ 393 h 1353"/>
                <a:gd name="T22" fmla="*/ 1253 w 617"/>
                <a:gd name="T23" fmla="*/ 286 h 1353"/>
                <a:gd name="T24" fmla="*/ 1662 w 617"/>
                <a:gd name="T25" fmla="*/ 180 h 1353"/>
                <a:gd name="T26" fmla="*/ 1714 w 617"/>
                <a:gd name="T27" fmla="*/ 261 h 1353"/>
                <a:gd name="T28" fmla="*/ 1910 w 617"/>
                <a:gd name="T29" fmla="*/ 314 h 1353"/>
                <a:gd name="T30" fmla="*/ 1685 w 617"/>
                <a:gd name="T31" fmla="*/ 577 h 1353"/>
                <a:gd name="T32" fmla="*/ 1495 w 617"/>
                <a:gd name="T33" fmla="*/ 792 h 1353"/>
                <a:gd name="T34" fmla="*/ 1308 w 617"/>
                <a:gd name="T35" fmla="*/ 870 h 1353"/>
                <a:gd name="T36" fmla="*/ 1583 w 617"/>
                <a:gd name="T37" fmla="*/ 1029 h 1353"/>
                <a:gd name="T38" fmla="*/ 1528 w 617"/>
                <a:gd name="T39" fmla="*/ 1343 h 1353"/>
                <a:gd name="T40" fmla="*/ 1826 w 617"/>
                <a:gd name="T41" fmla="*/ 1215 h 1353"/>
                <a:gd name="T42" fmla="*/ 2091 w 617"/>
                <a:gd name="T43" fmla="*/ 1134 h 1353"/>
                <a:gd name="T44" fmla="*/ 2040 w 617"/>
                <a:gd name="T45" fmla="*/ 1343 h 1353"/>
                <a:gd name="T46" fmla="*/ 1910 w 617"/>
                <a:gd name="T47" fmla="*/ 1737 h 1353"/>
                <a:gd name="T48" fmla="*/ 1662 w 617"/>
                <a:gd name="T49" fmla="*/ 2081 h 1353"/>
                <a:gd name="T50" fmla="*/ 1495 w 617"/>
                <a:gd name="T51" fmla="*/ 1999 h 1353"/>
                <a:gd name="T52" fmla="*/ 1253 w 617"/>
                <a:gd name="T53" fmla="*/ 2081 h 1353"/>
                <a:gd name="T54" fmla="*/ 1035 w 617"/>
                <a:gd name="T55" fmla="*/ 2328 h 1353"/>
                <a:gd name="T56" fmla="*/ 980 w 617"/>
                <a:gd name="T57" fmla="*/ 2451 h 1353"/>
                <a:gd name="T58" fmla="*/ 1091 w 617"/>
                <a:gd name="T59" fmla="*/ 2525 h 1353"/>
                <a:gd name="T60" fmla="*/ 1224 w 617"/>
                <a:gd name="T61" fmla="*/ 2632 h 1353"/>
                <a:gd name="T62" fmla="*/ 1414 w 617"/>
                <a:gd name="T63" fmla="*/ 2690 h 1353"/>
                <a:gd name="T64" fmla="*/ 1605 w 617"/>
                <a:gd name="T65" fmla="*/ 3137 h 1353"/>
                <a:gd name="T66" fmla="*/ 1358 w 617"/>
                <a:gd name="T67" fmla="*/ 2954 h 1353"/>
                <a:gd name="T68" fmla="*/ 1224 w 617"/>
                <a:gd name="T69" fmla="*/ 3216 h 1353"/>
                <a:gd name="T70" fmla="*/ 1389 w 617"/>
                <a:gd name="T71" fmla="*/ 3745 h 1353"/>
                <a:gd name="T72" fmla="*/ 1495 w 617"/>
                <a:gd name="T73" fmla="*/ 3870 h 1353"/>
                <a:gd name="T74" fmla="*/ 1441 w 617"/>
                <a:gd name="T75" fmla="*/ 4031 h 1353"/>
                <a:gd name="T76" fmla="*/ 1308 w 617"/>
                <a:gd name="T77" fmla="*/ 4031 h 1353"/>
                <a:gd name="T78" fmla="*/ 1035 w 617"/>
                <a:gd name="T79" fmla="*/ 4237 h 1353"/>
                <a:gd name="T80" fmla="*/ 980 w 617"/>
                <a:gd name="T81" fmla="*/ 4340 h 1353"/>
                <a:gd name="T82" fmla="*/ 900 w 617"/>
                <a:gd name="T83" fmla="*/ 4378 h 1353"/>
                <a:gd name="T84" fmla="*/ 656 w 617"/>
                <a:gd name="T85" fmla="*/ 4426 h 1353"/>
                <a:gd name="T86" fmla="*/ 431 w 617"/>
                <a:gd name="T87" fmla="*/ 4113 h 1353"/>
                <a:gd name="T88" fmla="*/ 294 w 617"/>
                <a:gd name="T89" fmla="*/ 4113 h 1353"/>
                <a:gd name="T90" fmla="*/ 88 w 617"/>
                <a:gd name="T91" fmla="*/ 3763 h 1353"/>
                <a:gd name="T92" fmla="*/ 128 w 617"/>
                <a:gd name="T93" fmla="*/ 3562 h 1353"/>
                <a:gd name="T94" fmla="*/ 380 w 617"/>
                <a:gd name="T95" fmla="*/ 3462 h 1353"/>
                <a:gd name="T96" fmla="*/ 355 w 617"/>
                <a:gd name="T97" fmla="*/ 3190 h 1353"/>
                <a:gd name="T98" fmla="*/ 294 w 617"/>
                <a:gd name="T99" fmla="*/ 3028 h 1353"/>
                <a:gd name="T100" fmla="*/ 407 w 617"/>
                <a:gd name="T101" fmla="*/ 2746 h 1353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w 617"/>
                <a:gd name="T154" fmla="*/ 0 h 1353"/>
                <a:gd name="T155" fmla="*/ 617 w 617"/>
                <a:gd name="T156" fmla="*/ 1353 h 1353"/>
              </a:gdLst>
              <a:ahLst/>
              <a:cxnLst>
                <a:cxn ang="T102">
                  <a:pos x="T0" y="T1"/>
                </a:cxn>
                <a:cxn ang="T103">
                  <a:pos x="T2" y="T3"/>
                </a:cxn>
                <a:cxn ang="T104">
                  <a:pos x="T4" y="T5"/>
                </a:cxn>
                <a:cxn ang="T105">
                  <a:pos x="T6" y="T7"/>
                </a:cxn>
                <a:cxn ang="T106">
                  <a:pos x="T8" y="T9"/>
                </a:cxn>
                <a:cxn ang="T107">
                  <a:pos x="T10" y="T11"/>
                </a:cxn>
                <a:cxn ang="T108">
                  <a:pos x="T12" y="T13"/>
                </a:cxn>
                <a:cxn ang="T109">
                  <a:pos x="T14" y="T15"/>
                </a:cxn>
                <a:cxn ang="T110">
                  <a:pos x="T16" y="T17"/>
                </a:cxn>
                <a:cxn ang="T111">
                  <a:pos x="T18" y="T19"/>
                </a:cxn>
                <a:cxn ang="T112">
                  <a:pos x="T20" y="T21"/>
                </a:cxn>
                <a:cxn ang="T113">
                  <a:pos x="T22" y="T23"/>
                </a:cxn>
                <a:cxn ang="T114">
                  <a:pos x="T24" y="T25"/>
                </a:cxn>
                <a:cxn ang="T115">
                  <a:pos x="T26" y="T27"/>
                </a:cxn>
                <a:cxn ang="T116">
                  <a:pos x="T28" y="T29"/>
                </a:cxn>
                <a:cxn ang="T117">
                  <a:pos x="T30" y="T31"/>
                </a:cxn>
                <a:cxn ang="T118">
                  <a:pos x="T32" y="T33"/>
                </a:cxn>
                <a:cxn ang="T119">
                  <a:pos x="T34" y="T35"/>
                </a:cxn>
                <a:cxn ang="T120">
                  <a:pos x="T36" y="T37"/>
                </a:cxn>
                <a:cxn ang="T121">
                  <a:pos x="T38" y="T39"/>
                </a:cxn>
                <a:cxn ang="T122">
                  <a:pos x="T40" y="T41"/>
                </a:cxn>
                <a:cxn ang="T123">
                  <a:pos x="T42" y="T43"/>
                </a:cxn>
                <a:cxn ang="T124">
                  <a:pos x="T44" y="T45"/>
                </a:cxn>
                <a:cxn ang="T125">
                  <a:pos x="T46" y="T47"/>
                </a:cxn>
                <a:cxn ang="T126">
                  <a:pos x="T48" y="T49"/>
                </a:cxn>
                <a:cxn ang="T127">
                  <a:pos x="T50" y="T51"/>
                </a:cxn>
                <a:cxn ang="T128">
                  <a:pos x="T52" y="T53"/>
                </a:cxn>
                <a:cxn ang="T129">
                  <a:pos x="T54" y="T55"/>
                </a:cxn>
                <a:cxn ang="T130">
                  <a:pos x="T56" y="T57"/>
                </a:cxn>
                <a:cxn ang="T131">
                  <a:pos x="T58" y="T59"/>
                </a:cxn>
                <a:cxn ang="T132">
                  <a:pos x="T60" y="T61"/>
                </a:cxn>
                <a:cxn ang="T133">
                  <a:pos x="T62" y="T63"/>
                </a:cxn>
                <a:cxn ang="T134">
                  <a:pos x="T64" y="T65"/>
                </a:cxn>
                <a:cxn ang="T135">
                  <a:pos x="T66" y="T67"/>
                </a:cxn>
                <a:cxn ang="T136">
                  <a:pos x="T68" y="T69"/>
                </a:cxn>
                <a:cxn ang="T137">
                  <a:pos x="T70" y="T71"/>
                </a:cxn>
                <a:cxn ang="T138">
                  <a:pos x="T72" y="T73"/>
                </a:cxn>
                <a:cxn ang="T139">
                  <a:pos x="T74" y="T75"/>
                </a:cxn>
                <a:cxn ang="T140">
                  <a:pos x="T76" y="T77"/>
                </a:cxn>
                <a:cxn ang="T141">
                  <a:pos x="T78" y="T79"/>
                </a:cxn>
                <a:cxn ang="T142">
                  <a:pos x="T80" y="T81"/>
                </a:cxn>
                <a:cxn ang="T143">
                  <a:pos x="T82" y="T83"/>
                </a:cxn>
                <a:cxn ang="T144">
                  <a:pos x="T84" y="T85"/>
                </a:cxn>
                <a:cxn ang="T145">
                  <a:pos x="T86" y="T87"/>
                </a:cxn>
                <a:cxn ang="T146">
                  <a:pos x="T88" y="T89"/>
                </a:cxn>
                <a:cxn ang="T147">
                  <a:pos x="T90" y="T91"/>
                </a:cxn>
                <a:cxn ang="T148">
                  <a:pos x="T92" y="T93"/>
                </a:cxn>
                <a:cxn ang="T149">
                  <a:pos x="T94" y="T95"/>
                </a:cxn>
                <a:cxn ang="T150">
                  <a:pos x="T96" y="T97"/>
                </a:cxn>
                <a:cxn ang="T151">
                  <a:pos x="T98" y="T99"/>
                </a:cxn>
                <a:cxn ang="T152">
                  <a:pos x="T100" y="T101"/>
                </a:cxn>
              </a:cxnLst>
              <a:rect l="T153" t="T154" r="T155" b="T156"/>
              <a:pathLst>
                <a:path w="617" h="1353">
                  <a:moveTo>
                    <a:pt x="128" y="784"/>
                  </a:moveTo>
                  <a:lnTo>
                    <a:pt x="128" y="784"/>
                  </a:lnTo>
                  <a:lnTo>
                    <a:pt x="104" y="760"/>
                  </a:lnTo>
                  <a:lnTo>
                    <a:pt x="88" y="760"/>
                  </a:lnTo>
                  <a:lnTo>
                    <a:pt x="48" y="760"/>
                  </a:lnTo>
                  <a:lnTo>
                    <a:pt x="24" y="720"/>
                  </a:lnTo>
                  <a:lnTo>
                    <a:pt x="32" y="696"/>
                  </a:lnTo>
                  <a:lnTo>
                    <a:pt x="64" y="632"/>
                  </a:lnTo>
                  <a:lnTo>
                    <a:pt x="32" y="600"/>
                  </a:lnTo>
                  <a:lnTo>
                    <a:pt x="0" y="584"/>
                  </a:lnTo>
                  <a:lnTo>
                    <a:pt x="0" y="560"/>
                  </a:lnTo>
                  <a:lnTo>
                    <a:pt x="40" y="504"/>
                  </a:lnTo>
                  <a:lnTo>
                    <a:pt x="56" y="472"/>
                  </a:lnTo>
                  <a:lnTo>
                    <a:pt x="104" y="464"/>
                  </a:lnTo>
                  <a:lnTo>
                    <a:pt x="128" y="424"/>
                  </a:lnTo>
                  <a:lnTo>
                    <a:pt x="80" y="416"/>
                  </a:lnTo>
                  <a:lnTo>
                    <a:pt x="56" y="384"/>
                  </a:lnTo>
                  <a:lnTo>
                    <a:pt x="112" y="328"/>
                  </a:lnTo>
                  <a:lnTo>
                    <a:pt x="112" y="280"/>
                  </a:lnTo>
                  <a:lnTo>
                    <a:pt x="240" y="192"/>
                  </a:lnTo>
                  <a:lnTo>
                    <a:pt x="320" y="120"/>
                  </a:lnTo>
                  <a:lnTo>
                    <a:pt x="400" y="120"/>
                  </a:lnTo>
                  <a:lnTo>
                    <a:pt x="400" y="88"/>
                  </a:lnTo>
                  <a:lnTo>
                    <a:pt x="368" y="88"/>
                  </a:lnTo>
                  <a:lnTo>
                    <a:pt x="440" y="0"/>
                  </a:lnTo>
                  <a:lnTo>
                    <a:pt x="488" y="56"/>
                  </a:lnTo>
                  <a:lnTo>
                    <a:pt x="464" y="80"/>
                  </a:lnTo>
                  <a:lnTo>
                    <a:pt x="504" y="80"/>
                  </a:lnTo>
                  <a:lnTo>
                    <a:pt x="512" y="96"/>
                  </a:lnTo>
                  <a:lnTo>
                    <a:pt x="560" y="96"/>
                  </a:lnTo>
                  <a:lnTo>
                    <a:pt x="512" y="152"/>
                  </a:lnTo>
                  <a:lnTo>
                    <a:pt x="496" y="176"/>
                  </a:lnTo>
                  <a:lnTo>
                    <a:pt x="456" y="176"/>
                  </a:lnTo>
                  <a:lnTo>
                    <a:pt x="440" y="240"/>
                  </a:lnTo>
                  <a:lnTo>
                    <a:pt x="384" y="240"/>
                  </a:lnTo>
                  <a:lnTo>
                    <a:pt x="384" y="264"/>
                  </a:lnTo>
                  <a:lnTo>
                    <a:pt x="440" y="280"/>
                  </a:lnTo>
                  <a:lnTo>
                    <a:pt x="464" y="312"/>
                  </a:lnTo>
                  <a:lnTo>
                    <a:pt x="432" y="384"/>
                  </a:lnTo>
                  <a:lnTo>
                    <a:pt x="448" y="408"/>
                  </a:lnTo>
                  <a:lnTo>
                    <a:pt x="496" y="352"/>
                  </a:lnTo>
                  <a:lnTo>
                    <a:pt x="536" y="368"/>
                  </a:lnTo>
                  <a:lnTo>
                    <a:pt x="576" y="344"/>
                  </a:lnTo>
                  <a:lnTo>
                    <a:pt x="616" y="344"/>
                  </a:lnTo>
                  <a:lnTo>
                    <a:pt x="616" y="376"/>
                  </a:lnTo>
                  <a:lnTo>
                    <a:pt x="600" y="408"/>
                  </a:lnTo>
                  <a:lnTo>
                    <a:pt x="600" y="504"/>
                  </a:lnTo>
                  <a:lnTo>
                    <a:pt x="560" y="528"/>
                  </a:lnTo>
                  <a:lnTo>
                    <a:pt x="528" y="624"/>
                  </a:lnTo>
                  <a:lnTo>
                    <a:pt x="488" y="632"/>
                  </a:lnTo>
                  <a:lnTo>
                    <a:pt x="456" y="648"/>
                  </a:lnTo>
                  <a:lnTo>
                    <a:pt x="440" y="608"/>
                  </a:lnTo>
                  <a:lnTo>
                    <a:pt x="392" y="616"/>
                  </a:lnTo>
                  <a:lnTo>
                    <a:pt x="368" y="632"/>
                  </a:lnTo>
                  <a:lnTo>
                    <a:pt x="312" y="680"/>
                  </a:lnTo>
                  <a:lnTo>
                    <a:pt x="304" y="704"/>
                  </a:lnTo>
                  <a:lnTo>
                    <a:pt x="280" y="720"/>
                  </a:lnTo>
                  <a:lnTo>
                    <a:pt x="288" y="744"/>
                  </a:lnTo>
                  <a:lnTo>
                    <a:pt x="312" y="752"/>
                  </a:lnTo>
                  <a:lnTo>
                    <a:pt x="320" y="768"/>
                  </a:lnTo>
                  <a:lnTo>
                    <a:pt x="336" y="776"/>
                  </a:lnTo>
                  <a:lnTo>
                    <a:pt x="360" y="800"/>
                  </a:lnTo>
                  <a:lnTo>
                    <a:pt x="384" y="824"/>
                  </a:lnTo>
                  <a:lnTo>
                    <a:pt x="416" y="816"/>
                  </a:lnTo>
                  <a:lnTo>
                    <a:pt x="456" y="856"/>
                  </a:lnTo>
                  <a:lnTo>
                    <a:pt x="472" y="952"/>
                  </a:lnTo>
                  <a:lnTo>
                    <a:pt x="440" y="944"/>
                  </a:lnTo>
                  <a:lnTo>
                    <a:pt x="400" y="896"/>
                  </a:lnTo>
                  <a:lnTo>
                    <a:pt x="400" y="928"/>
                  </a:lnTo>
                  <a:lnTo>
                    <a:pt x="360" y="976"/>
                  </a:lnTo>
                  <a:lnTo>
                    <a:pt x="376" y="1048"/>
                  </a:lnTo>
                  <a:lnTo>
                    <a:pt x="408" y="1136"/>
                  </a:lnTo>
                  <a:lnTo>
                    <a:pt x="448" y="1152"/>
                  </a:lnTo>
                  <a:lnTo>
                    <a:pt x="440" y="1176"/>
                  </a:lnTo>
                  <a:lnTo>
                    <a:pt x="408" y="1184"/>
                  </a:lnTo>
                  <a:lnTo>
                    <a:pt x="424" y="1224"/>
                  </a:lnTo>
                  <a:lnTo>
                    <a:pt x="376" y="1264"/>
                  </a:lnTo>
                  <a:lnTo>
                    <a:pt x="384" y="1224"/>
                  </a:lnTo>
                  <a:lnTo>
                    <a:pt x="336" y="1248"/>
                  </a:lnTo>
                  <a:lnTo>
                    <a:pt x="304" y="1288"/>
                  </a:lnTo>
                  <a:lnTo>
                    <a:pt x="320" y="1312"/>
                  </a:lnTo>
                  <a:lnTo>
                    <a:pt x="288" y="1320"/>
                  </a:lnTo>
                  <a:lnTo>
                    <a:pt x="264" y="1352"/>
                  </a:lnTo>
                  <a:lnTo>
                    <a:pt x="264" y="1328"/>
                  </a:lnTo>
                  <a:lnTo>
                    <a:pt x="216" y="1320"/>
                  </a:lnTo>
                  <a:lnTo>
                    <a:pt x="192" y="1344"/>
                  </a:lnTo>
                  <a:lnTo>
                    <a:pt x="184" y="1280"/>
                  </a:lnTo>
                  <a:lnTo>
                    <a:pt x="128" y="1248"/>
                  </a:lnTo>
                  <a:lnTo>
                    <a:pt x="88" y="1280"/>
                  </a:lnTo>
                  <a:lnTo>
                    <a:pt x="88" y="1248"/>
                  </a:lnTo>
                  <a:lnTo>
                    <a:pt x="32" y="1176"/>
                  </a:lnTo>
                  <a:lnTo>
                    <a:pt x="24" y="1144"/>
                  </a:lnTo>
                  <a:lnTo>
                    <a:pt x="64" y="1112"/>
                  </a:lnTo>
                  <a:lnTo>
                    <a:pt x="40" y="1080"/>
                  </a:lnTo>
                  <a:lnTo>
                    <a:pt x="88" y="1056"/>
                  </a:lnTo>
                  <a:lnTo>
                    <a:pt x="112" y="1048"/>
                  </a:lnTo>
                  <a:lnTo>
                    <a:pt x="136" y="984"/>
                  </a:lnTo>
                  <a:lnTo>
                    <a:pt x="104" y="968"/>
                  </a:lnTo>
                  <a:lnTo>
                    <a:pt x="112" y="936"/>
                  </a:lnTo>
                  <a:lnTo>
                    <a:pt x="88" y="920"/>
                  </a:lnTo>
                  <a:lnTo>
                    <a:pt x="80" y="872"/>
                  </a:lnTo>
                  <a:lnTo>
                    <a:pt x="120" y="832"/>
                  </a:lnTo>
                  <a:lnTo>
                    <a:pt x="128" y="784"/>
                  </a:lnTo>
                </a:path>
              </a:pathLst>
            </a:custGeom>
            <a:solidFill>
              <a:srgbClr val="0066CC"/>
            </a:solidFill>
            <a:ln w="6350" cap="rnd" cmpd="sng">
              <a:solidFill>
                <a:srgbClr val="7F7F7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kern="0" dirty="0">
                <a:solidFill>
                  <a:sysClr val="windowText" lastClr="000000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110" name="Freeform 83"/>
            <p:cNvSpPr>
              <a:spLocks/>
            </p:cNvSpPr>
            <p:nvPr>
              <p:custDataLst>
                <p:tags r:id="rId78"/>
              </p:custDataLst>
            </p:nvPr>
          </p:nvSpPr>
          <p:spPr bwMode="auto">
            <a:xfrm>
              <a:off x="4510" y="1277"/>
              <a:ext cx="672" cy="935"/>
            </a:xfrm>
            <a:custGeom>
              <a:avLst/>
              <a:gdLst>
                <a:gd name="T0" fmla="*/ 1165 w 657"/>
                <a:gd name="T1" fmla="*/ 2420 h 913"/>
                <a:gd name="T2" fmla="*/ 1011 w 657"/>
                <a:gd name="T3" fmla="*/ 2194 h 913"/>
                <a:gd name="T4" fmla="*/ 936 w 657"/>
                <a:gd name="T5" fmla="*/ 2126 h 913"/>
                <a:gd name="T6" fmla="*/ 936 w 657"/>
                <a:gd name="T7" fmla="*/ 1861 h 913"/>
                <a:gd name="T8" fmla="*/ 782 w 657"/>
                <a:gd name="T9" fmla="*/ 1430 h 913"/>
                <a:gd name="T10" fmla="*/ 761 w 657"/>
                <a:gd name="T11" fmla="*/ 1123 h 913"/>
                <a:gd name="T12" fmla="*/ 530 w 657"/>
                <a:gd name="T13" fmla="*/ 941 h 913"/>
                <a:gd name="T14" fmla="*/ 506 w 657"/>
                <a:gd name="T15" fmla="*/ 815 h 913"/>
                <a:gd name="T16" fmla="*/ 402 w 657"/>
                <a:gd name="T17" fmla="*/ 869 h 913"/>
                <a:gd name="T18" fmla="*/ 402 w 657"/>
                <a:gd name="T19" fmla="*/ 995 h 913"/>
                <a:gd name="T20" fmla="*/ 429 w 657"/>
                <a:gd name="T21" fmla="*/ 995 h 913"/>
                <a:gd name="T22" fmla="*/ 328 w 657"/>
                <a:gd name="T23" fmla="*/ 1020 h 913"/>
                <a:gd name="T24" fmla="*/ 250 w 657"/>
                <a:gd name="T25" fmla="*/ 941 h 913"/>
                <a:gd name="T26" fmla="*/ 171 w 657"/>
                <a:gd name="T27" fmla="*/ 869 h 913"/>
                <a:gd name="T28" fmla="*/ 119 w 657"/>
                <a:gd name="T29" fmla="*/ 839 h 913"/>
                <a:gd name="T30" fmla="*/ 100 w 657"/>
                <a:gd name="T31" fmla="*/ 793 h 913"/>
                <a:gd name="T32" fmla="*/ 8 w 657"/>
                <a:gd name="T33" fmla="*/ 766 h 913"/>
                <a:gd name="T34" fmla="*/ 0 w 657"/>
                <a:gd name="T35" fmla="*/ 690 h 913"/>
                <a:gd name="T36" fmla="*/ 84 w 657"/>
                <a:gd name="T37" fmla="*/ 639 h 913"/>
                <a:gd name="T38" fmla="*/ 100 w 657"/>
                <a:gd name="T39" fmla="*/ 562 h 913"/>
                <a:gd name="T40" fmla="*/ 274 w 657"/>
                <a:gd name="T41" fmla="*/ 403 h 913"/>
                <a:gd name="T42" fmla="*/ 358 w 657"/>
                <a:gd name="T43" fmla="*/ 359 h 913"/>
                <a:gd name="T44" fmla="*/ 506 w 657"/>
                <a:gd name="T45" fmla="*/ 328 h 913"/>
                <a:gd name="T46" fmla="*/ 554 w 657"/>
                <a:gd name="T47" fmla="*/ 458 h 913"/>
                <a:gd name="T48" fmla="*/ 658 w 657"/>
                <a:gd name="T49" fmla="*/ 403 h 913"/>
                <a:gd name="T50" fmla="*/ 782 w 657"/>
                <a:gd name="T51" fmla="*/ 382 h 913"/>
                <a:gd name="T52" fmla="*/ 886 w 657"/>
                <a:gd name="T53" fmla="*/ 84 h 913"/>
                <a:gd name="T54" fmla="*/ 1011 w 657"/>
                <a:gd name="T55" fmla="*/ 0 h 913"/>
                <a:gd name="T56" fmla="*/ 1165 w 657"/>
                <a:gd name="T57" fmla="*/ 483 h 913"/>
                <a:gd name="T58" fmla="*/ 1239 w 657"/>
                <a:gd name="T59" fmla="*/ 588 h 913"/>
                <a:gd name="T60" fmla="*/ 1038 w 657"/>
                <a:gd name="T61" fmla="*/ 639 h 913"/>
                <a:gd name="T62" fmla="*/ 987 w 657"/>
                <a:gd name="T63" fmla="*/ 839 h 913"/>
                <a:gd name="T64" fmla="*/ 1038 w 657"/>
                <a:gd name="T65" fmla="*/ 941 h 913"/>
                <a:gd name="T66" fmla="*/ 958 w 657"/>
                <a:gd name="T67" fmla="*/ 970 h 913"/>
                <a:gd name="T68" fmla="*/ 1038 w 657"/>
                <a:gd name="T69" fmla="*/ 1098 h 913"/>
                <a:gd name="T70" fmla="*/ 936 w 657"/>
                <a:gd name="T71" fmla="*/ 1202 h 913"/>
                <a:gd name="T72" fmla="*/ 1192 w 657"/>
                <a:gd name="T73" fmla="*/ 1552 h 913"/>
                <a:gd name="T74" fmla="*/ 1290 w 657"/>
                <a:gd name="T75" fmla="*/ 1450 h 913"/>
                <a:gd name="T76" fmla="*/ 1368 w 657"/>
                <a:gd name="T77" fmla="*/ 1552 h 913"/>
                <a:gd name="T78" fmla="*/ 1392 w 657"/>
                <a:gd name="T79" fmla="*/ 1582 h 913"/>
                <a:gd name="T80" fmla="*/ 1493 w 657"/>
                <a:gd name="T81" fmla="*/ 1552 h 913"/>
                <a:gd name="T82" fmla="*/ 1569 w 657"/>
                <a:gd name="T83" fmla="*/ 1659 h 913"/>
                <a:gd name="T84" fmla="*/ 1493 w 657"/>
                <a:gd name="T85" fmla="*/ 1683 h 913"/>
                <a:gd name="T86" fmla="*/ 1569 w 657"/>
                <a:gd name="T87" fmla="*/ 1836 h 913"/>
                <a:gd name="T88" fmla="*/ 1796 w 657"/>
                <a:gd name="T89" fmla="*/ 1942 h 913"/>
                <a:gd name="T90" fmla="*/ 1698 w 657"/>
                <a:gd name="T91" fmla="*/ 2064 h 913"/>
                <a:gd name="T92" fmla="*/ 1776 w 657"/>
                <a:gd name="T93" fmla="*/ 2226 h 913"/>
                <a:gd name="T94" fmla="*/ 1902 w 657"/>
                <a:gd name="T95" fmla="*/ 2296 h 913"/>
                <a:gd name="T96" fmla="*/ 1871 w 657"/>
                <a:gd name="T97" fmla="*/ 2448 h 913"/>
                <a:gd name="T98" fmla="*/ 2000 w 657"/>
                <a:gd name="T99" fmla="*/ 2625 h 913"/>
                <a:gd name="T100" fmla="*/ 2078 w 657"/>
                <a:gd name="T101" fmla="*/ 2904 h 913"/>
                <a:gd name="T102" fmla="*/ 2000 w 657"/>
                <a:gd name="T103" fmla="*/ 2904 h 913"/>
                <a:gd name="T104" fmla="*/ 1820 w 657"/>
                <a:gd name="T105" fmla="*/ 2806 h 913"/>
                <a:gd name="T106" fmla="*/ 1239 w 657"/>
                <a:gd name="T107" fmla="*/ 2521 h 913"/>
                <a:gd name="T108" fmla="*/ 1165 w 657"/>
                <a:gd name="T109" fmla="*/ 2420 h 913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w 657"/>
                <a:gd name="T166" fmla="*/ 0 h 913"/>
                <a:gd name="T167" fmla="*/ 657 w 657"/>
                <a:gd name="T168" fmla="*/ 913 h 913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T165" t="T166" r="T167" b="T168"/>
              <a:pathLst>
                <a:path w="657" h="913">
                  <a:moveTo>
                    <a:pt x="368" y="760"/>
                  </a:moveTo>
                  <a:lnTo>
                    <a:pt x="320" y="688"/>
                  </a:lnTo>
                  <a:lnTo>
                    <a:pt x="296" y="664"/>
                  </a:lnTo>
                  <a:lnTo>
                    <a:pt x="296" y="584"/>
                  </a:lnTo>
                  <a:lnTo>
                    <a:pt x="248" y="448"/>
                  </a:lnTo>
                  <a:lnTo>
                    <a:pt x="240" y="352"/>
                  </a:lnTo>
                  <a:lnTo>
                    <a:pt x="168" y="296"/>
                  </a:lnTo>
                  <a:lnTo>
                    <a:pt x="160" y="256"/>
                  </a:lnTo>
                  <a:lnTo>
                    <a:pt x="128" y="272"/>
                  </a:lnTo>
                  <a:lnTo>
                    <a:pt x="128" y="312"/>
                  </a:lnTo>
                  <a:lnTo>
                    <a:pt x="136" y="312"/>
                  </a:lnTo>
                  <a:lnTo>
                    <a:pt x="104" y="320"/>
                  </a:lnTo>
                  <a:lnTo>
                    <a:pt x="80" y="296"/>
                  </a:lnTo>
                  <a:lnTo>
                    <a:pt x="56" y="272"/>
                  </a:lnTo>
                  <a:lnTo>
                    <a:pt x="40" y="264"/>
                  </a:lnTo>
                  <a:lnTo>
                    <a:pt x="32" y="248"/>
                  </a:lnTo>
                  <a:lnTo>
                    <a:pt x="8" y="240"/>
                  </a:lnTo>
                  <a:lnTo>
                    <a:pt x="0" y="216"/>
                  </a:lnTo>
                  <a:lnTo>
                    <a:pt x="24" y="200"/>
                  </a:lnTo>
                  <a:lnTo>
                    <a:pt x="32" y="176"/>
                  </a:lnTo>
                  <a:lnTo>
                    <a:pt x="88" y="128"/>
                  </a:lnTo>
                  <a:lnTo>
                    <a:pt x="112" y="112"/>
                  </a:lnTo>
                  <a:lnTo>
                    <a:pt x="160" y="104"/>
                  </a:lnTo>
                  <a:lnTo>
                    <a:pt x="176" y="144"/>
                  </a:lnTo>
                  <a:lnTo>
                    <a:pt x="208" y="128"/>
                  </a:lnTo>
                  <a:lnTo>
                    <a:pt x="248" y="120"/>
                  </a:lnTo>
                  <a:lnTo>
                    <a:pt x="280" y="24"/>
                  </a:lnTo>
                  <a:lnTo>
                    <a:pt x="320" y="0"/>
                  </a:lnTo>
                  <a:lnTo>
                    <a:pt x="368" y="152"/>
                  </a:lnTo>
                  <a:lnTo>
                    <a:pt x="392" y="184"/>
                  </a:lnTo>
                  <a:lnTo>
                    <a:pt x="328" y="200"/>
                  </a:lnTo>
                  <a:lnTo>
                    <a:pt x="312" y="264"/>
                  </a:lnTo>
                  <a:lnTo>
                    <a:pt x="328" y="296"/>
                  </a:lnTo>
                  <a:lnTo>
                    <a:pt x="304" y="304"/>
                  </a:lnTo>
                  <a:lnTo>
                    <a:pt x="328" y="344"/>
                  </a:lnTo>
                  <a:lnTo>
                    <a:pt x="296" y="376"/>
                  </a:lnTo>
                  <a:lnTo>
                    <a:pt x="376" y="488"/>
                  </a:lnTo>
                  <a:lnTo>
                    <a:pt x="408" y="456"/>
                  </a:lnTo>
                  <a:lnTo>
                    <a:pt x="432" y="488"/>
                  </a:lnTo>
                  <a:lnTo>
                    <a:pt x="440" y="496"/>
                  </a:lnTo>
                  <a:lnTo>
                    <a:pt x="472" y="488"/>
                  </a:lnTo>
                  <a:lnTo>
                    <a:pt x="496" y="520"/>
                  </a:lnTo>
                  <a:lnTo>
                    <a:pt x="472" y="528"/>
                  </a:lnTo>
                  <a:lnTo>
                    <a:pt x="496" y="576"/>
                  </a:lnTo>
                  <a:lnTo>
                    <a:pt x="568" y="608"/>
                  </a:lnTo>
                  <a:lnTo>
                    <a:pt x="536" y="648"/>
                  </a:lnTo>
                  <a:lnTo>
                    <a:pt x="560" y="696"/>
                  </a:lnTo>
                  <a:lnTo>
                    <a:pt x="600" y="720"/>
                  </a:lnTo>
                  <a:lnTo>
                    <a:pt x="592" y="768"/>
                  </a:lnTo>
                  <a:lnTo>
                    <a:pt x="632" y="824"/>
                  </a:lnTo>
                  <a:lnTo>
                    <a:pt x="656" y="912"/>
                  </a:lnTo>
                  <a:lnTo>
                    <a:pt x="632" y="912"/>
                  </a:lnTo>
                  <a:lnTo>
                    <a:pt x="576" y="880"/>
                  </a:lnTo>
                  <a:lnTo>
                    <a:pt x="392" y="792"/>
                  </a:lnTo>
                  <a:lnTo>
                    <a:pt x="368" y="760"/>
                  </a:lnTo>
                </a:path>
              </a:pathLst>
            </a:custGeom>
            <a:solidFill>
              <a:srgbClr val="0066CC"/>
            </a:solidFill>
            <a:ln w="6350" cap="rnd" cmpd="sng">
              <a:solidFill>
                <a:srgbClr val="7F7F7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kern="0" dirty="0">
                <a:solidFill>
                  <a:sysClr val="windowText" lastClr="000000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111" name="Freeform 77"/>
            <p:cNvSpPr>
              <a:spLocks/>
            </p:cNvSpPr>
            <p:nvPr>
              <p:custDataLst>
                <p:tags r:id="rId79"/>
              </p:custDataLst>
            </p:nvPr>
          </p:nvSpPr>
          <p:spPr bwMode="auto">
            <a:xfrm>
              <a:off x="3143" y="1361"/>
              <a:ext cx="1221" cy="1465"/>
            </a:xfrm>
            <a:custGeom>
              <a:avLst/>
              <a:gdLst>
                <a:gd name="T0" fmla="*/ 832 w 1193"/>
                <a:gd name="T1" fmla="*/ 1163 h 1433"/>
                <a:gd name="T2" fmla="*/ 1223 w 1193"/>
                <a:gd name="T3" fmla="*/ 1163 h 1433"/>
                <a:gd name="T4" fmla="*/ 1615 w 1193"/>
                <a:gd name="T5" fmla="*/ 1561 h 1433"/>
                <a:gd name="T6" fmla="*/ 1773 w 1193"/>
                <a:gd name="T7" fmla="*/ 1191 h 1433"/>
                <a:gd name="T8" fmla="*/ 1905 w 1193"/>
                <a:gd name="T9" fmla="*/ 768 h 1433"/>
                <a:gd name="T10" fmla="*/ 2275 w 1193"/>
                <a:gd name="T11" fmla="*/ 504 h 1433"/>
                <a:gd name="T12" fmla="*/ 2559 w 1193"/>
                <a:gd name="T13" fmla="*/ 504 h 1433"/>
                <a:gd name="T14" fmla="*/ 2873 w 1193"/>
                <a:gd name="T15" fmla="*/ 262 h 1433"/>
                <a:gd name="T16" fmla="*/ 3345 w 1193"/>
                <a:gd name="T17" fmla="*/ 102 h 1433"/>
                <a:gd name="T18" fmla="*/ 3559 w 1193"/>
                <a:gd name="T19" fmla="*/ 16 h 1433"/>
                <a:gd name="T20" fmla="*/ 3522 w 1193"/>
                <a:gd name="T21" fmla="*/ 448 h 1433"/>
                <a:gd name="T22" fmla="*/ 3789 w 1193"/>
                <a:gd name="T23" fmla="*/ 580 h 1433"/>
                <a:gd name="T24" fmla="*/ 3707 w 1193"/>
                <a:gd name="T25" fmla="*/ 948 h 1433"/>
                <a:gd name="T26" fmla="*/ 3789 w 1193"/>
                <a:gd name="T27" fmla="*/ 1270 h 1433"/>
                <a:gd name="T28" fmla="*/ 3734 w 1193"/>
                <a:gd name="T29" fmla="*/ 1561 h 1433"/>
                <a:gd name="T30" fmla="*/ 3522 w 1193"/>
                <a:gd name="T31" fmla="*/ 1850 h 1433"/>
                <a:gd name="T32" fmla="*/ 3734 w 1193"/>
                <a:gd name="T33" fmla="*/ 2298 h 1433"/>
                <a:gd name="T34" fmla="*/ 3522 w 1193"/>
                <a:gd name="T35" fmla="*/ 2509 h 1433"/>
                <a:gd name="T36" fmla="*/ 3478 w 1193"/>
                <a:gd name="T37" fmla="*/ 2694 h 1433"/>
                <a:gd name="T38" fmla="*/ 3478 w 1193"/>
                <a:gd name="T39" fmla="*/ 3332 h 1433"/>
                <a:gd name="T40" fmla="*/ 3187 w 1193"/>
                <a:gd name="T41" fmla="*/ 3547 h 1433"/>
                <a:gd name="T42" fmla="*/ 3290 w 1193"/>
                <a:gd name="T43" fmla="*/ 3935 h 1433"/>
                <a:gd name="T44" fmla="*/ 3367 w 1193"/>
                <a:gd name="T45" fmla="*/ 4229 h 1433"/>
                <a:gd name="T46" fmla="*/ 3243 w 1193"/>
                <a:gd name="T47" fmla="*/ 4541 h 1433"/>
                <a:gd name="T48" fmla="*/ 2956 w 1193"/>
                <a:gd name="T49" fmla="*/ 4690 h 1433"/>
                <a:gd name="T50" fmla="*/ 2615 w 1193"/>
                <a:gd name="T51" fmla="*/ 4648 h 1433"/>
                <a:gd name="T52" fmla="*/ 2349 w 1193"/>
                <a:gd name="T53" fmla="*/ 4734 h 1433"/>
                <a:gd name="T54" fmla="*/ 2039 w 1193"/>
                <a:gd name="T55" fmla="*/ 4648 h 1433"/>
                <a:gd name="T56" fmla="*/ 1825 w 1193"/>
                <a:gd name="T57" fmla="*/ 4393 h 1433"/>
                <a:gd name="T58" fmla="*/ 1668 w 1193"/>
                <a:gd name="T59" fmla="*/ 4371 h 1433"/>
                <a:gd name="T60" fmla="*/ 1337 w 1193"/>
                <a:gd name="T61" fmla="*/ 4332 h 1433"/>
                <a:gd name="T62" fmla="*/ 1146 w 1193"/>
                <a:gd name="T63" fmla="*/ 4541 h 1433"/>
                <a:gd name="T64" fmla="*/ 944 w 1193"/>
                <a:gd name="T65" fmla="*/ 4712 h 1433"/>
                <a:gd name="T66" fmla="*/ 861 w 1193"/>
                <a:gd name="T67" fmla="*/ 4288 h 1433"/>
                <a:gd name="T68" fmla="*/ 731 w 1193"/>
                <a:gd name="T69" fmla="*/ 4039 h 1433"/>
                <a:gd name="T70" fmla="*/ 523 w 1193"/>
                <a:gd name="T71" fmla="*/ 3784 h 1433"/>
                <a:gd name="T72" fmla="*/ 234 w 1193"/>
                <a:gd name="T73" fmla="*/ 3648 h 1433"/>
                <a:gd name="T74" fmla="*/ 178 w 1193"/>
                <a:gd name="T75" fmla="*/ 3311 h 1433"/>
                <a:gd name="T76" fmla="*/ 178 w 1193"/>
                <a:gd name="T77" fmla="*/ 3019 h 1433"/>
                <a:gd name="T78" fmla="*/ 86 w 1193"/>
                <a:gd name="T79" fmla="*/ 2694 h 1433"/>
                <a:gd name="T80" fmla="*/ 214 w 1193"/>
                <a:gd name="T81" fmla="*/ 2461 h 1433"/>
                <a:gd name="T82" fmla="*/ 281 w 1193"/>
                <a:gd name="T83" fmla="*/ 2008 h 1433"/>
                <a:gd name="T84" fmla="*/ 102 w 1193"/>
                <a:gd name="T85" fmla="*/ 1642 h 1433"/>
                <a:gd name="T86" fmla="*/ 214 w 1193"/>
                <a:gd name="T87" fmla="*/ 1455 h 1433"/>
                <a:gd name="T88" fmla="*/ 574 w 1193"/>
                <a:gd name="T89" fmla="*/ 1481 h 1433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w 1193"/>
                <a:gd name="T136" fmla="*/ 0 h 1433"/>
                <a:gd name="T137" fmla="*/ 1193 w 1193"/>
                <a:gd name="T138" fmla="*/ 1433 h 1433"/>
              </a:gdLst>
              <a:ahLst/>
              <a:cxnLst>
                <a:cxn ang="T90">
                  <a:pos x="T0" y="T1"/>
                </a:cxn>
                <a:cxn ang="T91">
                  <a:pos x="T2" y="T3"/>
                </a:cxn>
                <a:cxn ang="T92">
                  <a:pos x="T4" y="T5"/>
                </a:cxn>
                <a:cxn ang="T93">
                  <a:pos x="T6" y="T7"/>
                </a:cxn>
                <a:cxn ang="T94">
                  <a:pos x="T8" y="T9"/>
                </a:cxn>
                <a:cxn ang="T95">
                  <a:pos x="T10" y="T11"/>
                </a:cxn>
                <a:cxn ang="T96">
                  <a:pos x="T12" y="T13"/>
                </a:cxn>
                <a:cxn ang="T97">
                  <a:pos x="T14" y="T15"/>
                </a:cxn>
                <a:cxn ang="T98">
                  <a:pos x="T16" y="T17"/>
                </a:cxn>
                <a:cxn ang="T99">
                  <a:pos x="T18" y="T19"/>
                </a:cxn>
                <a:cxn ang="T100">
                  <a:pos x="T20" y="T21"/>
                </a:cxn>
                <a:cxn ang="T101">
                  <a:pos x="T22" y="T23"/>
                </a:cxn>
                <a:cxn ang="T102">
                  <a:pos x="T24" y="T25"/>
                </a:cxn>
                <a:cxn ang="T103">
                  <a:pos x="T26" y="T27"/>
                </a:cxn>
                <a:cxn ang="T104">
                  <a:pos x="T28" y="T29"/>
                </a:cxn>
                <a:cxn ang="T105">
                  <a:pos x="T30" y="T31"/>
                </a:cxn>
                <a:cxn ang="T106">
                  <a:pos x="T32" y="T33"/>
                </a:cxn>
                <a:cxn ang="T107">
                  <a:pos x="T34" y="T35"/>
                </a:cxn>
                <a:cxn ang="T108">
                  <a:pos x="T36" y="T37"/>
                </a:cxn>
                <a:cxn ang="T109">
                  <a:pos x="T38" y="T39"/>
                </a:cxn>
                <a:cxn ang="T110">
                  <a:pos x="T40" y="T41"/>
                </a:cxn>
                <a:cxn ang="T111">
                  <a:pos x="T42" y="T43"/>
                </a:cxn>
                <a:cxn ang="T112">
                  <a:pos x="T44" y="T45"/>
                </a:cxn>
                <a:cxn ang="T113">
                  <a:pos x="T46" y="T47"/>
                </a:cxn>
                <a:cxn ang="T114">
                  <a:pos x="T48" y="T49"/>
                </a:cxn>
                <a:cxn ang="T115">
                  <a:pos x="T50" y="T51"/>
                </a:cxn>
                <a:cxn ang="T116">
                  <a:pos x="T52" y="T53"/>
                </a:cxn>
                <a:cxn ang="T117">
                  <a:pos x="T54" y="T55"/>
                </a:cxn>
                <a:cxn ang="T118">
                  <a:pos x="T56" y="T57"/>
                </a:cxn>
                <a:cxn ang="T119">
                  <a:pos x="T58" y="T59"/>
                </a:cxn>
                <a:cxn ang="T120">
                  <a:pos x="T60" y="T61"/>
                </a:cxn>
                <a:cxn ang="T121">
                  <a:pos x="T62" y="T63"/>
                </a:cxn>
                <a:cxn ang="T122">
                  <a:pos x="T64" y="T65"/>
                </a:cxn>
                <a:cxn ang="T123">
                  <a:pos x="T66" y="T67"/>
                </a:cxn>
                <a:cxn ang="T124">
                  <a:pos x="T68" y="T69"/>
                </a:cxn>
                <a:cxn ang="T125">
                  <a:pos x="T70" y="T71"/>
                </a:cxn>
                <a:cxn ang="T126">
                  <a:pos x="T72" y="T73"/>
                </a:cxn>
                <a:cxn ang="T127">
                  <a:pos x="T74" y="T75"/>
                </a:cxn>
                <a:cxn ang="T128">
                  <a:pos x="T76" y="T77"/>
                </a:cxn>
                <a:cxn ang="T129">
                  <a:pos x="T78" y="T79"/>
                </a:cxn>
                <a:cxn ang="T130">
                  <a:pos x="T80" y="T81"/>
                </a:cxn>
                <a:cxn ang="T131">
                  <a:pos x="T82" y="T83"/>
                </a:cxn>
                <a:cxn ang="T132">
                  <a:pos x="T84" y="T85"/>
                </a:cxn>
                <a:cxn ang="T133">
                  <a:pos x="T86" y="T87"/>
                </a:cxn>
                <a:cxn ang="T134">
                  <a:pos x="T88" y="T89"/>
                </a:cxn>
              </a:cxnLst>
              <a:rect l="T135" t="T136" r="T137" b="T138"/>
              <a:pathLst>
                <a:path w="1193" h="1433">
                  <a:moveTo>
                    <a:pt x="272" y="432"/>
                  </a:moveTo>
                  <a:lnTo>
                    <a:pt x="256" y="392"/>
                  </a:lnTo>
                  <a:lnTo>
                    <a:pt x="256" y="352"/>
                  </a:lnTo>
                  <a:lnTo>
                    <a:pt x="296" y="360"/>
                  </a:lnTo>
                  <a:lnTo>
                    <a:pt x="328" y="344"/>
                  </a:lnTo>
                  <a:lnTo>
                    <a:pt x="376" y="352"/>
                  </a:lnTo>
                  <a:lnTo>
                    <a:pt x="352" y="408"/>
                  </a:lnTo>
                  <a:lnTo>
                    <a:pt x="400" y="432"/>
                  </a:lnTo>
                  <a:lnTo>
                    <a:pt x="496" y="472"/>
                  </a:lnTo>
                  <a:lnTo>
                    <a:pt x="488" y="400"/>
                  </a:lnTo>
                  <a:lnTo>
                    <a:pt x="536" y="392"/>
                  </a:lnTo>
                  <a:lnTo>
                    <a:pt x="544" y="360"/>
                  </a:lnTo>
                  <a:lnTo>
                    <a:pt x="624" y="312"/>
                  </a:lnTo>
                  <a:lnTo>
                    <a:pt x="568" y="272"/>
                  </a:lnTo>
                  <a:lnTo>
                    <a:pt x="584" y="232"/>
                  </a:lnTo>
                  <a:lnTo>
                    <a:pt x="648" y="176"/>
                  </a:lnTo>
                  <a:lnTo>
                    <a:pt x="680" y="192"/>
                  </a:lnTo>
                  <a:lnTo>
                    <a:pt x="696" y="152"/>
                  </a:lnTo>
                  <a:lnTo>
                    <a:pt x="752" y="120"/>
                  </a:lnTo>
                  <a:lnTo>
                    <a:pt x="752" y="152"/>
                  </a:lnTo>
                  <a:lnTo>
                    <a:pt x="784" y="152"/>
                  </a:lnTo>
                  <a:lnTo>
                    <a:pt x="800" y="136"/>
                  </a:lnTo>
                  <a:lnTo>
                    <a:pt x="880" y="136"/>
                  </a:lnTo>
                  <a:lnTo>
                    <a:pt x="880" y="80"/>
                  </a:lnTo>
                  <a:lnTo>
                    <a:pt x="944" y="16"/>
                  </a:lnTo>
                  <a:lnTo>
                    <a:pt x="1000" y="40"/>
                  </a:lnTo>
                  <a:lnTo>
                    <a:pt x="1024" y="32"/>
                  </a:lnTo>
                  <a:lnTo>
                    <a:pt x="1064" y="40"/>
                  </a:lnTo>
                  <a:lnTo>
                    <a:pt x="1056" y="0"/>
                  </a:lnTo>
                  <a:lnTo>
                    <a:pt x="1088" y="16"/>
                  </a:lnTo>
                  <a:lnTo>
                    <a:pt x="1120" y="48"/>
                  </a:lnTo>
                  <a:lnTo>
                    <a:pt x="1088" y="112"/>
                  </a:lnTo>
                  <a:lnTo>
                    <a:pt x="1080" y="136"/>
                  </a:lnTo>
                  <a:lnTo>
                    <a:pt x="1104" y="176"/>
                  </a:lnTo>
                  <a:lnTo>
                    <a:pt x="1144" y="176"/>
                  </a:lnTo>
                  <a:lnTo>
                    <a:pt x="1160" y="176"/>
                  </a:lnTo>
                  <a:lnTo>
                    <a:pt x="1184" y="200"/>
                  </a:lnTo>
                  <a:lnTo>
                    <a:pt x="1176" y="248"/>
                  </a:lnTo>
                  <a:lnTo>
                    <a:pt x="1136" y="288"/>
                  </a:lnTo>
                  <a:lnTo>
                    <a:pt x="1144" y="336"/>
                  </a:lnTo>
                  <a:lnTo>
                    <a:pt x="1168" y="352"/>
                  </a:lnTo>
                  <a:lnTo>
                    <a:pt x="1160" y="384"/>
                  </a:lnTo>
                  <a:lnTo>
                    <a:pt x="1192" y="400"/>
                  </a:lnTo>
                  <a:lnTo>
                    <a:pt x="1168" y="464"/>
                  </a:lnTo>
                  <a:lnTo>
                    <a:pt x="1144" y="472"/>
                  </a:lnTo>
                  <a:lnTo>
                    <a:pt x="1096" y="496"/>
                  </a:lnTo>
                  <a:lnTo>
                    <a:pt x="1120" y="528"/>
                  </a:lnTo>
                  <a:lnTo>
                    <a:pt x="1080" y="560"/>
                  </a:lnTo>
                  <a:lnTo>
                    <a:pt x="1088" y="592"/>
                  </a:lnTo>
                  <a:lnTo>
                    <a:pt x="1144" y="664"/>
                  </a:lnTo>
                  <a:lnTo>
                    <a:pt x="1144" y="696"/>
                  </a:lnTo>
                  <a:lnTo>
                    <a:pt x="1152" y="720"/>
                  </a:lnTo>
                  <a:lnTo>
                    <a:pt x="1112" y="736"/>
                  </a:lnTo>
                  <a:lnTo>
                    <a:pt x="1080" y="760"/>
                  </a:lnTo>
                  <a:lnTo>
                    <a:pt x="1040" y="744"/>
                  </a:lnTo>
                  <a:lnTo>
                    <a:pt x="1032" y="784"/>
                  </a:lnTo>
                  <a:lnTo>
                    <a:pt x="1064" y="816"/>
                  </a:lnTo>
                  <a:lnTo>
                    <a:pt x="1048" y="872"/>
                  </a:lnTo>
                  <a:lnTo>
                    <a:pt x="1096" y="952"/>
                  </a:lnTo>
                  <a:lnTo>
                    <a:pt x="1064" y="1008"/>
                  </a:lnTo>
                  <a:lnTo>
                    <a:pt x="1040" y="1008"/>
                  </a:lnTo>
                  <a:lnTo>
                    <a:pt x="1040" y="1040"/>
                  </a:lnTo>
                  <a:lnTo>
                    <a:pt x="976" y="1072"/>
                  </a:lnTo>
                  <a:lnTo>
                    <a:pt x="992" y="1144"/>
                  </a:lnTo>
                  <a:lnTo>
                    <a:pt x="984" y="1168"/>
                  </a:lnTo>
                  <a:lnTo>
                    <a:pt x="1008" y="1192"/>
                  </a:lnTo>
                  <a:lnTo>
                    <a:pt x="1008" y="1232"/>
                  </a:lnTo>
                  <a:lnTo>
                    <a:pt x="1040" y="1232"/>
                  </a:lnTo>
                  <a:lnTo>
                    <a:pt x="1032" y="1280"/>
                  </a:lnTo>
                  <a:lnTo>
                    <a:pt x="1048" y="1312"/>
                  </a:lnTo>
                  <a:lnTo>
                    <a:pt x="1000" y="1336"/>
                  </a:lnTo>
                  <a:lnTo>
                    <a:pt x="992" y="1376"/>
                  </a:lnTo>
                  <a:lnTo>
                    <a:pt x="960" y="1376"/>
                  </a:lnTo>
                  <a:lnTo>
                    <a:pt x="920" y="1400"/>
                  </a:lnTo>
                  <a:lnTo>
                    <a:pt x="904" y="1416"/>
                  </a:lnTo>
                  <a:lnTo>
                    <a:pt x="864" y="1416"/>
                  </a:lnTo>
                  <a:lnTo>
                    <a:pt x="840" y="1432"/>
                  </a:lnTo>
                  <a:lnTo>
                    <a:pt x="800" y="1408"/>
                  </a:lnTo>
                  <a:lnTo>
                    <a:pt x="768" y="1424"/>
                  </a:lnTo>
                  <a:lnTo>
                    <a:pt x="736" y="1416"/>
                  </a:lnTo>
                  <a:lnTo>
                    <a:pt x="720" y="1432"/>
                  </a:lnTo>
                  <a:lnTo>
                    <a:pt x="696" y="1416"/>
                  </a:lnTo>
                  <a:lnTo>
                    <a:pt x="656" y="1432"/>
                  </a:lnTo>
                  <a:lnTo>
                    <a:pt x="624" y="1408"/>
                  </a:lnTo>
                  <a:lnTo>
                    <a:pt x="600" y="1392"/>
                  </a:lnTo>
                  <a:lnTo>
                    <a:pt x="592" y="1376"/>
                  </a:lnTo>
                  <a:lnTo>
                    <a:pt x="560" y="1328"/>
                  </a:lnTo>
                  <a:lnTo>
                    <a:pt x="552" y="1304"/>
                  </a:lnTo>
                  <a:lnTo>
                    <a:pt x="536" y="1296"/>
                  </a:lnTo>
                  <a:lnTo>
                    <a:pt x="512" y="1320"/>
                  </a:lnTo>
                  <a:lnTo>
                    <a:pt x="488" y="1296"/>
                  </a:lnTo>
                  <a:lnTo>
                    <a:pt x="448" y="1272"/>
                  </a:lnTo>
                  <a:lnTo>
                    <a:pt x="408" y="1312"/>
                  </a:lnTo>
                  <a:lnTo>
                    <a:pt x="400" y="1360"/>
                  </a:lnTo>
                  <a:lnTo>
                    <a:pt x="368" y="1400"/>
                  </a:lnTo>
                  <a:lnTo>
                    <a:pt x="352" y="1376"/>
                  </a:lnTo>
                  <a:lnTo>
                    <a:pt x="344" y="1392"/>
                  </a:lnTo>
                  <a:lnTo>
                    <a:pt x="296" y="1408"/>
                  </a:lnTo>
                  <a:lnTo>
                    <a:pt x="288" y="1424"/>
                  </a:lnTo>
                  <a:lnTo>
                    <a:pt x="264" y="1424"/>
                  </a:lnTo>
                  <a:lnTo>
                    <a:pt x="256" y="1384"/>
                  </a:lnTo>
                  <a:lnTo>
                    <a:pt x="264" y="1296"/>
                  </a:lnTo>
                  <a:lnTo>
                    <a:pt x="232" y="1272"/>
                  </a:lnTo>
                  <a:lnTo>
                    <a:pt x="216" y="1248"/>
                  </a:lnTo>
                  <a:lnTo>
                    <a:pt x="224" y="1224"/>
                  </a:lnTo>
                  <a:lnTo>
                    <a:pt x="200" y="1216"/>
                  </a:lnTo>
                  <a:lnTo>
                    <a:pt x="200" y="1176"/>
                  </a:lnTo>
                  <a:lnTo>
                    <a:pt x="160" y="1144"/>
                  </a:lnTo>
                  <a:lnTo>
                    <a:pt x="152" y="1128"/>
                  </a:lnTo>
                  <a:lnTo>
                    <a:pt x="144" y="1104"/>
                  </a:lnTo>
                  <a:lnTo>
                    <a:pt x="72" y="1104"/>
                  </a:lnTo>
                  <a:lnTo>
                    <a:pt x="64" y="1064"/>
                  </a:lnTo>
                  <a:lnTo>
                    <a:pt x="80" y="1032"/>
                  </a:lnTo>
                  <a:lnTo>
                    <a:pt x="56" y="1000"/>
                  </a:lnTo>
                  <a:lnTo>
                    <a:pt x="48" y="960"/>
                  </a:lnTo>
                  <a:lnTo>
                    <a:pt x="24" y="952"/>
                  </a:lnTo>
                  <a:lnTo>
                    <a:pt x="56" y="912"/>
                  </a:lnTo>
                  <a:lnTo>
                    <a:pt x="40" y="888"/>
                  </a:lnTo>
                  <a:lnTo>
                    <a:pt x="40" y="856"/>
                  </a:lnTo>
                  <a:lnTo>
                    <a:pt x="24" y="816"/>
                  </a:lnTo>
                  <a:lnTo>
                    <a:pt x="0" y="784"/>
                  </a:lnTo>
                  <a:lnTo>
                    <a:pt x="32" y="752"/>
                  </a:lnTo>
                  <a:lnTo>
                    <a:pt x="64" y="744"/>
                  </a:lnTo>
                  <a:lnTo>
                    <a:pt x="64" y="696"/>
                  </a:lnTo>
                  <a:lnTo>
                    <a:pt x="112" y="632"/>
                  </a:lnTo>
                  <a:lnTo>
                    <a:pt x="88" y="608"/>
                  </a:lnTo>
                  <a:lnTo>
                    <a:pt x="88" y="576"/>
                  </a:lnTo>
                  <a:lnTo>
                    <a:pt x="48" y="544"/>
                  </a:lnTo>
                  <a:lnTo>
                    <a:pt x="32" y="496"/>
                  </a:lnTo>
                  <a:lnTo>
                    <a:pt x="40" y="456"/>
                  </a:lnTo>
                  <a:lnTo>
                    <a:pt x="48" y="464"/>
                  </a:lnTo>
                  <a:lnTo>
                    <a:pt x="64" y="440"/>
                  </a:lnTo>
                  <a:lnTo>
                    <a:pt x="88" y="464"/>
                  </a:lnTo>
                  <a:lnTo>
                    <a:pt x="168" y="416"/>
                  </a:lnTo>
                  <a:lnTo>
                    <a:pt x="176" y="448"/>
                  </a:lnTo>
                  <a:lnTo>
                    <a:pt x="272" y="432"/>
                  </a:lnTo>
                </a:path>
              </a:pathLst>
            </a:custGeom>
            <a:solidFill>
              <a:srgbClr val="0066CC"/>
            </a:solidFill>
            <a:ln w="6350" cap="rnd" cmpd="sng">
              <a:solidFill>
                <a:srgbClr val="7F7F7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kern="0" dirty="0">
                <a:solidFill>
                  <a:sysClr val="windowText" lastClr="000000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112" name="Freeform 106"/>
            <p:cNvSpPr>
              <a:spLocks/>
            </p:cNvSpPr>
            <p:nvPr>
              <p:custDataLst>
                <p:tags r:id="rId80"/>
              </p:custDataLst>
            </p:nvPr>
          </p:nvSpPr>
          <p:spPr bwMode="auto">
            <a:xfrm>
              <a:off x="4622" y="2496"/>
              <a:ext cx="414" cy="442"/>
            </a:xfrm>
            <a:custGeom>
              <a:avLst/>
              <a:gdLst>
                <a:gd name="T0" fmla="*/ 365 w 401"/>
                <a:gd name="T1" fmla="*/ 208 h 433"/>
                <a:gd name="T2" fmla="*/ 227 w 401"/>
                <a:gd name="T3" fmla="*/ 85 h 433"/>
                <a:gd name="T4" fmla="*/ 159 w 401"/>
                <a:gd name="T5" fmla="*/ 101 h 433"/>
                <a:gd name="T6" fmla="*/ 16 w 401"/>
                <a:gd name="T7" fmla="*/ 0 h 433"/>
                <a:gd name="T8" fmla="*/ 0 w 401"/>
                <a:gd name="T9" fmla="*/ 16 h 433"/>
                <a:gd name="T10" fmla="*/ 89 w 401"/>
                <a:gd name="T11" fmla="*/ 101 h 433"/>
                <a:gd name="T12" fmla="*/ 131 w 401"/>
                <a:gd name="T13" fmla="*/ 174 h 433"/>
                <a:gd name="T14" fmla="*/ 16 w 401"/>
                <a:gd name="T15" fmla="*/ 174 h 433"/>
                <a:gd name="T16" fmla="*/ 89 w 401"/>
                <a:gd name="T17" fmla="*/ 253 h 433"/>
                <a:gd name="T18" fmla="*/ 159 w 401"/>
                <a:gd name="T19" fmla="*/ 333 h 433"/>
                <a:gd name="T20" fmla="*/ 277 w 401"/>
                <a:gd name="T21" fmla="*/ 491 h 433"/>
                <a:gd name="T22" fmla="*/ 392 w 401"/>
                <a:gd name="T23" fmla="*/ 491 h 433"/>
                <a:gd name="T24" fmla="*/ 506 w 401"/>
                <a:gd name="T25" fmla="*/ 617 h 433"/>
                <a:gd name="T26" fmla="*/ 559 w 401"/>
                <a:gd name="T27" fmla="*/ 715 h 433"/>
                <a:gd name="T28" fmla="*/ 675 w 401"/>
                <a:gd name="T29" fmla="*/ 773 h 433"/>
                <a:gd name="T30" fmla="*/ 759 w 401"/>
                <a:gd name="T31" fmla="*/ 927 h 433"/>
                <a:gd name="T32" fmla="*/ 957 w 401"/>
                <a:gd name="T33" fmla="*/ 1051 h 433"/>
                <a:gd name="T34" fmla="*/ 957 w 401"/>
                <a:gd name="T35" fmla="*/ 1151 h 433"/>
                <a:gd name="T36" fmla="*/ 1149 w 401"/>
                <a:gd name="T37" fmla="*/ 1336 h 433"/>
                <a:gd name="T38" fmla="*/ 1291 w 401"/>
                <a:gd name="T39" fmla="*/ 1381 h 433"/>
                <a:gd name="T40" fmla="*/ 1207 w 401"/>
                <a:gd name="T41" fmla="*/ 1230 h 433"/>
                <a:gd name="T42" fmla="*/ 1233 w 401"/>
                <a:gd name="T43" fmla="*/ 1205 h 433"/>
                <a:gd name="T44" fmla="*/ 1322 w 401"/>
                <a:gd name="T45" fmla="*/ 1178 h 433"/>
                <a:gd name="T46" fmla="*/ 1382 w 401"/>
                <a:gd name="T47" fmla="*/ 1230 h 433"/>
                <a:gd name="T48" fmla="*/ 1401 w 401"/>
                <a:gd name="T49" fmla="*/ 1151 h 433"/>
                <a:gd name="T50" fmla="*/ 1322 w 401"/>
                <a:gd name="T51" fmla="*/ 1075 h 433"/>
                <a:gd name="T52" fmla="*/ 1094 w 401"/>
                <a:gd name="T53" fmla="*/ 1024 h 433"/>
                <a:gd name="T54" fmla="*/ 1011 w 401"/>
                <a:gd name="T55" fmla="*/ 1000 h 433"/>
                <a:gd name="T56" fmla="*/ 932 w 401"/>
                <a:gd name="T57" fmla="*/ 817 h 433"/>
                <a:gd name="T58" fmla="*/ 871 w 401"/>
                <a:gd name="T59" fmla="*/ 773 h 433"/>
                <a:gd name="T60" fmla="*/ 957 w 401"/>
                <a:gd name="T61" fmla="*/ 692 h 433"/>
                <a:gd name="T62" fmla="*/ 1037 w 401"/>
                <a:gd name="T63" fmla="*/ 663 h 433"/>
                <a:gd name="T64" fmla="*/ 871 w 401"/>
                <a:gd name="T65" fmla="*/ 563 h 433"/>
                <a:gd name="T66" fmla="*/ 648 w 401"/>
                <a:gd name="T67" fmla="*/ 409 h 433"/>
                <a:gd name="T68" fmla="*/ 532 w 401"/>
                <a:gd name="T69" fmla="*/ 359 h 433"/>
                <a:gd name="T70" fmla="*/ 365 w 401"/>
                <a:gd name="T71" fmla="*/ 208 h 433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w 401"/>
                <a:gd name="T109" fmla="*/ 0 h 433"/>
                <a:gd name="T110" fmla="*/ 401 w 401"/>
                <a:gd name="T111" fmla="*/ 433 h 433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T108" t="T109" r="T110" b="T111"/>
              <a:pathLst>
                <a:path w="401" h="433">
                  <a:moveTo>
                    <a:pt x="104" y="64"/>
                  </a:moveTo>
                  <a:lnTo>
                    <a:pt x="64" y="24"/>
                  </a:lnTo>
                  <a:lnTo>
                    <a:pt x="48" y="32"/>
                  </a:lnTo>
                  <a:lnTo>
                    <a:pt x="16" y="0"/>
                  </a:lnTo>
                  <a:lnTo>
                    <a:pt x="0" y="16"/>
                  </a:lnTo>
                  <a:lnTo>
                    <a:pt x="24" y="32"/>
                  </a:lnTo>
                  <a:lnTo>
                    <a:pt x="40" y="56"/>
                  </a:lnTo>
                  <a:lnTo>
                    <a:pt x="16" y="56"/>
                  </a:lnTo>
                  <a:lnTo>
                    <a:pt x="24" y="80"/>
                  </a:lnTo>
                  <a:lnTo>
                    <a:pt x="48" y="104"/>
                  </a:lnTo>
                  <a:lnTo>
                    <a:pt x="80" y="152"/>
                  </a:lnTo>
                  <a:lnTo>
                    <a:pt x="112" y="152"/>
                  </a:lnTo>
                  <a:lnTo>
                    <a:pt x="144" y="192"/>
                  </a:lnTo>
                  <a:lnTo>
                    <a:pt x="160" y="224"/>
                  </a:lnTo>
                  <a:lnTo>
                    <a:pt x="192" y="240"/>
                  </a:lnTo>
                  <a:lnTo>
                    <a:pt x="216" y="288"/>
                  </a:lnTo>
                  <a:lnTo>
                    <a:pt x="272" y="328"/>
                  </a:lnTo>
                  <a:lnTo>
                    <a:pt x="272" y="360"/>
                  </a:lnTo>
                  <a:lnTo>
                    <a:pt x="328" y="416"/>
                  </a:lnTo>
                  <a:lnTo>
                    <a:pt x="368" y="432"/>
                  </a:lnTo>
                  <a:lnTo>
                    <a:pt x="344" y="384"/>
                  </a:lnTo>
                  <a:lnTo>
                    <a:pt x="352" y="376"/>
                  </a:lnTo>
                  <a:lnTo>
                    <a:pt x="376" y="368"/>
                  </a:lnTo>
                  <a:lnTo>
                    <a:pt x="392" y="384"/>
                  </a:lnTo>
                  <a:lnTo>
                    <a:pt x="400" y="360"/>
                  </a:lnTo>
                  <a:lnTo>
                    <a:pt x="376" y="336"/>
                  </a:lnTo>
                  <a:lnTo>
                    <a:pt x="312" y="320"/>
                  </a:lnTo>
                  <a:lnTo>
                    <a:pt x="288" y="312"/>
                  </a:lnTo>
                  <a:lnTo>
                    <a:pt x="264" y="256"/>
                  </a:lnTo>
                  <a:lnTo>
                    <a:pt x="248" y="240"/>
                  </a:lnTo>
                  <a:lnTo>
                    <a:pt x="272" y="216"/>
                  </a:lnTo>
                  <a:lnTo>
                    <a:pt x="296" y="208"/>
                  </a:lnTo>
                  <a:lnTo>
                    <a:pt x="248" y="176"/>
                  </a:lnTo>
                  <a:lnTo>
                    <a:pt x="184" y="128"/>
                  </a:lnTo>
                  <a:lnTo>
                    <a:pt x="152" y="112"/>
                  </a:lnTo>
                  <a:lnTo>
                    <a:pt x="104" y="64"/>
                  </a:lnTo>
                </a:path>
              </a:pathLst>
            </a:custGeom>
            <a:solidFill>
              <a:srgbClr val="0066CC"/>
            </a:solidFill>
            <a:ln w="6350" cap="rnd" cmpd="sng">
              <a:solidFill>
                <a:srgbClr val="7F7F7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kern="0" dirty="0">
                <a:solidFill>
                  <a:sysClr val="windowText" lastClr="000000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113" name="Freeform 111"/>
            <p:cNvSpPr>
              <a:spLocks/>
            </p:cNvSpPr>
            <p:nvPr>
              <p:custDataLst>
                <p:tags r:id="rId81"/>
              </p:custDataLst>
            </p:nvPr>
          </p:nvSpPr>
          <p:spPr bwMode="auto">
            <a:xfrm>
              <a:off x="1804" y="2310"/>
              <a:ext cx="807" cy="577"/>
            </a:xfrm>
            <a:custGeom>
              <a:avLst/>
              <a:gdLst>
                <a:gd name="T0" fmla="*/ 0 w 1419225"/>
                <a:gd name="T1" fmla="*/ 0 h 938213"/>
                <a:gd name="T2" fmla="*/ 0 w 1419225"/>
                <a:gd name="T3" fmla="*/ 0 h 938213"/>
                <a:gd name="T4" fmla="*/ 0 w 1419225"/>
                <a:gd name="T5" fmla="*/ 0 h 938213"/>
                <a:gd name="T6" fmla="*/ 0 w 1419225"/>
                <a:gd name="T7" fmla="*/ 0 h 938213"/>
                <a:gd name="T8" fmla="*/ 0 w 1419225"/>
                <a:gd name="T9" fmla="*/ 0 h 938213"/>
                <a:gd name="T10" fmla="*/ 0 w 1419225"/>
                <a:gd name="T11" fmla="*/ 0 h 938213"/>
                <a:gd name="T12" fmla="*/ 0 w 1419225"/>
                <a:gd name="T13" fmla="*/ 0 h 938213"/>
                <a:gd name="T14" fmla="*/ 0 w 1419225"/>
                <a:gd name="T15" fmla="*/ 0 h 938213"/>
                <a:gd name="T16" fmla="*/ 0 w 1419225"/>
                <a:gd name="T17" fmla="*/ 0 h 938213"/>
                <a:gd name="T18" fmla="*/ 0 w 1419225"/>
                <a:gd name="T19" fmla="*/ 0 h 938213"/>
                <a:gd name="T20" fmla="*/ 0 w 1419225"/>
                <a:gd name="T21" fmla="*/ 0 h 938213"/>
                <a:gd name="T22" fmla="*/ 0 w 1419225"/>
                <a:gd name="T23" fmla="*/ 0 h 938213"/>
                <a:gd name="T24" fmla="*/ 0 w 1419225"/>
                <a:gd name="T25" fmla="*/ 0 h 938213"/>
                <a:gd name="T26" fmla="*/ 0 w 1419225"/>
                <a:gd name="T27" fmla="*/ 0 h 938213"/>
                <a:gd name="T28" fmla="*/ 0 w 1419225"/>
                <a:gd name="T29" fmla="*/ 0 h 938213"/>
                <a:gd name="T30" fmla="*/ 0 w 1419225"/>
                <a:gd name="T31" fmla="*/ 0 h 938213"/>
                <a:gd name="T32" fmla="*/ 0 w 1419225"/>
                <a:gd name="T33" fmla="*/ 0 h 938213"/>
                <a:gd name="T34" fmla="*/ 0 w 1419225"/>
                <a:gd name="T35" fmla="*/ 0 h 938213"/>
                <a:gd name="T36" fmla="*/ 0 w 1419225"/>
                <a:gd name="T37" fmla="*/ 0 h 938213"/>
                <a:gd name="T38" fmla="*/ 0 w 1419225"/>
                <a:gd name="T39" fmla="*/ 0 h 938213"/>
                <a:gd name="T40" fmla="*/ 0 w 1419225"/>
                <a:gd name="T41" fmla="*/ 0 h 938213"/>
                <a:gd name="T42" fmla="*/ 0 w 1419225"/>
                <a:gd name="T43" fmla="*/ 0 h 938213"/>
                <a:gd name="T44" fmla="*/ 0 w 1419225"/>
                <a:gd name="T45" fmla="*/ 0 h 938213"/>
                <a:gd name="T46" fmla="*/ 0 w 1419225"/>
                <a:gd name="T47" fmla="*/ 0 h 938213"/>
                <a:gd name="T48" fmla="*/ 0 w 1419225"/>
                <a:gd name="T49" fmla="*/ 0 h 938213"/>
                <a:gd name="T50" fmla="*/ 0 w 1419225"/>
                <a:gd name="T51" fmla="*/ 0 h 938213"/>
                <a:gd name="T52" fmla="*/ 0 w 1419225"/>
                <a:gd name="T53" fmla="*/ 0 h 938213"/>
                <a:gd name="T54" fmla="*/ 0 w 1419225"/>
                <a:gd name="T55" fmla="*/ 0 h 938213"/>
                <a:gd name="T56" fmla="*/ 0 w 1419225"/>
                <a:gd name="T57" fmla="*/ 0 h 938213"/>
                <a:gd name="T58" fmla="*/ 0 w 1419225"/>
                <a:gd name="T59" fmla="*/ 0 h 938213"/>
                <a:gd name="T60" fmla="*/ 0 w 1419225"/>
                <a:gd name="T61" fmla="*/ 0 h 938213"/>
                <a:gd name="T62" fmla="*/ 0 w 1419225"/>
                <a:gd name="T63" fmla="*/ 0 h 938213"/>
                <a:gd name="T64" fmla="*/ 0 w 1419225"/>
                <a:gd name="T65" fmla="*/ 0 h 938213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1419225"/>
                <a:gd name="T100" fmla="*/ 0 h 938213"/>
                <a:gd name="T101" fmla="*/ 1419225 w 1419225"/>
                <a:gd name="T102" fmla="*/ 938213 h 938213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1419225" h="938213">
                  <a:moveTo>
                    <a:pt x="185737" y="800100"/>
                  </a:moveTo>
                  <a:lnTo>
                    <a:pt x="171450" y="709613"/>
                  </a:lnTo>
                  <a:lnTo>
                    <a:pt x="95250" y="661988"/>
                  </a:lnTo>
                  <a:lnTo>
                    <a:pt x="119062" y="609600"/>
                  </a:lnTo>
                  <a:lnTo>
                    <a:pt x="90487" y="552450"/>
                  </a:lnTo>
                  <a:lnTo>
                    <a:pt x="100012" y="461963"/>
                  </a:lnTo>
                  <a:lnTo>
                    <a:pt x="66675" y="400050"/>
                  </a:lnTo>
                  <a:lnTo>
                    <a:pt x="19050" y="357188"/>
                  </a:lnTo>
                  <a:lnTo>
                    <a:pt x="0" y="314325"/>
                  </a:lnTo>
                  <a:lnTo>
                    <a:pt x="14287" y="309563"/>
                  </a:lnTo>
                  <a:lnTo>
                    <a:pt x="61912" y="161925"/>
                  </a:lnTo>
                  <a:lnTo>
                    <a:pt x="114300" y="119063"/>
                  </a:lnTo>
                  <a:lnTo>
                    <a:pt x="114300" y="66675"/>
                  </a:lnTo>
                  <a:lnTo>
                    <a:pt x="161925" y="28575"/>
                  </a:lnTo>
                  <a:lnTo>
                    <a:pt x="195262" y="42863"/>
                  </a:lnTo>
                  <a:lnTo>
                    <a:pt x="233362" y="42863"/>
                  </a:lnTo>
                  <a:lnTo>
                    <a:pt x="261937" y="0"/>
                  </a:lnTo>
                  <a:lnTo>
                    <a:pt x="295275" y="4763"/>
                  </a:lnTo>
                  <a:lnTo>
                    <a:pt x="314325" y="47625"/>
                  </a:lnTo>
                  <a:lnTo>
                    <a:pt x="276225" y="119063"/>
                  </a:lnTo>
                  <a:lnTo>
                    <a:pt x="333375" y="176213"/>
                  </a:lnTo>
                  <a:lnTo>
                    <a:pt x="423862" y="176213"/>
                  </a:lnTo>
                  <a:lnTo>
                    <a:pt x="471487" y="204788"/>
                  </a:lnTo>
                  <a:lnTo>
                    <a:pt x="476250" y="252413"/>
                  </a:lnTo>
                  <a:lnTo>
                    <a:pt x="547687" y="257175"/>
                  </a:lnTo>
                  <a:lnTo>
                    <a:pt x="585787" y="228600"/>
                  </a:lnTo>
                  <a:lnTo>
                    <a:pt x="633412" y="266700"/>
                  </a:lnTo>
                  <a:lnTo>
                    <a:pt x="628650" y="319088"/>
                  </a:lnTo>
                  <a:lnTo>
                    <a:pt x="661987" y="352425"/>
                  </a:lnTo>
                  <a:lnTo>
                    <a:pt x="657225" y="385763"/>
                  </a:lnTo>
                  <a:lnTo>
                    <a:pt x="723900" y="400050"/>
                  </a:lnTo>
                  <a:lnTo>
                    <a:pt x="819150" y="457200"/>
                  </a:lnTo>
                  <a:lnTo>
                    <a:pt x="904875" y="466725"/>
                  </a:lnTo>
                  <a:lnTo>
                    <a:pt x="990600" y="547688"/>
                  </a:lnTo>
                  <a:lnTo>
                    <a:pt x="1104900" y="547688"/>
                  </a:lnTo>
                  <a:lnTo>
                    <a:pt x="1166812" y="500063"/>
                  </a:lnTo>
                  <a:lnTo>
                    <a:pt x="1195387" y="547688"/>
                  </a:lnTo>
                  <a:lnTo>
                    <a:pt x="1243012" y="542925"/>
                  </a:lnTo>
                  <a:lnTo>
                    <a:pt x="1347787" y="614363"/>
                  </a:lnTo>
                  <a:lnTo>
                    <a:pt x="1347787" y="666750"/>
                  </a:lnTo>
                  <a:lnTo>
                    <a:pt x="1419225" y="695325"/>
                  </a:lnTo>
                  <a:lnTo>
                    <a:pt x="1419225" y="719138"/>
                  </a:lnTo>
                  <a:lnTo>
                    <a:pt x="1328737" y="762000"/>
                  </a:lnTo>
                  <a:lnTo>
                    <a:pt x="1319212" y="790575"/>
                  </a:lnTo>
                  <a:lnTo>
                    <a:pt x="1262062" y="747713"/>
                  </a:lnTo>
                  <a:lnTo>
                    <a:pt x="1228725" y="762000"/>
                  </a:lnTo>
                  <a:lnTo>
                    <a:pt x="1200150" y="800100"/>
                  </a:lnTo>
                  <a:lnTo>
                    <a:pt x="1104900" y="757238"/>
                  </a:lnTo>
                  <a:lnTo>
                    <a:pt x="1047750" y="762000"/>
                  </a:lnTo>
                  <a:lnTo>
                    <a:pt x="1009650" y="733425"/>
                  </a:lnTo>
                  <a:lnTo>
                    <a:pt x="914400" y="733425"/>
                  </a:lnTo>
                  <a:lnTo>
                    <a:pt x="866775" y="804863"/>
                  </a:lnTo>
                  <a:lnTo>
                    <a:pt x="876300" y="838200"/>
                  </a:lnTo>
                  <a:lnTo>
                    <a:pt x="804862" y="852488"/>
                  </a:lnTo>
                  <a:lnTo>
                    <a:pt x="785812" y="885825"/>
                  </a:lnTo>
                  <a:lnTo>
                    <a:pt x="738187" y="938213"/>
                  </a:lnTo>
                  <a:lnTo>
                    <a:pt x="690562" y="900113"/>
                  </a:lnTo>
                  <a:lnTo>
                    <a:pt x="647700" y="900113"/>
                  </a:lnTo>
                  <a:lnTo>
                    <a:pt x="519112" y="733425"/>
                  </a:lnTo>
                  <a:lnTo>
                    <a:pt x="485775" y="747713"/>
                  </a:lnTo>
                  <a:lnTo>
                    <a:pt x="442912" y="700088"/>
                  </a:lnTo>
                  <a:lnTo>
                    <a:pt x="390525" y="762000"/>
                  </a:lnTo>
                  <a:lnTo>
                    <a:pt x="352425" y="776288"/>
                  </a:lnTo>
                  <a:lnTo>
                    <a:pt x="271462" y="776288"/>
                  </a:lnTo>
                  <a:lnTo>
                    <a:pt x="238125" y="795338"/>
                  </a:lnTo>
                  <a:lnTo>
                    <a:pt x="185737" y="800100"/>
                  </a:lnTo>
                  <a:close/>
                </a:path>
              </a:pathLst>
            </a:custGeom>
            <a:solidFill>
              <a:srgbClr val="0066CC"/>
            </a:solidFill>
            <a:ln w="6350" cap="rnd" cmpd="sng" algn="ctr">
              <a:solidFill>
                <a:srgbClr val="7F7F7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kern="0" dirty="0">
                <a:solidFill>
                  <a:sysClr val="windowText" lastClr="000000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114" name="Freeform 112"/>
            <p:cNvSpPr>
              <a:spLocks/>
            </p:cNvSpPr>
            <p:nvPr>
              <p:custDataLst>
                <p:tags r:id="rId82"/>
              </p:custDataLst>
            </p:nvPr>
          </p:nvSpPr>
          <p:spPr bwMode="auto">
            <a:xfrm>
              <a:off x="2255" y="3202"/>
              <a:ext cx="377" cy="279"/>
            </a:xfrm>
            <a:custGeom>
              <a:avLst/>
              <a:gdLst>
                <a:gd name="T0" fmla="*/ 0 w 664368"/>
                <a:gd name="T1" fmla="*/ 0 h 445294"/>
                <a:gd name="T2" fmla="*/ 0 w 664368"/>
                <a:gd name="T3" fmla="*/ 0 h 445294"/>
                <a:gd name="T4" fmla="*/ 0 w 664368"/>
                <a:gd name="T5" fmla="*/ 0 h 445294"/>
                <a:gd name="T6" fmla="*/ 0 w 664368"/>
                <a:gd name="T7" fmla="*/ 0 h 445294"/>
                <a:gd name="T8" fmla="*/ 0 w 664368"/>
                <a:gd name="T9" fmla="*/ 0 h 445294"/>
                <a:gd name="T10" fmla="*/ 0 w 664368"/>
                <a:gd name="T11" fmla="*/ 0 h 445294"/>
                <a:gd name="T12" fmla="*/ 0 w 664368"/>
                <a:gd name="T13" fmla="*/ 0 h 445294"/>
                <a:gd name="T14" fmla="*/ 0 w 664368"/>
                <a:gd name="T15" fmla="*/ 0 h 445294"/>
                <a:gd name="T16" fmla="*/ 0 w 664368"/>
                <a:gd name="T17" fmla="*/ 0 h 445294"/>
                <a:gd name="T18" fmla="*/ 0 w 664368"/>
                <a:gd name="T19" fmla="*/ 0 h 445294"/>
                <a:gd name="T20" fmla="*/ 0 w 664368"/>
                <a:gd name="T21" fmla="*/ 0 h 445294"/>
                <a:gd name="T22" fmla="*/ 0 w 664368"/>
                <a:gd name="T23" fmla="*/ 0 h 445294"/>
                <a:gd name="T24" fmla="*/ 0 w 664368"/>
                <a:gd name="T25" fmla="*/ 0 h 445294"/>
                <a:gd name="T26" fmla="*/ 0 w 664368"/>
                <a:gd name="T27" fmla="*/ 0 h 445294"/>
                <a:gd name="T28" fmla="*/ 0 w 664368"/>
                <a:gd name="T29" fmla="*/ 0 h 445294"/>
                <a:gd name="T30" fmla="*/ 0 w 664368"/>
                <a:gd name="T31" fmla="*/ 0 h 445294"/>
                <a:gd name="T32" fmla="*/ 0 w 664368"/>
                <a:gd name="T33" fmla="*/ 0 h 445294"/>
                <a:gd name="T34" fmla="*/ 0 w 664368"/>
                <a:gd name="T35" fmla="*/ 0 h 445294"/>
                <a:gd name="T36" fmla="*/ 0 w 664368"/>
                <a:gd name="T37" fmla="*/ 0 h 445294"/>
                <a:gd name="T38" fmla="*/ 0 w 664368"/>
                <a:gd name="T39" fmla="*/ 0 h 445294"/>
                <a:gd name="T40" fmla="*/ 0 w 664368"/>
                <a:gd name="T41" fmla="*/ 0 h 445294"/>
                <a:gd name="T42" fmla="*/ 0 w 664368"/>
                <a:gd name="T43" fmla="*/ 0 h 445294"/>
                <a:gd name="T44" fmla="*/ 0 w 664368"/>
                <a:gd name="T45" fmla="*/ 0 h 445294"/>
                <a:gd name="T46" fmla="*/ 0 w 664368"/>
                <a:gd name="T47" fmla="*/ 0 h 445294"/>
                <a:gd name="T48" fmla="*/ 0 w 664368"/>
                <a:gd name="T49" fmla="*/ 0 h 445294"/>
                <a:gd name="T50" fmla="*/ 0 w 664368"/>
                <a:gd name="T51" fmla="*/ 0 h 445294"/>
                <a:gd name="T52" fmla="*/ 0 w 664368"/>
                <a:gd name="T53" fmla="*/ 0 h 445294"/>
                <a:gd name="T54" fmla="*/ 0 w 664368"/>
                <a:gd name="T55" fmla="*/ 0 h 445294"/>
                <a:gd name="T56" fmla="*/ 0 w 664368"/>
                <a:gd name="T57" fmla="*/ 0 h 445294"/>
                <a:gd name="T58" fmla="*/ 0 w 664368"/>
                <a:gd name="T59" fmla="*/ 0 h 445294"/>
                <a:gd name="T60" fmla="*/ 0 w 664368"/>
                <a:gd name="T61" fmla="*/ 0 h 445294"/>
                <a:gd name="T62" fmla="*/ 0 w 664368"/>
                <a:gd name="T63" fmla="*/ 0 h 445294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w 664368"/>
                <a:gd name="T97" fmla="*/ 0 h 445294"/>
                <a:gd name="T98" fmla="*/ 664368 w 664368"/>
                <a:gd name="T99" fmla="*/ 445294 h 445294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T96" t="T97" r="T98" b="T99"/>
              <a:pathLst>
                <a:path w="664368" h="445294">
                  <a:moveTo>
                    <a:pt x="0" y="54769"/>
                  </a:moveTo>
                  <a:lnTo>
                    <a:pt x="102393" y="347663"/>
                  </a:lnTo>
                  <a:lnTo>
                    <a:pt x="145256" y="350044"/>
                  </a:lnTo>
                  <a:lnTo>
                    <a:pt x="171450" y="326231"/>
                  </a:lnTo>
                  <a:lnTo>
                    <a:pt x="204787" y="338138"/>
                  </a:lnTo>
                  <a:lnTo>
                    <a:pt x="230981" y="388144"/>
                  </a:lnTo>
                  <a:lnTo>
                    <a:pt x="390525" y="388144"/>
                  </a:lnTo>
                  <a:lnTo>
                    <a:pt x="419100" y="445294"/>
                  </a:lnTo>
                  <a:lnTo>
                    <a:pt x="459581" y="402431"/>
                  </a:lnTo>
                  <a:lnTo>
                    <a:pt x="433387" y="376238"/>
                  </a:lnTo>
                  <a:lnTo>
                    <a:pt x="447675" y="352425"/>
                  </a:lnTo>
                  <a:lnTo>
                    <a:pt x="521493" y="338138"/>
                  </a:lnTo>
                  <a:lnTo>
                    <a:pt x="592931" y="285750"/>
                  </a:lnTo>
                  <a:lnTo>
                    <a:pt x="616743" y="230981"/>
                  </a:lnTo>
                  <a:lnTo>
                    <a:pt x="645318" y="230981"/>
                  </a:lnTo>
                  <a:lnTo>
                    <a:pt x="664368" y="219075"/>
                  </a:lnTo>
                  <a:lnTo>
                    <a:pt x="661987" y="195263"/>
                  </a:lnTo>
                  <a:lnTo>
                    <a:pt x="631031" y="159544"/>
                  </a:lnTo>
                  <a:lnTo>
                    <a:pt x="635793" y="111919"/>
                  </a:lnTo>
                  <a:lnTo>
                    <a:pt x="564356" y="59531"/>
                  </a:lnTo>
                  <a:lnTo>
                    <a:pt x="533400" y="0"/>
                  </a:lnTo>
                  <a:lnTo>
                    <a:pt x="516731" y="0"/>
                  </a:lnTo>
                  <a:lnTo>
                    <a:pt x="490537" y="26194"/>
                  </a:lnTo>
                  <a:lnTo>
                    <a:pt x="476250" y="57150"/>
                  </a:lnTo>
                  <a:lnTo>
                    <a:pt x="388143" y="57150"/>
                  </a:lnTo>
                  <a:lnTo>
                    <a:pt x="330993" y="95250"/>
                  </a:lnTo>
                  <a:lnTo>
                    <a:pt x="288131" y="69056"/>
                  </a:lnTo>
                  <a:lnTo>
                    <a:pt x="273843" y="28575"/>
                  </a:lnTo>
                  <a:lnTo>
                    <a:pt x="219075" y="2381"/>
                  </a:lnTo>
                  <a:lnTo>
                    <a:pt x="88106" y="54769"/>
                  </a:lnTo>
                  <a:lnTo>
                    <a:pt x="45243" y="35719"/>
                  </a:lnTo>
                  <a:lnTo>
                    <a:pt x="0" y="54769"/>
                  </a:lnTo>
                  <a:close/>
                </a:path>
              </a:pathLst>
            </a:custGeom>
            <a:solidFill>
              <a:srgbClr val="0066CC"/>
            </a:solidFill>
            <a:ln w="6350" cap="rnd" cmpd="sng" algn="ctr">
              <a:solidFill>
                <a:srgbClr val="7F7F7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kern="0" dirty="0">
                <a:solidFill>
                  <a:sysClr val="windowText" lastClr="000000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115" name="Freeform 113"/>
            <p:cNvSpPr>
              <a:spLocks/>
            </p:cNvSpPr>
            <p:nvPr>
              <p:custDataLst>
                <p:tags r:id="rId83"/>
              </p:custDataLst>
            </p:nvPr>
          </p:nvSpPr>
          <p:spPr bwMode="auto">
            <a:xfrm>
              <a:off x="2648" y="3156"/>
              <a:ext cx="183" cy="284"/>
            </a:xfrm>
            <a:custGeom>
              <a:avLst/>
              <a:gdLst>
                <a:gd name="T0" fmla="*/ 0 w 311944"/>
                <a:gd name="T1" fmla="*/ 0 h 459581"/>
                <a:gd name="T2" fmla="*/ 0 w 311944"/>
                <a:gd name="T3" fmla="*/ 0 h 459581"/>
                <a:gd name="T4" fmla="*/ 0 w 311944"/>
                <a:gd name="T5" fmla="*/ 0 h 459581"/>
                <a:gd name="T6" fmla="*/ 0 w 311944"/>
                <a:gd name="T7" fmla="*/ 0 h 459581"/>
                <a:gd name="T8" fmla="*/ 0 w 311944"/>
                <a:gd name="T9" fmla="*/ 0 h 459581"/>
                <a:gd name="T10" fmla="*/ 0 w 311944"/>
                <a:gd name="T11" fmla="*/ 0 h 459581"/>
                <a:gd name="T12" fmla="*/ 0 w 311944"/>
                <a:gd name="T13" fmla="*/ 0 h 459581"/>
                <a:gd name="T14" fmla="*/ 0 w 311944"/>
                <a:gd name="T15" fmla="*/ 0 h 459581"/>
                <a:gd name="T16" fmla="*/ 0 w 311944"/>
                <a:gd name="T17" fmla="*/ 0 h 459581"/>
                <a:gd name="T18" fmla="*/ 0 w 311944"/>
                <a:gd name="T19" fmla="*/ 0 h 459581"/>
                <a:gd name="T20" fmla="*/ 0 w 311944"/>
                <a:gd name="T21" fmla="*/ 0 h 459581"/>
                <a:gd name="T22" fmla="*/ 0 w 311944"/>
                <a:gd name="T23" fmla="*/ 0 h 459581"/>
                <a:gd name="T24" fmla="*/ 0 w 311944"/>
                <a:gd name="T25" fmla="*/ 0 h 459581"/>
                <a:gd name="T26" fmla="*/ 0 w 311944"/>
                <a:gd name="T27" fmla="*/ 0 h 459581"/>
                <a:gd name="T28" fmla="*/ 0 w 311944"/>
                <a:gd name="T29" fmla="*/ 0 h 459581"/>
                <a:gd name="T30" fmla="*/ 0 w 311944"/>
                <a:gd name="T31" fmla="*/ 0 h 459581"/>
                <a:gd name="T32" fmla="*/ 0 w 311944"/>
                <a:gd name="T33" fmla="*/ 0 h 459581"/>
                <a:gd name="T34" fmla="*/ 0 w 311944"/>
                <a:gd name="T35" fmla="*/ 0 h 459581"/>
                <a:gd name="T36" fmla="*/ 0 w 311944"/>
                <a:gd name="T37" fmla="*/ 0 h 459581"/>
                <a:gd name="T38" fmla="*/ 0 w 311944"/>
                <a:gd name="T39" fmla="*/ 0 h 459581"/>
                <a:gd name="T40" fmla="*/ 0 w 311944"/>
                <a:gd name="T41" fmla="*/ 0 h 459581"/>
                <a:gd name="T42" fmla="*/ 0 w 311944"/>
                <a:gd name="T43" fmla="*/ 0 h 459581"/>
                <a:gd name="T44" fmla="*/ 0 w 311944"/>
                <a:gd name="T45" fmla="*/ 0 h 459581"/>
                <a:gd name="T46" fmla="*/ 0 w 311944"/>
                <a:gd name="T47" fmla="*/ 0 h 459581"/>
                <a:gd name="T48" fmla="*/ 0 w 311944"/>
                <a:gd name="T49" fmla="*/ 0 h 459581"/>
                <a:gd name="T50" fmla="*/ 0 w 311944"/>
                <a:gd name="T51" fmla="*/ 0 h 459581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w 311944"/>
                <a:gd name="T79" fmla="*/ 0 h 459581"/>
                <a:gd name="T80" fmla="*/ 311944 w 311944"/>
                <a:gd name="T81" fmla="*/ 459581 h 459581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T78" t="T79" r="T80" b="T81"/>
              <a:pathLst>
                <a:path w="311944" h="459581">
                  <a:moveTo>
                    <a:pt x="57150" y="459581"/>
                  </a:moveTo>
                  <a:lnTo>
                    <a:pt x="0" y="407194"/>
                  </a:lnTo>
                  <a:lnTo>
                    <a:pt x="71438" y="335756"/>
                  </a:lnTo>
                  <a:lnTo>
                    <a:pt x="111919" y="264319"/>
                  </a:lnTo>
                  <a:lnTo>
                    <a:pt x="83344" y="209550"/>
                  </a:lnTo>
                  <a:lnTo>
                    <a:pt x="95250" y="133350"/>
                  </a:lnTo>
                  <a:lnTo>
                    <a:pt x="52388" y="114300"/>
                  </a:lnTo>
                  <a:lnTo>
                    <a:pt x="52388" y="100012"/>
                  </a:lnTo>
                  <a:lnTo>
                    <a:pt x="83344" y="54769"/>
                  </a:lnTo>
                  <a:lnTo>
                    <a:pt x="54769" y="42862"/>
                  </a:lnTo>
                  <a:lnTo>
                    <a:pt x="54769" y="9525"/>
                  </a:lnTo>
                  <a:lnTo>
                    <a:pt x="88106" y="0"/>
                  </a:lnTo>
                  <a:lnTo>
                    <a:pt x="114300" y="40481"/>
                  </a:lnTo>
                  <a:lnTo>
                    <a:pt x="188119" y="38100"/>
                  </a:lnTo>
                  <a:lnTo>
                    <a:pt x="252413" y="104775"/>
                  </a:lnTo>
                  <a:lnTo>
                    <a:pt x="276225" y="171450"/>
                  </a:lnTo>
                  <a:lnTo>
                    <a:pt x="311944" y="233362"/>
                  </a:lnTo>
                  <a:lnTo>
                    <a:pt x="288131" y="245269"/>
                  </a:lnTo>
                  <a:lnTo>
                    <a:pt x="276225" y="252412"/>
                  </a:lnTo>
                  <a:lnTo>
                    <a:pt x="285750" y="290512"/>
                  </a:lnTo>
                  <a:lnTo>
                    <a:pt x="238125" y="319087"/>
                  </a:lnTo>
                  <a:lnTo>
                    <a:pt x="200025" y="357187"/>
                  </a:lnTo>
                  <a:lnTo>
                    <a:pt x="173831" y="369094"/>
                  </a:lnTo>
                  <a:lnTo>
                    <a:pt x="147638" y="421481"/>
                  </a:lnTo>
                  <a:lnTo>
                    <a:pt x="73819" y="421481"/>
                  </a:lnTo>
                  <a:lnTo>
                    <a:pt x="57150" y="459581"/>
                  </a:lnTo>
                  <a:close/>
                </a:path>
              </a:pathLst>
            </a:custGeom>
            <a:solidFill>
              <a:srgbClr val="0066CC"/>
            </a:solidFill>
            <a:ln w="6350" cap="rnd" cmpd="sng" algn="ctr">
              <a:solidFill>
                <a:srgbClr val="7F7F7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kern="0" dirty="0">
                <a:solidFill>
                  <a:sysClr val="windowText" lastClr="000000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116" name="Freeform 115"/>
            <p:cNvSpPr>
              <a:spLocks/>
            </p:cNvSpPr>
            <p:nvPr>
              <p:custDataLst>
                <p:tags r:id="rId84"/>
              </p:custDataLst>
            </p:nvPr>
          </p:nvSpPr>
          <p:spPr bwMode="auto">
            <a:xfrm>
              <a:off x="4443" y="3012"/>
              <a:ext cx="200" cy="135"/>
            </a:xfrm>
            <a:custGeom>
              <a:avLst/>
              <a:gdLst>
                <a:gd name="T0" fmla="*/ 0 w 346075"/>
                <a:gd name="T1" fmla="*/ 0 h 212725"/>
                <a:gd name="T2" fmla="*/ 0 w 346075"/>
                <a:gd name="T3" fmla="*/ 0 h 212725"/>
                <a:gd name="T4" fmla="*/ 0 w 346075"/>
                <a:gd name="T5" fmla="*/ 0 h 212725"/>
                <a:gd name="T6" fmla="*/ 0 w 346075"/>
                <a:gd name="T7" fmla="*/ 0 h 212725"/>
                <a:gd name="T8" fmla="*/ 0 w 346075"/>
                <a:gd name="T9" fmla="*/ 0 h 212725"/>
                <a:gd name="T10" fmla="*/ 0 w 346075"/>
                <a:gd name="T11" fmla="*/ 0 h 212725"/>
                <a:gd name="T12" fmla="*/ 0 w 346075"/>
                <a:gd name="T13" fmla="*/ 0 h 212725"/>
                <a:gd name="T14" fmla="*/ 0 w 346075"/>
                <a:gd name="T15" fmla="*/ 0 h 212725"/>
                <a:gd name="T16" fmla="*/ 0 w 346075"/>
                <a:gd name="T17" fmla="*/ 0 h 212725"/>
                <a:gd name="T18" fmla="*/ 0 w 346075"/>
                <a:gd name="T19" fmla="*/ 0 h 212725"/>
                <a:gd name="T20" fmla="*/ 0 w 346075"/>
                <a:gd name="T21" fmla="*/ 0 h 212725"/>
                <a:gd name="T22" fmla="*/ 0 w 346075"/>
                <a:gd name="T23" fmla="*/ 0 h 212725"/>
                <a:gd name="T24" fmla="*/ 0 w 346075"/>
                <a:gd name="T25" fmla="*/ 0 h 212725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346075"/>
                <a:gd name="T40" fmla="*/ 0 h 212725"/>
                <a:gd name="T41" fmla="*/ 346075 w 346075"/>
                <a:gd name="T42" fmla="*/ 212725 h 212725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346075" h="212725">
                  <a:moveTo>
                    <a:pt x="0" y="133350"/>
                  </a:moveTo>
                  <a:lnTo>
                    <a:pt x="114300" y="212725"/>
                  </a:lnTo>
                  <a:lnTo>
                    <a:pt x="219075" y="146050"/>
                  </a:lnTo>
                  <a:lnTo>
                    <a:pt x="231775" y="92075"/>
                  </a:lnTo>
                  <a:lnTo>
                    <a:pt x="317500" y="28575"/>
                  </a:lnTo>
                  <a:lnTo>
                    <a:pt x="333375" y="53975"/>
                  </a:lnTo>
                  <a:lnTo>
                    <a:pt x="346075" y="38100"/>
                  </a:lnTo>
                  <a:lnTo>
                    <a:pt x="317500" y="3175"/>
                  </a:lnTo>
                  <a:lnTo>
                    <a:pt x="279400" y="0"/>
                  </a:lnTo>
                  <a:lnTo>
                    <a:pt x="225425" y="15875"/>
                  </a:lnTo>
                  <a:lnTo>
                    <a:pt x="155575" y="0"/>
                  </a:lnTo>
                  <a:lnTo>
                    <a:pt x="28575" y="66675"/>
                  </a:lnTo>
                  <a:lnTo>
                    <a:pt x="0" y="133350"/>
                  </a:lnTo>
                  <a:close/>
                </a:path>
              </a:pathLst>
            </a:custGeom>
            <a:solidFill>
              <a:srgbClr val="0066CC"/>
            </a:solidFill>
            <a:ln w="6350" cap="rnd" cmpd="sng" algn="ctr">
              <a:solidFill>
                <a:srgbClr val="7F7F7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kern="0" dirty="0">
                <a:solidFill>
                  <a:sysClr val="windowText" lastClr="000000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117" name="Freeform 116"/>
            <p:cNvSpPr>
              <a:spLocks/>
            </p:cNvSpPr>
            <p:nvPr>
              <p:custDataLst>
                <p:tags r:id="rId85"/>
              </p:custDataLst>
            </p:nvPr>
          </p:nvSpPr>
          <p:spPr bwMode="auto">
            <a:xfrm>
              <a:off x="1848" y="2742"/>
              <a:ext cx="373" cy="312"/>
            </a:xfrm>
            <a:custGeom>
              <a:avLst/>
              <a:gdLst>
                <a:gd name="T0" fmla="*/ 0 w 652463"/>
                <a:gd name="T1" fmla="*/ 0 h 507206"/>
                <a:gd name="T2" fmla="*/ 0 w 652463"/>
                <a:gd name="T3" fmla="*/ 0 h 507206"/>
                <a:gd name="T4" fmla="*/ 0 w 652463"/>
                <a:gd name="T5" fmla="*/ 0 h 507206"/>
                <a:gd name="T6" fmla="*/ 0 w 652463"/>
                <a:gd name="T7" fmla="*/ 0 h 507206"/>
                <a:gd name="T8" fmla="*/ 0 w 652463"/>
                <a:gd name="T9" fmla="*/ 0 h 507206"/>
                <a:gd name="T10" fmla="*/ 0 w 652463"/>
                <a:gd name="T11" fmla="*/ 0 h 507206"/>
                <a:gd name="T12" fmla="*/ 0 w 652463"/>
                <a:gd name="T13" fmla="*/ 0 h 507206"/>
                <a:gd name="T14" fmla="*/ 0 w 652463"/>
                <a:gd name="T15" fmla="*/ 0 h 507206"/>
                <a:gd name="T16" fmla="*/ 0 w 652463"/>
                <a:gd name="T17" fmla="*/ 0 h 507206"/>
                <a:gd name="T18" fmla="*/ 0 w 652463"/>
                <a:gd name="T19" fmla="*/ 0 h 507206"/>
                <a:gd name="T20" fmla="*/ 0 w 652463"/>
                <a:gd name="T21" fmla="*/ 0 h 507206"/>
                <a:gd name="T22" fmla="*/ 0 w 652463"/>
                <a:gd name="T23" fmla="*/ 0 h 507206"/>
                <a:gd name="T24" fmla="*/ 0 w 652463"/>
                <a:gd name="T25" fmla="*/ 0 h 507206"/>
                <a:gd name="T26" fmla="*/ 0 w 652463"/>
                <a:gd name="T27" fmla="*/ 0 h 507206"/>
                <a:gd name="T28" fmla="*/ 0 w 652463"/>
                <a:gd name="T29" fmla="*/ 0 h 507206"/>
                <a:gd name="T30" fmla="*/ 0 w 652463"/>
                <a:gd name="T31" fmla="*/ 0 h 507206"/>
                <a:gd name="T32" fmla="*/ 0 w 652463"/>
                <a:gd name="T33" fmla="*/ 0 h 507206"/>
                <a:gd name="T34" fmla="*/ 0 w 652463"/>
                <a:gd name="T35" fmla="*/ 0 h 507206"/>
                <a:gd name="T36" fmla="*/ 0 w 652463"/>
                <a:gd name="T37" fmla="*/ 0 h 507206"/>
                <a:gd name="T38" fmla="*/ 0 w 652463"/>
                <a:gd name="T39" fmla="*/ 0 h 507206"/>
                <a:gd name="T40" fmla="*/ 0 w 652463"/>
                <a:gd name="T41" fmla="*/ 0 h 507206"/>
                <a:gd name="T42" fmla="*/ 0 w 652463"/>
                <a:gd name="T43" fmla="*/ 0 h 507206"/>
                <a:gd name="T44" fmla="*/ 0 w 652463"/>
                <a:gd name="T45" fmla="*/ 0 h 507206"/>
                <a:gd name="T46" fmla="*/ 0 w 652463"/>
                <a:gd name="T47" fmla="*/ 0 h 507206"/>
                <a:gd name="T48" fmla="*/ 0 w 652463"/>
                <a:gd name="T49" fmla="*/ 0 h 507206"/>
                <a:gd name="T50" fmla="*/ 0 w 652463"/>
                <a:gd name="T51" fmla="*/ 0 h 507206"/>
                <a:gd name="T52" fmla="*/ 0 w 652463"/>
                <a:gd name="T53" fmla="*/ 0 h 507206"/>
                <a:gd name="T54" fmla="*/ 0 w 652463"/>
                <a:gd name="T55" fmla="*/ 0 h 507206"/>
                <a:gd name="T56" fmla="*/ 0 w 652463"/>
                <a:gd name="T57" fmla="*/ 0 h 507206"/>
                <a:gd name="T58" fmla="*/ 0 w 652463"/>
                <a:gd name="T59" fmla="*/ 0 h 507206"/>
                <a:gd name="T60" fmla="*/ 0 w 652463"/>
                <a:gd name="T61" fmla="*/ 0 h 507206"/>
                <a:gd name="T62" fmla="*/ 0 w 652463"/>
                <a:gd name="T63" fmla="*/ 0 h 507206"/>
                <a:gd name="T64" fmla="*/ 0 w 652463"/>
                <a:gd name="T65" fmla="*/ 0 h 507206"/>
                <a:gd name="T66" fmla="*/ 0 w 652463"/>
                <a:gd name="T67" fmla="*/ 0 h 507206"/>
                <a:gd name="T68" fmla="*/ 0 w 652463"/>
                <a:gd name="T69" fmla="*/ 0 h 507206"/>
                <a:gd name="T70" fmla="*/ 0 w 652463"/>
                <a:gd name="T71" fmla="*/ 0 h 50720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w 652463"/>
                <a:gd name="T109" fmla="*/ 0 h 507206"/>
                <a:gd name="T110" fmla="*/ 652463 w 652463"/>
                <a:gd name="T111" fmla="*/ 507206 h 50720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T108" t="T109" r="T110" b="T111"/>
              <a:pathLst>
                <a:path w="652463" h="507206">
                  <a:moveTo>
                    <a:pt x="285750" y="507206"/>
                  </a:moveTo>
                  <a:lnTo>
                    <a:pt x="157163" y="469106"/>
                  </a:lnTo>
                  <a:lnTo>
                    <a:pt x="145256" y="426244"/>
                  </a:lnTo>
                  <a:lnTo>
                    <a:pt x="100013" y="411956"/>
                  </a:lnTo>
                  <a:lnTo>
                    <a:pt x="85725" y="373856"/>
                  </a:lnTo>
                  <a:lnTo>
                    <a:pt x="26194" y="373856"/>
                  </a:lnTo>
                  <a:lnTo>
                    <a:pt x="2381" y="323850"/>
                  </a:lnTo>
                  <a:cubicBezTo>
                    <a:pt x="1587" y="304800"/>
                    <a:pt x="794" y="285750"/>
                    <a:pt x="0" y="266700"/>
                  </a:cubicBezTo>
                  <a:lnTo>
                    <a:pt x="28575" y="166688"/>
                  </a:lnTo>
                  <a:lnTo>
                    <a:pt x="71438" y="166688"/>
                  </a:lnTo>
                  <a:lnTo>
                    <a:pt x="119063" y="111919"/>
                  </a:lnTo>
                  <a:lnTo>
                    <a:pt x="116681" y="97631"/>
                  </a:lnTo>
                  <a:lnTo>
                    <a:pt x="161925" y="95250"/>
                  </a:lnTo>
                  <a:lnTo>
                    <a:pt x="190500" y="73819"/>
                  </a:lnTo>
                  <a:lnTo>
                    <a:pt x="273844" y="76200"/>
                  </a:lnTo>
                  <a:lnTo>
                    <a:pt x="307181" y="64294"/>
                  </a:lnTo>
                  <a:lnTo>
                    <a:pt x="366713" y="0"/>
                  </a:lnTo>
                  <a:lnTo>
                    <a:pt x="409575" y="45244"/>
                  </a:lnTo>
                  <a:lnTo>
                    <a:pt x="442913" y="33338"/>
                  </a:lnTo>
                  <a:lnTo>
                    <a:pt x="569119" y="197644"/>
                  </a:lnTo>
                  <a:lnTo>
                    <a:pt x="611981" y="200025"/>
                  </a:lnTo>
                  <a:lnTo>
                    <a:pt x="652463" y="233363"/>
                  </a:lnTo>
                  <a:lnTo>
                    <a:pt x="592931" y="280988"/>
                  </a:lnTo>
                  <a:lnTo>
                    <a:pt x="545306" y="257175"/>
                  </a:lnTo>
                  <a:lnTo>
                    <a:pt x="519113" y="280988"/>
                  </a:lnTo>
                  <a:lnTo>
                    <a:pt x="431006" y="257175"/>
                  </a:lnTo>
                  <a:lnTo>
                    <a:pt x="433388" y="200025"/>
                  </a:lnTo>
                  <a:lnTo>
                    <a:pt x="419100" y="185738"/>
                  </a:lnTo>
                  <a:lnTo>
                    <a:pt x="359569" y="228600"/>
                  </a:lnTo>
                  <a:lnTo>
                    <a:pt x="359569" y="295275"/>
                  </a:lnTo>
                  <a:lnTo>
                    <a:pt x="402431" y="333375"/>
                  </a:lnTo>
                  <a:lnTo>
                    <a:pt x="402431" y="385763"/>
                  </a:lnTo>
                  <a:lnTo>
                    <a:pt x="342900" y="400050"/>
                  </a:lnTo>
                  <a:lnTo>
                    <a:pt x="345281" y="438150"/>
                  </a:lnTo>
                  <a:lnTo>
                    <a:pt x="302419" y="454819"/>
                  </a:lnTo>
                  <a:lnTo>
                    <a:pt x="285750" y="507206"/>
                  </a:lnTo>
                  <a:close/>
                </a:path>
              </a:pathLst>
            </a:custGeom>
            <a:solidFill>
              <a:srgbClr val="0066CC"/>
            </a:solidFill>
            <a:ln w="6350" cap="rnd" cmpd="sng" algn="ctr">
              <a:solidFill>
                <a:srgbClr val="7F7F7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kern="0" dirty="0">
                <a:solidFill>
                  <a:sysClr val="windowText" lastClr="000000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118" name="Freeform 117"/>
            <p:cNvSpPr>
              <a:spLocks/>
            </p:cNvSpPr>
            <p:nvPr>
              <p:custDataLst>
                <p:tags r:id="rId86"/>
              </p:custDataLst>
            </p:nvPr>
          </p:nvSpPr>
          <p:spPr bwMode="auto">
            <a:xfrm>
              <a:off x="599" y="3286"/>
              <a:ext cx="37" cy="28"/>
            </a:xfrm>
            <a:custGeom>
              <a:avLst/>
              <a:gdLst>
                <a:gd name="T0" fmla="*/ 0 w 92868"/>
                <a:gd name="T1" fmla="*/ 0 h 66675"/>
                <a:gd name="T2" fmla="*/ 0 w 92868"/>
                <a:gd name="T3" fmla="*/ 0 h 66675"/>
                <a:gd name="T4" fmla="*/ 0 w 92868"/>
                <a:gd name="T5" fmla="*/ 0 h 66675"/>
                <a:gd name="T6" fmla="*/ 0 w 92868"/>
                <a:gd name="T7" fmla="*/ 0 h 66675"/>
                <a:gd name="T8" fmla="*/ 0 w 92868"/>
                <a:gd name="T9" fmla="*/ 0 h 66675"/>
                <a:gd name="T10" fmla="*/ 0 w 92868"/>
                <a:gd name="T11" fmla="*/ 0 h 6667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92868"/>
                <a:gd name="T19" fmla="*/ 0 h 66675"/>
                <a:gd name="T20" fmla="*/ 92868 w 92868"/>
                <a:gd name="T21" fmla="*/ 66675 h 66675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92868" h="66675">
                  <a:moveTo>
                    <a:pt x="0" y="16669"/>
                  </a:moveTo>
                  <a:lnTo>
                    <a:pt x="54768" y="66675"/>
                  </a:lnTo>
                  <a:lnTo>
                    <a:pt x="92868" y="47625"/>
                  </a:lnTo>
                  <a:lnTo>
                    <a:pt x="76200" y="14288"/>
                  </a:lnTo>
                  <a:lnTo>
                    <a:pt x="47625" y="0"/>
                  </a:lnTo>
                  <a:lnTo>
                    <a:pt x="0" y="16669"/>
                  </a:lnTo>
                  <a:close/>
                </a:path>
              </a:pathLst>
            </a:custGeom>
            <a:solidFill>
              <a:srgbClr val="0066CC"/>
            </a:solidFill>
            <a:ln w="6350" cap="rnd" cmpd="sng" algn="ctr">
              <a:solidFill>
                <a:srgbClr val="7F7F7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kern="0" dirty="0">
                <a:solidFill>
                  <a:sysClr val="windowText" lastClr="000000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119" name="Freeform 118"/>
            <p:cNvSpPr>
              <a:spLocks/>
            </p:cNvSpPr>
            <p:nvPr>
              <p:custDataLst>
                <p:tags r:id="rId87"/>
              </p:custDataLst>
            </p:nvPr>
          </p:nvSpPr>
          <p:spPr bwMode="auto">
            <a:xfrm>
              <a:off x="1570" y="1858"/>
              <a:ext cx="573" cy="344"/>
            </a:xfrm>
            <a:custGeom>
              <a:avLst/>
              <a:gdLst>
                <a:gd name="T0" fmla="*/ 0 w 1007269"/>
                <a:gd name="T1" fmla="*/ 0 h 554832"/>
                <a:gd name="T2" fmla="*/ 0 w 1007269"/>
                <a:gd name="T3" fmla="*/ 0 h 554832"/>
                <a:gd name="T4" fmla="*/ 0 w 1007269"/>
                <a:gd name="T5" fmla="*/ 0 h 554832"/>
                <a:gd name="T6" fmla="*/ 0 w 1007269"/>
                <a:gd name="T7" fmla="*/ 0 h 554832"/>
                <a:gd name="T8" fmla="*/ 0 w 1007269"/>
                <a:gd name="T9" fmla="*/ 0 h 554832"/>
                <a:gd name="T10" fmla="*/ 0 w 1007269"/>
                <a:gd name="T11" fmla="*/ 0 h 554832"/>
                <a:gd name="T12" fmla="*/ 0 w 1007269"/>
                <a:gd name="T13" fmla="*/ 0 h 554832"/>
                <a:gd name="T14" fmla="*/ 0 w 1007269"/>
                <a:gd name="T15" fmla="*/ 0 h 554832"/>
                <a:gd name="T16" fmla="*/ 0 w 1007269"/>
                <a:gd name="T17" fmla="*/ 0 h 554832"/>
                <a:gd name="T18" fmla="*/ 0 w 1007269"/>
                <a:gd name="T19" fmla="*/ 0 h 554832"/>
                <a:gd name="T20" fmla="*/ 0 w 1007269"/>
                <a:gd name="T21" fmla="*/ 0 h 554832"/>
                <a:gd name="T22" fmla="*/ 0 w 1007269"/>
                <a:gd name="T23" fmla="*/ 0 h 554832"/>
                <a:gd name="T24" fmla="*/ 0 w 1007269"/>
                <a:gd name="T25" fmla="*/ 0 h 554832"/>
                <a:gd name="T26" fmla="*/ 0 w 1007269"/>
                <a:gd name="T27" fmla="*/ 0 h 554832"/>
                <a:gd name="T28" fmla="*/ 0 w 1007269"/>
                <a:gd name="T29" fmla="*/ 0 h 554832"/>
                <a:gd name="T30" fmla="*/ 0 w 1007269"/>
                <a:gd name="T31" fmla="*/ 0 h 554832"/>
                <a:gd name="T32" fmla="*/ 0 w 1007269"/>
                <a:gd name="T33" fmla="*/ 0 h 554832"/>
                <a:gd name="T34" fmla="*/ 0 w 1007269"/>
                <a:gd name="T35" fmla="*/ 0 h 554832"/>
                <a:gd name="T36" fmla="*/ 0 w 1007269"/>
                <a:gd name="T37" fmla="*/ 0 h 554832"/>
                <a:gd name="T38" fmla="*/ 0 w 1007269"/>
                <a:gd name="T39" fmla="*/ 0 h 554832"/>
                <a:gd name="T40" fmla="*/ 0 w 1007269"/>
                <a:gd name="T41" fmla="*/ 0 h 554832"/>
                <a:gd name="T42" fmla="*/ 0 w 1007269"/>
                <a:gd name="T43" fmla="*/ 0 h 554832"/>
                <a:gd name="T44" fmla="*/ 0 w 1007269"/>
                <a:gd name="T45" fmla="*/ 0 h 554832"/>
                <a:gd name="T46" fmla="*/ 0 w 1007269"/>
                <a:gd name="T47" fmla="*/ 0 h 554832"/>
                <a:gd name="T48" fmla="*/ 0 w 1007269"/>
                <a:gd name="T49" fmla="*/ 0 h 554832"/>
                <a:gd name="T50" fmla="*/ 0 w 1007269"/>
                <a:gd name="T51" fmla="*/ 0 h 554832"/>
                <a:gd name="T52" fmla="*/ 0 w 1007269"/>
                <a:gd name="T53" fmla="*/ 0 h 554832"/>
                <a:gd name="T54" fmla="*/ 0 w 1007269"/>
                <a:gd name="T55" fmla="*/ 0 h 554832"/>
                <a:gd name="T56" fmla="*/ 0 w 1007269"/>
                <a:gd name="T57" fmla="*/ 0 h 554832"/>
                <a:gd name="T58" fmla="*/ 0 w 1007269"/>
                <a:gd name="T59" fmla="*/ 0 h 554832"/>
                <a:gd name="T60" fmla="*/ 0 w 1007269"/>
                <a:gd name="T61" fmla="*/ 0 h 554832"/>
                <a:gd name="T62" fmla="*/ 0 w 1007269"/>
                <a:gd name="T63" fmla="*/ 0 h 554832"/>
                <a:gd name="T64" fmla="*/ 0 w 1007269"/>
                <a:gd name="T65" fmla="*/ 0 h 554832"/>
                <a:gd name="T66" fmla="*/ 0 w 1007269"/>
                <a:gd name="T67" fmla="*/ 0 h 554832"/>
                <a:gd name="T68" fmla="*/ 0 w 1007269"/>
                <a:gd name="T69" fmla="*/ 0 h 554832"/>
                <a:gd name="T70" fmla="*/ 0 w 1007269"/>
                <a:gd name="T71" fmla="*/ 0 h 554832"/>
                <a:gd name="T72" fmla="*/ 0 w 1007269"/>
                <a:gd name="T73" fmla="*/ 0 h 554832"/>
                <a:gd name="T74" fmla="*/ 0 w 1007269"/>
                <a:gd name="T75" fmla="*/ 0 h 554832"/>
                <a:gd name="T76" fmla="*/ 0 w 1007269"/>
                <a:gd name="T77" fmla="*/ 0 h 554832"/>
                <a:gd name="T78" fmla="*/ 0 w 1007269"/>
                <a:gd name="T79" fmla="*/ 0 h 554832"/>
                <a:gd name="T80" fmla="*/ 0 w 1007269"/>
                <a:gd name="T81" fmla="*/ 0 h 554832"/>
                <a:gd name="T82" fmla="*/ 0 w 1007269"/>
                <a:gd name="T83" fmla="*/ 0 h 554832"/>
                <a:gd name="T84" fmla="*/ 0 w 1007269"/>
                <a:gd name="T85" fmla="*/ 0 h 554832"/>
                <a:gd name="T86" fmla="*/ 0 w 1007269"/>
                <a:gd name="T87" fmla="*/ 0 h 554832"/>
                <a:gd name="T88" fmla="*/ 0 w 1007269"/>
                <a:gd name="T89" fmla="*/ 0 h 554832"/>
                <a:gd name="T90" fmla="*/ 0 w 1007269"/>
                <a:gd name="T91" fmla="*/ 0 h 554832"/>
                <a:gd name="T92" fmla="*/ 0 w 1007269"/>
                <a:gd name="T93" fmla="*/ 0 h 554832"/>
                <a:gd name="T94" fmla="*/ 0 w 1007269"/>
                <a:gd name="T95" fmla="*/ 0 h 554832"/>
                <a:gd name="T96" fmla="*/ 0 w 1007269"/>
                <a:gd name="T97" fmla="*/ 0 h 554832"/>
                <a:gd name="T98" fmla="*/ 0 w 1007269"/>
                <a:gd name="T99" fmla="*/ 0 h 554832"/>
                <a:gd name="T100" fmla="*/ 0 w 1007269"/>
                <a:gd name="T101" fmla="*/ 0 h 554832"/>
                <a:gd name="T102" fmla="*/ 0 w 1007269"/>
                <a:gd name="T103" fmla="*/ 0 h 554832"/>
                <a:gd name="T104" fmla="*/ 0 w 1007269"/>
                <a:gd name="T105" fmla="*/ 0 h 554832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w 1007269"/>
                <a:gd name="T160" fmla="*/ 0 h 554832"/>
                <a:gd name="T161" fmla="*/ 1007269 w 1007269"/>
                <a:gd name="T162" fmla="*/ 554832 h 554832"/>
              </a:gdLst>
              <a:ahLst/>
              <a:cxnLst>
                <a:cxn ang="T106">
                  <a:pos x="T0" y="T1"/>
                </a:cxn>
                <a:cxn ang="T107">
                  <a:pos x="T2" y="T3"/>
                </a:cxn>
                <a:cxn ang="T108">
                  <a:pos x="T4" y="T5"/>
                </a:cxn>
                <a:cxn ang="T109">
                  <a:pos x="T6" y="T7"/>
                </a:cxn>
                <a:cxn ang="T110">
                  <a:pos x="T8" y="T9"/>
                </a:cxn>
                <a:cxn ang="T111">
                  <a:pos x="T10" y="T11"/>
                </a:cxn>
                <a:cxn ang="T112">
                  <a:pos x="T12" y="T13"/>
                </a:cxn>
                <a:cxn ang="T113">
                  <a:pos x="T14" y="T15"/>
                </a:cxn>
                <a:cxn ang="T114">
                  <a:pos x="T16" y="T17"/>
                </a:cxn>
                <a:cxn ang="T115">
                  <a:pos x="T18" y="T19"/>
                </a:cxn>
                <a:cxn ang="T116">
                  <a:pos x="T20" y="T21"/>
                </a:cxn>
                <a:cxn ang="T117">
                  <a:pos x="T22" y="T23"/>
                </a:cxn>
                <a:cxn ang="T118">
                  <a:pos x="T24" y="T25"/>
                </a:cxn>
                <a:cxn ang="T119">
                  <a:pos x="T26" y="T27"/>
                </a:cxn>
                <a:cxn ang="T120">
                  <a:pos x="T28" y="T29"/>
                </a:cxn>
                <a:cxn ang="T121">
                  <a:pos x="T30" y="T31"/>
                </a:cxn>
                <a:cxn ang="T122">
                  <a:pos x="T32" y="T33"/>
                </a:cxn>
                <a:cxn ang="T123">
                  <a:pos x="T34" y="T35"/>
                </a:cxn>
                <a:cxn ang="T124">
                  <a:pos x="T36" y="T37"/>
                </a:cxn>
                <a:cxn ang="T125">
                  <a:pos x="T38" y="T39"/>
                </a:cxn>
                <a:cxn ang="T126">
                  <a:pos x="T40" y="T41"/>
                </a:cxn>
                <a:cxn ang="T127">
                  <a:pos x="T42" y="T43"/>
                </a:cxn>
                <a:cxn ang="T128">
                  <a:pos x="T44" y="T45"/>
                </a:cxn>
                <a:cxn ang="T129">
                  <a:pos x="T46" y="T47"/>
                </a:cxn>
                <a:cxn ang="T130">
                  <a:pos x="T48" y="T49"/>
                </a:cxn>
                <a:cxn ang="T131">
                  <a:pos x="T50" y="T51"/>
                </a:cxn>
                <a:cxn ang="T132">
                  <a:pos x="T52" y="T53"/>
                </a:cxn>
                <a:cxn ang="T133">
                  <a:pos x="T54" y="T55"/>
                </a:cxn>
                <a:cxn ang="T134">
                  <a:pos x="T56" y="T57"/>
                </a:cxn>
                <a:cxn ang="T135">
                  <a:pos x="T58" y="T59"/>
                </a:cxn>
                <a:cxn ang="T136">
                  <a:pos x="T60" y="T61"/>
                </a:cxn>
                <a:cxn ang="T137">
                  <a:pos x="T62" y="T63"/>
                </a:cxn>
                <a:cxn ang="T138">
                  <a:pos x="T64" y="T65"/>
                </a:cxn>
                <a:cxn ang="T139">
                  <a:pos x="T66" y="T67"/>
                </a:cxn>
                <a:cxn ang="T140">
                  <a:pos x="T68" y="T69"/>
                </a:cxn>
                <a:cxn ang="T141">
                  <a:pos x="T70" y="T71"/>
                </a:cxn>
                <a:cxn ang="T142">
                  <a:pos x="T72" y="T73"/>
                </a:cxn>
                <a:cxn ang="T143">
                  <a:pos x="T74" y="T75"/>
                </a:cxn>
                <a:cxn ang="T144">
                  <a:pos x="T76" y="T77"/>
                </a:cxn>
                <a:cxn ang="T145">
                  <a:pos x="T78" y="T79"/>
                </a:cxn>
                <a:cxn ang="T146">
                  <a:pos x="T80" y="T81"/>
                </a:cxn>
                <a:cxn ang="T147">
                  <a:pos x="T82" y="T83"/>
                </a:cxn>
                <a:cxn ang="T148">
                  <a:pos x="T84" y="T85"/>
                </a:cxn>
                <a:cxn ang="T149">
                  <a:pos x="T86" y="T87"/>
                </a:cxn>
                <a:cxn ang="T150">
                  <a:pos x="T88" y="T89"/>
                </a:cxn>
                <a:cxn ang="T151">
                  <a:pos x="T90" y="T91"/>
                </a:cxn>
                <a:cxn ang="T152">
                  <a:pos x="T92" y="T93"/>
                </a:cxn>
                <a:cxn ang="T153">
                  <a:pos x="T94" y="T95"/>
                </a:cxn>
                <a:cxn ang="T154">
                  <a:pos x="T96" y="T97"/>
                </a:cxn>
                <a:cxn ang="T155">
                  <a:pos x="T98" y="T99"/>
                </a:cxn>
                <a:cxn ang="T156">
                  <a:pos x="T100" y="T101"/>
                </a:cxn>
                <a:cxn ang="T157">
                  <a:pos x="T102" y="T103"/>
                </a:cxn>
                <a:cxn ang="T158">
                  <a:pos x="T104" y="T105"/>
                </a:cxn>
              </a:cxnLst>
              <a:rect l="T159" t="T160" r="T161" b="T162"/>
              <a:pathLst>
                <a:path w="1007269" h="554832">
                  <a:moveTo>
                    <a:pt x="169069" y="409575"/>
                  </a:moveTo>
                  <a:lnTo>
                    <a:pt x="319087" y="395288"/>
                  </a:lnTo>
                  <a:lnTo>
                    <a:pt x="330994" y="381000"/>
                  </a:lnTo>
                  <a:lnTo>
                    <a:pt x="376237" y="397669"/>
                  </a:lnTo>
                  <a:lnTo>
                    <a:pt x="550069" y="490538"/>
                  </a:lnTo>
                  <a:lnTo>
                    <a:pt x="716756" y="554832"/>
                  </a:lnTo>
                  <a:lnTo>
                    <a:pt x="807244" y="554832"/>
                  </a:lnTo>
                  <a:lnTo>
                    <a:pt x="833437" y="528638"/>
                  </a:lnTo>
                  <a:lnTo>
                    <a:pt x="892969" y="531019"/>
                  </a:lnTo>
                  <a:lnTo>
                    <a:pt x="919162" y="500063"/>
                  </a:lnTo>
                  <a:lnTo>
                    <a:pt x="976312" y="488157"/>
                  </a:lnTo>
                  <a:lnTo>
                    <a:pt x="992981" y="490538"/>
                  </a:lnTo>
                  <a:lnTo>
                    <a:pt x="1007269" y="459582"/>
                  </a:lnTo>
                  <a:lnTo>
                    <a:pt x="978694" y="435769"/>
                  </a:lnTo>
                  <a:lnTo>
                    <a:pt x="1004887" y="409575"/>
                  </a:lnTo>
                  <a:lnTo>
                    <a:pt x="1007269" y="352425"/>
                  </a:lnTo>
                  <a:lnTo>
                    <a:pt x="904875" y="273844"/>
                  </a:lnTo>
                  <a:lnTo>
                    <a:pt x="847725" y="276225"/>
                  </a:lnTo>
                  <a:lnTo>
                    <a:pt x="847725" y="190500"/>
                  </a:lnTo>
                  <a:lnTo>
                    <a:pt x="790575" y="154782"/>
                  </a:lnTo>
                  <a:lnTo>
                    <a:pt x="790575" y="202407"/>
                  </a:lnTo>
                  <a:lnTo>
                    <a:pt x="819150" y="288132"/>
                  </a:lnTo>
                  <a:lnTo>
                    <a:pt x="819150" y="357188"/>
                  </a:lnTo>
                  <a:lnTo>
                    <a:pt x="776287" y="381000"/>
                  </a:lnTo>
                  <a:lnTo>
                    <a:pt x="750094" y="419100"/>
                  </a:lnTo>
                  <a:lnTo>
                    <a:pt x="707231" y="392907"/>
                  </a:lnTo>
                  <a:lnTo>
                    <a:pt x="750094" y="366713"/>
                  </a:lnTo>
                  <a:lnTo>
                    <a:pt x="731044" y="314325"/>
                  </a:lnTo>
                  <a:lnTo>
                    <a:pt x="652462" y="328613"/>
                  </a:lnTo>
                  <a:lnTo>
                    <a:pt x="573881" y="302419"/>
                  </a:lnTo>
                  <a:lnTo>
                    <a:pt x="519112" y="328613"/>
                  </a:lnTo>
                  <a:lnTo>
                    <a:pt x="476250" y="288132"/>
                  </a:lnTo>
                  <a:lnTo>
                    <a:pt x="559594" y="273844"/>
                  </a:lnTo>
                  <a:lnTo>
                    <a:pt x="559594" y="233363"/>
                  </a:lnTo>
                  <a:lnTo>
                    <a:pt x="476250" y="221457"/>
                  </a:lnTo>
                  <a:lnTo>
                    <a:pt x="447675" y="259557"/>
                  </a:lnTo>
                  <a:lnTo>
                    <a:pt x="414337" y="235744"/>
                  </a:lnTo>
                  <a:lnTo>
                    <a:pt x="290512" y="221457"/>
                  </a:lnTo>
                  <a:lnTo>
                    <a:pt x="259556" y="247650"/>
                  </a:lnTo>
                  <a:lnTo>
                    <a:pt x="214312" y="223838"/>
                  </a:lnTo>
                  <a:lnTo>
                    <a:pt x="173831" y="273844"/>
                  </a:lnTo>
                  <a:lnTo>
                    <a:pt x="102394" y="247650"/>
                  </a:lnTo>
                  <a:lnTo>
                    <a:pt x="128587" y="169069"/>
                  </a:lnTo>
                  <a:lnTo>
                    <a:pt x="202406" y="180975"/>
                  </a:lnTo>
                  <a:lnTo>
                    <a:pt x="216694" y="85725"/>
                  </a:lnTo>
                  <a:lnTo>
                    <a:pt x="116681" y="0"/>
                  </a:lnTo>
                  <a:lnTo>
                    <a:pt x="128587" y="88107"/>
                  </a:lnTo>
                  <a:lnTo>
                    <a:pt x="42862" y="142875"/>
                  </a:lnTo>
                  <a:lnTo>
                    <a:pt x="28575" y="219075"/>
                  </a:lnTo>
                  <a:lnTo>
                    <a:pt x="0" y="238125"/>
                  </a:lnTo>
                  <a:lnTo>
                    <a:pt x="69056" y="383382"/>
                  </a:lnTo>
                  <a:lnTo>
                    <a:pt x="157162" y="383382"/>
                  </a:lnTo>
                  <a:lnTo>
                    <a:pt x="169069" y="409575"/>
                  </a:lnTo>
                  <a:close/>
                </a:path>
              </a:pathLst>
            </a:custGeom>
            <a:solidFill>
              <a:srgbClr val="0066CC"/>
            </a:solidFill>
            <a:ln w="6350" cap="rnd" cmpd="sng" algn="ctr">
              <a:solidFill>
                <a:srgbClr val="7F7F7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kern="0" dirty="0">
                <a:solidFill>
                  <a:sysClr val="windowText" lastClr="000000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120" name="Oval 140"/>
            <p:cNvSpPr>
              <a:spLocks noChangeArrowheads="1"/>
            </p:cNvSpPr>
            <p:nvPr>
              <p:custDataLst>
                <p:tags r:id="rId88"/>
              </p:custDataLst>
            </p:nvPr>
          </p:nvSpPr>
          <p:spPr bwMode="auto">
            <a:xfrm>
              <a:off x="942" y="2030"/>
              <a:ext cx="31" cy="33"/>
            </a:xfrm>
            <a:prstGeom prst="ellipse">
              <a:avLst/>
            </a:prstGeom>
            <a:solidFill>
              <a:srgbClr val="0066CC"/>
            </a:solidFill>
            <a:ln w="6350" cap="rnd" algn="ctr">
              <a:solidFill>
                <a:srgbClr val="7F7F7F"/>
              </a:solidFill>
              <a:round/>
              <a:headEnd type="none" w="sm" len="sm"/>
              <a:tailEnd type="none" w="sm" len="sm"/>
            </a:ln>
            <a:effec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kern="0" dirty="0">
                <a:solidFill>
                  <a:sysClr val="windowText" lastClr="000000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121" name="Oval 151"/>
            <p:cNvSpPr>
              <a:spLocks noChangeArrowheads="1"/>
            </p:cNvSpPr>
            <p:nvPr>
              <p:custDataLst>
                <p:tags r:id="rId89"/>
              </p:custDataLst>
            </p:nvPr>
          </p:nvSpPr>
          <p:spPr bwMode="auto">
            <a:xfrm>
              <a:off x="901" y="2384"/>
              <a:ext cx="34" cy="33"/>
            </a:xfrm>
            <a:prstGeom prst="ellipse">
              <a:avLst/>
            </a:prstGeom>
            <a:solidFill>
              <a:srgbClr val="0066CC"/>
            </a:solidFill>
            <a:ln w="6350">
              <a:solidFill>
                <a:srgbClr val="000000">
                  <a:lumMod val="50000"/>
                  <a:lumOff val="50000"/>
                </a:srgbClr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kern="0" dirty="0">
                <a:solidFill>
                  <a:sysClr val="windowText" lastClr="000000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122" name="Freeform 82"/>
            <p:cNvSpPr>
              <a:spLocks/>
            </p:cNvSpPr>
            <p:nvPr>
              <p:custDataLst>
                <p:tags r:id="rId90"/>
              </p:custDataLst>
            </p:nvPr>
          </p:nvSpPr>
          <p:spPr bwMode="auto">
            <a:xfrm>
              <a:off x="4246" y="1524"/>
              <a:ext cx="458" cy="623"/>
            </a:xfrm>
            <a:custGeom>
              <a:avLst/>
              <a:gdLst>
                <a:gd name="T0" fmla="*/ 128 w 458"/>
                <a:gd name="T1" fmla="*/ 784 h 622"/>
                <a:gd name="T2" fmla="*/ 88 w 458"/>
                <a:gd name="T3" fmla="*/ 760 h 622"/>
                <a:gd name="T4" fmla="*/ 24 w 458"/>
                <a:gd name="T5" fmla="*/ 720 h 622"/>
                <a:gd name="T6" fmla="*/ 64 w 458"/>
                <a:gd name="T7" fmla="*/ 632 h 622"/>
                <a:gd name="T8" fmla="*/ 0 w 458"/>
                <a:gd name="T9" fmla="*/ 584 h 622"/>
                <a:gd name="T10" fmla="*/ 40 w 458"/>
                <a:gd name="T11" fmla="*/ 504 h 622"/>
                <a:gd name="T12" fmla="*/ 104 w 458"/>
                <a:gd name="T13" fmla="*/ 464 h 622"/>
                <a:gd name="T14" fmla="*/ 80 w 458"/>
                <a:gd name="T15" fmla="*/ 416 h 622"/>
                <a:gd name="T16" fmla="*/ 112 w 458"/>
                <a:gd name="T17" fmla="*/ 328 h 622"/>
                <a:gd name="T18" fmla="*/ 240 w 458"/>
                <a:gd name="T19" fmla="*/ 192 h 622"/>
                <a:gd name="T20" fmla="*/ 400 w 458"/>
                <a:gd name="T21" fmla="*/ 120 h 622"/>
                <a:gd name="T22" fmla="*/ 368 w 458"/>
                <a:gd name="T23" fmla="*/ 88 h 622"/>
                <a:gd name="T24" fmla="*/ 488 w 458"/>
                <a:gd name="T25" fmla="*/ 56 h 622"/>
                <a:gd name="T26" fmla="*/ 504 w 458"/>
                <a:gd name="T27" fmla="*/ 80 h 622"/>
                <a:gd name="T28" fmla="*/ 560 w 458"/>
                <a:gd name="T29" fmla="*/ 96 h 622"/>
                <a:gd name="T30" fmla="*/ 496 w 458"/>
                <a:gd name="T31" fmla="*/ 176 h 622"/>
                <a:gd name="T32" fmla="*/ 440 w 458"/>
                <a:gd name="T33" fmla="*/ 240 h 622"/>
                <a:gd name="T34" fmla="*/ 384 w 458"/>
                <a:gd name="T35" fmla="*/ 264 h 622"/>
                <a:gd name="T36" fmla="*/ 464 w 458"/>
                <a:gd name="T37" fmla="*/ 312 h 622"/>
                <a:gd name="T38" fmla="*/ 448 w 458"/>
                <a:gd name="T39" fmla="*/ 408 h 622"/>
                <a:gd name="T40" fmla="*/ 536 w 458"/>
                <a:gd name="T41" fmla="*/ 368 h 622"/>
                <a:gd name="T42" fmla="*/ 616 w 458"/>
                <a:gd name="T43" fmla="*/ 344 h 622"/>
                <a:gd name="T44" fmla="*/ 600 w 458"/>
                <a:gd name="T45" fmla="*/ 408 h 622"/>
                <a:gd name="T46" fmla="*/ 560 w 458"/>
                <a:gd name="T47" fmla="*/ 528 h 622"/>
                <a:gd name="T48" fmla="*/ 488 w 458"/>
                <a:gd name="T49" fmla="*/ 632 h 622"/>
                <a:gd name="T50" fmla="*/ 440 w 458"/>
                <a:gd name="T51" fmla="*/ 608 h 622"/>
                <a:gd name="T52" fmla="*/ 368 w 458"/>
                <a:gd name="T53" fmla="*/ 632 h 622"/>
                <a:gd name="T54" fmla="*/ 304 w 458"/>
                <a:gd name="T55" fmla="*/ 704 h 622"/>
                <a:gd name="T56" fmla="*/ 288 w 458"/>
                <a:gd name="T57" fmla="*/ 744 h 622"/>
                <a:gd name="T58" fmla="*/ 320 w 458"/>
                <a:gd name="T59" fmla="*/ 768 h 622"/>
                <a:gd name="T60" fmla="*/ 360 w 458"/>
                <a:gd name="T61" fmla="*/ 800 h 622"/>
                <a:gd name="T62" fmla="*/ 416 w 458"/>
                <a:gd name="T63" fmla="*/ 816 h 622"/>
                <a:gd name="T64" fmla="*/ 472 w 458"/>
                <a:gd name="T65" fmla="*/ 952 h 622"/>
                <a:gd name="T66" fmla="*/ 400 w 458"/>
                <a:gd name="T67" fmla="*/ 896 h 622"/>
                <a:gd name="T68" fmla="*/ 360 w 458"/>
                <a:gd name="T69" fmla="*/ 976 h 622"/>
                <a:gd name="T70" fmla="*/ 408 w 458"/>
                <a:gd name="T71" fmla="*/ 1136 h 622"/>
                <a:gd name="T72" fmla="*/ 440 w 458"/>
                <a:gd name="T73" fmla="*/ 1176 h 622"/>
                <a:gd name="T74" fmla="*/ 424 w 458"/>
                <a:gd name="T75" fmla="*/ 1224 h 622"/>
                <a:gd name="T76" fmla="*/ 384 w 458"/>
                <a:gd name="T77" fmla="*/ 1224 h 622"/>
                <a:gd name="T78" fmla="*/ 304 w 458"/>
                <a:gd name="T79" fmla="*/ 1288 h 622"/>
                <a:gd name="T80" fmla="*/ 288 w 458"/>
                <a:gd name="T81" fmla="*/ 1320 h 622"/>
                <a:gd name="T82" fmla="*/ 264 w 458"/>
                <a:gd name="T83" fmla="*/ 1328 h 622"/>
                <a:gd name="T84" fmla="*/ 192 w 458"/>
                <a:gd name="T85" fmla="*/ 1344 h 622"/>
                <a:gd name="T86" fmla="*/ 128 w 458"/>
                <a:gd name="T87" fmla="*/ 1248 h 622"/>
                <a:gd name="T88" fmla="*/ 88 w 458"/>
                <a:gd name="T89" fmla="*/ 1248 h 622"/>
                <a:gd name="T90" fmla="*/ 24 w 458"/>
                <a:gd name="T91" fmla="*/ 1144 h 622"/>
                <a:gd name="T92" fmla="*/ 40 w 458"/>
                <a:gd name="T93" fmla="*/ 1080 h 622"/>
                <a:gd name="T94" fmla="*/ 112 w 458"/>
                <a:gd name="T95" fmla="*/ 1048 h 622"/>
                <a:gd name="T96" fmla="*/ 104 w 458"/>
                <a:gd name="T97" fmla="*/ 968 h 622"/>
                <a:gd name="T98" fmla="*/ 88 w 458"/>
                <a:gd name="T99" fmla="*/ 920 h 622"/>
                <a:gd name="T100" fmla="*/ 120 w 458"/>
                <a:gd name="T101" fmla="*/ 832 h 622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w 458"/>
                <a:gd name="T154" fmla="*/ 0 h 622"/>
                <a:gd name="T155" fmla="*/ 617 w 458"/>
                <a:gd name="T156" fmla="*/ 1353 h 622"/>
              </a:gdLst>
              <a:ahLst/>
              <a:cxnLst>
                <a:cxn ang="T102">
                  <a:pos x="T0" y="T1"/>
                </a:cxn>
                <a:cxn ang="T103">
                  <a:pos x="T2" y="T3"/>
                </a:cxn>
                <a:cxn ang="T104">
                  <a:pos x="T4" y="T5"/>
                </a:cxn>
                <a:cxn ang="T105">
                  <a:pos x="T6" y="T7"/>
                </a:cxn>
                <a:cxn ang="T106">
                  <a:pos x="T8" y="T9"/>
                </a:cxn>
                <a:cxn ang="T107">
                  <a:pos x="T10" y="T11"/>
                </a:cxn>
                <a:cxn ang="T108">
                  <a:pos x="T12" y="T13"/>
                </a:cxn>
                <a:cxn ang="T109">
                  <a:pos x="T14" y="T15"/>
                </a:cxn>
                <a:cxn ang="T110">
                  <a:pos x="T16" y="T17"/>
                </a:cxn>
                <a:cxn ang="T111">
                  <a:pos x="T18" y="T19"/>
                </a:cxn>
                <a:cxn ang="T112">
                  <a:pos x="T20" y="T21"/>
                </a:cxn>
                <a:cxn ang="T113">
                  <a:pos x="T22" y="T23"/>
                </a:cxn>
                <a:cxn ang="T114">
                  <a:pos x="T24" y="T25"/>
                </a:cxn>
                <a:cxn ang="T115">
                  <a:pos x="T26" y="T27"/>
                </a:cxn>
                <a:cxn ang="T116">
                  <a:pos x="T28" y="T29"/>
                </a:cxn>
                <a:cxn ang="T117">
                  <a:pos x="T30" y="T31"/>
                </a:cxn>
                <a:cxn ang="T118">
                  <a:pos x="T32" y="T33"/>
                </a:cxn>
                <a:cxn ang="T119">
                  <a:pos x="T34" y="T35"/>
                </a:cxn>
                <a:cxn ang="T120">
                  <a:pos x="T36" y="T37"/>
                </a:cxn>
                <a:cxn ang="T121">
                  <a:pos x="T38" y="T39"/>
                </a:cxn>
                <a:cxn ang="T122">
                  <a:pos x="T40" y="T41"/>
                </a:cxn>
                <a:cxn ang="T123">
                  <a:pos x="T42" y="T43"/>
                </a:cxn>
                <a:cxn ang="T124">
                  <a:pos x="T44" y="T45"/>
                </a:cxn>
                <a:cxn ang="T125">
                  <a:pos x="T46" y="T47"/>
                </a:cxn>
                <a:cxn ang="T126">
                  <a:pos x="T48" y="T49"/>
                </a:cxn>
                <a:cxn ang="T127">
                  <a:pos x="T50" y="T51"/>
                </a:cxn>
                <a:cxn ang="T128">
                  <a:pos x="T52" y="T53"/>
                </a:cxn>
                <a:cxn ang="T129">
                  <a:pos x="T54" y="T55"/>
                </a:cxn>
                <a:cxn ang="T130">
                  <a:pos x="T56" y="T57"/>
                </a:cxn>
                <a:cxn ang="T131">
                  <a:pos x="T58" y="T59"/>
                </a:cxn>
                <a:cxn ang="T132">
                  <a:pos x="T60" y="T61"/>
                </a:cxn>
                <a:cxn ang="T133">
                  <a:pos x="T62" y="T63"/>
                </a:cxn>
                <a:cxn ang="T134">
                  <a:pos x="T64" y="T65"/>
                </a:cxn>
                <a:cxn ang="T135">
                  <a:pos x="T66" y="T67"/>
                </a:cxn>
                <a:cxn ang="T136">
                  <a:pos x="T68" y="T69"/>
                </a:cxn>
                <a:cxn ang="T137">
                  <a:pos x="T70" y="T71"/>
                </a:cxn>
                <a:cxn ang="T138">
                  <a:pos x="T72" y="T73"/>
                </a:cxn>
                <a:cxn ang="T139">
                  <a:pos x="T74" y="T75"/>
                </a:cxn>
                <a:cxn ang="T140">
                  <a:pos x="T76" y="T77"/>
                </a:cxn>
                <a:cxn ang="T141">
                  <a:pos x="T78" y="T79"/>
                </a:cxn>
                <a:cxn ang="T142">
                  <a:pos x="T80" y="T81"/>
                </a:cxn>
                <a:cxn ang="T143">
                  <a:pos x="T82" y="T83"/>
                </a:cxn>
                <a:cxn ang="T144">
                  <a:pos x="T84" y="T85"/>
                </a:cxn>
                <a:cxn ang="T145">
                  <a:pos x="T86" y="T87"/>
                </a:cxn>
                <a:cxn ang="T146">
                  <a:pos x="T88" y="T89"/>
                </a:cxn>
                <a:cxn ang="T147">
                  <a:pos x="T90" y="T91"/>
                </a:cxn>
                <a:cxn ang="T148">
                  <a:pos x="T92" y="T93"/>
                </a:cxn>
                <a:cxn ang="T149">
                  <a:pos x="T94" y="T95"/>
                </a:cxn>
                <a:cxn ang="T150">
                  <a:pos x="T96" y="T97"/>
                </a:cxn>
                <a:cxn ang="T151">
                  <a:pos x="T98" y="T99"/>
                </a:cxn>
                <a:cxn ang="T152">
                  <a:pos x="T100" y="T101"/>
                </a:cxn>
              </a:cxnLst>
              <a:rect l="T153" t="T154" r="T155" b="T156"/>
              <a:pathLst>
                <a:path w="458" h="622">
                  <a:moveTo>
                    <a:pt x="271" y="0"/>
                  </a:moveTo>
                  <a:lnTo>
                    <a:pt x="109" y="39"/>
                  </a:lnTo>
                  <a:lnTo>
                    <a:pt x="106" y="41"/>
                  </a:lnTo>
                  <a:lnTo>
                    <a:pt x="270" y="0"/>
                  </a:lnTo>
                  <a:lnTo>
                    <a:pt x="295" y="8"/>
                  </a:lnTo>
                  <a:lnTo>
                    <a:pt x="303" y="24"/>
                  </a:lnTo>
                  <a:lnTo>
                    <a:pt x="319" y="32"/>
                  </a:lnTo>
                  <a:lnTo>
                    <a:pt x="344" y="57"/>
                  </a:lnTo>
                  <a:lnTo>
                    <a:pt x="368" y="81"/>
                  </a:lnTo>
                  <a:lnTo>
                    <a:pt x="401" y="73"/>
                  </a:lnTo>
                  <a:lnTo>
                    <a:pt x="442" y="114"/>
                  </a:lnTo>
                  <a:lnTo>
                    <a:pt x="458" y="213"/>
                  </a:lnTo>
                  <a:lnTo>
                    <a:pt x="426" y="204"/>
                  </a:lnTo>
                  <a:lnTo>
                    <a:pt x="385" y="155"/>
                  </a:lnTo>
                  <a:lnTo>
                    <a:pt x="385" y="188"/>
                  </a:lnTo>
                  <a:lnTo>
                    <a:pt x="344" y="237"/>
                  </a:lnTo>
                  <a:lnTo>
                    <a:pt x="360" y="311"/>
                  </a:lnTo>
                  <a:lnTo>
                    <a:pt x="393" y="401"/>
                  </a:lnTo>
                  <a:lnTo>
                    <a:pt x="434" y="417"/>
                  </a:lnTo>
                  <a:lnTo>
                    <a:pt x="426" y="442"/>
                  </a:lnTo>
                  <a:lnTo>
                    <a:pt x="393" y="450"/>
                  </a:lnTo>
                  <a:lnTo>
                    <a:pt x="409" y="491"/>
                  </a:lnTo>
                  <a:lnTo>
                    <a:pt x="360" y="532"/>
                  </a:lnTo>
                  <a:lnTo>
                    <a:pt x="368" y="491"/>
                  </a:lnTo>
                  <a:lnTo>
                    <a:pt x="319" y="516"/>
                  </a:lnTo>
                  <a:lnTo>
                    <a:pt x="286" y="556"/>
                  </a:lnTo>
                  <a:lnTo>
                    <a:pt x="303" y="581"/>
                  </a:lnTo>
                  <a:lnTo>
                    <a:pt x="270" y="589"/>
                  </a:lnTo>
                  <a:lnTo>
                    <a:pt x="245" y="622"/>
                  </a:lnTo>
                  <a:lnTo>
                    <a:pt x="245" y="597"/>
                  </a:lnTo>
                  <a:lnTo>
                    <a:pt x="196" y="589"/>
                  </a:lnTo>
                  <a:lnTo>
                    <a:pt x="172" y="614"/>
                  </a:lnTo>
                  <a:lnTo>
                    <a:pt x="163" y="548"/>
                  </a:lnTo>
                  <a:lnTo>
                    <a:pt x="106" y="516"/>
                  </a:lnTo>
                  <a:lnTo>
                    <a:pt x="65" y="548"/>
                  </a:lnTo>
                  <a:lnTo>
                    <a:pt x="65" y="516"/>
                  </a:lnTo>
                  <a:lnTo>
                    <a:pt x="8" y="442"/>
                  </a:lnTo>
                  <a:lnTo>
                    <a:pt x="0" y="409"/>
                  </a:lnTo>
                  <a:lnTo>
                    <a:pt x="41" y="376"/>
                  </a:lnTo>
                  <a:lnTo>
                    <a:pt x="16" y="344"/>
                  </a:lnTo>
                  <a:lnTo>
                    <a:pt x="65" y="319"/>
                  </a:lnTo>
                  <a:lnTo>
                    <a:pt x="90" y="311"/>
                  </a:lnTo>
                  <a:lnTo>
                    <a:pt x="114" y="245"/>
                  </a:lnTo>
                  <a:lnTo>
                    <a:pt x="82" y="229"/>
                  </a:lnTo>
                  <a:lnTo>
                    <a:pt x="90" y="196"/>
                  </a:lnTo>
                  <a:lnTo>
                    <a:pt x="65" y="180"/>
                  </a:lnTo>
                  <a:lnTo>
                    <a:pt x="57" y="131"/>
                  </a:lnTo>
                  <a:lnTo>
                    <a:pt x="98" y="90"/>
                  </a:lnTo>
                  <a:lnTo>
                    <a:pt x="106" y="41"/>
                  </a:lnTo>
                </a:path>
              </a:pathLst>
            </a:custGeom>
            <a:solidFill>
              <a:srgbClr val="0066CC"/>
            </a:solidFill>
            <a:ln w="6350" cap="rnd" cmpd="sng">
              <a:solidFill>
                <a:srgbClr val="7F7F7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kern="0" dirty="0">
                <a:solidFill>
                  <a:sysClr val="windowText" lastClr="000000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123" name="Freeform 83"/>
            <p:cNvSpPr>
              <a:spLocks/>
            </p:cNvSpPr>
            <p:nvPr>
              <p:custDataLst>
                <p:tags r:id="rId91"/>
              </p:custDataLst>
            </p:nvPr>
          </p:nvSpPr>
          <p:spPr bwMode="auto">
            <a:xfrm>
              <a:off x="4839" y="1742"/>
              <a:ext cx="343" cy="470"/>
            </a:xfrm>
            <a:custGeom>
              <a:avLst/>
              <a:gdLst>
                <a:gd name="T0" fmla="*/ 368 w 344"/>
                <a:gd name="T1" fmla="*/ 760 h 467"/>
                <a:gd name="T2" fmla="*/ 320 w 344"/>
                <a:gd name="T3" fmla="*/ 688 h 467"/>
                <a:gd name="T4" fmla="*/ 296 w 344"/>
                <a:gd name="T5" fmla="*/ 664 h 467"/>
                <a:gd name="T6" fmla="*/ 296 w 344"/>
                <a:gd name="T7" fmla="*/ 584 h 467"/>
                <a:gd name="T8" fmla="*/ 248 w 344"/>
                <a:gd name="T9" fmla="*/ 448 h 467"/>
                <a:gd name="T10" fmla="*/ 240 w 344"/>
                <a:gd name="T11" fmla="*/ 352 h 467"/>
                <a:gd name="T12" fmla="*/ 168 w 344"/>
                <a:gd name="T13" fmla="*/ 296 h 467"/>
                <a:gd name="T14" fmla="*/ 160 w 344"/>
                <a:gd name="T15" fmla="*/ 256 h 467"/>
                <a:gd name="T16" fmla="*/ 128 w 344"/>
                <a:gd name="T17" fmla="*/ 272 h 467"/>
                <a:gd name="T18" fmla="*/ 128 w 344"/>
                <a:gd name="T19" fmla="*/ 312 h 467"/>
                <a:gd name="T20" fmla="*/ 136 w 344"/>
                <a:gd name="T21" fmla="*/ 312 h 467"/>
                <a:gd name="T22" fmla="*/ 104 w 344"/>
                <a:gd name="T23" fmla="*/ 320 h 467"/>
                <a:gd name="T24" fmla="*/ 80 w 344"/>
                <a:gd name="T25" fmla="*/ 296 h 467"/>
                <a:gd name="T26" fmla="*/ 56 w 344"/>
                <a:gd name="T27" fmla="*/ 272 h 467"/>
                <a:gd name="T28" fmla="*/ 40 w 344"/>
                <a:gd name="T29" fmla="*/ 264 h 467"/>
                <a:gd name="T30" fmla="*/ 32 w 344"/>
                <a:gd name="T31" fmla="*/ 248 h 467"/>
                <a:gd name="T32" fmla="*/ 8 w 344"/>
                <a:gd name="T33" fmla="*/ 240 h 467"/>
                <a:gd name="T34" fmla="*/ 0 w 344"/>
                <a:gd name="T35" fmla="*/ 216 h 467"/>
                <a:gd name="T36" fmla="*/ 24 w 344"/>
                <a:gd name="T37" fmla="*/ 200 h 467"/>
                <a:gd name="T38" fmla="*/ 32 w 344"/>
                <a:gd name="T39" fmla="*/ 176 h 467"/>
                <a:gd name="T40" fmla="*/ 88 w 344"/>
                <a:gd name="T41" fmla="*/ 128 h 467"/>
                <a:gd name="T42" fmla="*/ 112 w 344"/>
                <a:gd name="T43" fmla="*/ 112 h 467"/>
                <a:gd name="T44" fmla="*/ 160 w 344"/>
                <a:gd name="T45" fmla="*/ 104 h 467"/>
                <a:gd name="T46" fmla="*/ 176 w 344"/>
                <a:gd name="T47" fmla="*/ 144 h 467"/>
                <a:gd name="T48" fmla="*/ 208 w 344"/>
                <a:gd name="T49" fmla="*/ 128 h 467"/>
                <a:gd name="T50" fmla="*/ 248 w 344"/>
                <a:gd name="T51" fmla="*/ 120 h 467"/>
                <a:gd name="T52" fmla="*/ 280 w 344"/>
                <a:gd name="T53" fmla="*/ 24 h 467"/>
                <a:gd name="T54" fmla="*/ 320 w 344"/>
                <a:gd name="T55" fmla="*/ 0 h 467"/>
                <a:gd name="T56" fmla="*/ 368 w 344"/>
                <a:gd name="T57" fmla="*/ 152 h 467"/>
                <a:gd name="T58" fmla="*/ 392 w 344"/>
                <a:gd name="T59" fmla="*/ 184 h 467"/>
                <a:gd name="T60" fmla="*/ 328 w 344"/>
                <a:gd name="T61" fmla="*/ 200 h 467"/>
                <a:gd name="T62" fmla="*/ 312 w 344"/>
                <a:gd name="T63" fmla="*/ 264 h 467"/>
                <a:gd name="T64" fmla="*/ 328 w 344"/>
                <a:gd name="T65" fmla="*/ 296 h 467"/>
                <a:gd name="T66" fmla="*/ 304 w 344"/>
                <a:gd name="T67" fmla="*/ 304 h 467"/>
                <a:gd name="T68" fmla="*/ 328 w 344"/>
                <a:gd name="T69" fmla="*/ 344 h 467"/>
                <a:gd name="T70" fmla="*/ 296 w 344"/>
                <a:gd name="T71" fmla="*/ 376 h 467"/>
                <a:gd name="T72" fmla="*/ 376 w 344"/>
                <a:gd name="T73" fmla="*/ 488 h 467"/>
                <a:gd name="T74" fmla="*/ 408 w 344"/>
                <a:gd name="T75" fmla="*/ 456 h 467"/>
                <a:gd name="T76" fmla="*/ 432 w 344"/>
                <a:gd name="T77" fmla="*/ 488 h 467"/>
                <a:gd name="T78" fmla="*/ 440 w 344"/>
                <a:gd name="T79" fmla="*/ 496 h 467"/>
                <a:gd name="T80" fmla="*/ 472 w 344"/>
                <a:gd name="T81" fmla="*/ 488 h 467"/>
                <a:gd name="T82" fmla="*/ 496 w 344"/>
                <a:gd name="T83" fmla="*/ 520 h 467"/>
                <a:gd name="T84" fmla="*/ 472 w 344"/>
                <a:gd name="T85" fmla="*/ 528 h 467"/>
                <a:gd name="T86" fmla="*/ 496 w 344"/>
                <a:gd name="T87" fmla="*/ 576 h 467"/>
                <a:gd name="T88" fmla="*/ 568 w 344"/>
                <a:gd name="T89" fmla="*/ 608 h 467"/>
                <a:gd name="T90" fmla="*/ 536 w 344"/>
                <a:gd name="T91" fmla="*/ 648 h 467"/>
                <a:gd name="T92" fmla="*/ 560 w 344"/>
                <a:gd name="T93" fmla="*/ 696 h 467"/>
                <a:gd name="T94" fmla="*/ 600 w 344"/>
                <a:gd name="T95" fmla="*/ 720 h 467"/>
                <a:gd name="T96" fmla="*/ 592 w 344"/>
                <a:gd name="T97" fmla="*/ 768 h 467"/>
                <a:gd name="T98" fmla="*/ 632 w 344"/>
                <a:gd name="T99" fmla="*/ 824 h 467"/>
                <a:gd name="T100" fmla="*/ 656 w 344"/>
                <a:gd name="T101" fmla="*/ 912 h 467"/>
                <a:gd name="T102" fmla="*/ 632 w 344"/>
                <a:gd name="T103" fmla="*/ 912 h 467"/>
                <a:gd name="T104" fmla="*/ 576 w 344"/>
                <a:gd name="T105" fmla="*/ 880 h 467"/>
                <a:gd name="T106" fmla="*/ 392 w 344"/>
                <a:gd name="T107" fmla="*/ 792 h 467"/>
                <a:gd name="T108" fmla="*/ 368 w 344"/>
                <a:gd name="T109" fmla="*/ 760 h 467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w 344"/>
                <a:gd name="T166" fmla="*/ 0 h 467"/>
                <a:gd name="T167" fmla="*/ 657 w 344"/>
                <a:gd name="T168" fmla="*/ 913 h 467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T165" t="T166" r="T167" b="T168"/>
              <a:pathLst>
                <a:path w="344" h="467">
                  <a:moveTo>
                    <a:pt x="49" y="311"/>
                  </a:moveTo>
                  <a:lnTo>
                    <a:pt x="0" y="238"/>
                  </a:lnTo>
                  <a:lnTo>
                    <a:pt x="55" y="29"/>
                  </a:lnTo>
                  <a:lnTo>
                    <a:pt x="58" y="33"/>
                  </a:lnTo>
                  <a:lnTo>
                    <a:pt x="90" y="0"/>
                  </a:lnTo>
                  <a:lnTo>
                    <a:pt x="115" y="33"/>
                  </a:lnTo>
                  <a:lnTo>
                    <a:pt x="123" y="41"/>
                  </a:lnTo>
                  <a:lnTo>
                    <a:pt x="156" y="33"/>
                  </a:lnTo>
                  <a:lnTo>
                    <a:pt x="180" y="66"/>
                  </a:lnTo>
                  <a:lnTo>
                    <a:pt x="156" y="74"/>
                  </a:lnTo>
                  <a:lnTo>
                    <a:pt x="180" y="123"/>
                  </a:lnTo>
                  <a:lnTo>
                    <a:pt x="254" y="156"/>
                  </a:lnTo>
                  <a:lnTo>
                    <a:pt x="221" y="197"/>
                  </a:lnTo>
                  <a:lnTo>
                    <a:pt x="246" y="246"/>
                  </a:lnTo>
                  <a:lnTo>
                    <a:pt x="287" y="271"/>
                  </a:lnTo>
                  <a:lnTo>
                    <a:pt x="279" y="320"/>
                  </a:lnTo>
                  <a:lnTo>
                    <a:pt x="319" y="377"/>
                  </a:lnTo>
                  <a:lnTo>
                    <a:pt x="344" y="467"/>
                  </a:lnTo>
                  <a:lnTo>
                    <a:pt x="319" y="467"/>
                  </a:lnTo>
                  <a:lnTo>
                    <a:pt x="262" y="434"/>
                  </a:lnTo>
                  <a:lnTo>
                    <a:pt x="74" y="344"/>
                  </a:lnTo>
                  <a:lnTo>
                    <a:pt x="49" y="311"/>
                  </a:lnTo>
                </a:path>
              </a:pathLst>
            </a:custGeom>
            <a:solidFill>
              <a:srgbClr val="0066CC"/>
            </a:solidFill>
            <a:ln w="6350" cap="rnd" cmpd="sng">
              <a:solidFill>
                <a:srgbClr val="7F7F7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kern="0" dirty="0">
                <a:solidFill>
                  <a:sysClr val="windowText" lastClr="000000"/>
                </a:solidFill>
                <a:latin typeface="Arial" charset="0"/>
                <a:cs typeface="Arial" charset="0"/>
              </a:endParaRPr>
            </a:p>
          </p:txBody>
        </p:sp>
      </p:grpSp>
      <p:sp>
        <p:nvSpPr>
          <p:cNvPr id="124" name="Равнобедренный треугольник 123"/>
          <p:cNvSpPr/>
          <p:nvPr/>
        </p:nvSpPr>
        <p:spPr>
          <a:xfrm rot="5400000">
            <a:off x="2669867" y="3753052"/>
            <a:ext cx="3816424" cy="288000"/>
          </a:xfrm>
          <a:prstGeom prst="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25" name="Rectangle 544"/>
          <p:cNvSpPr>
            <a:spLocks noChangeArrowheads="1"/>
          </p:cNvSpPr>
          <p:nvPr/>
        </p:nvSpPr>
        <p:spPr bwMode="auto">
          <a:xfrm>
            <a:off x="397463" y="5259809"/>
            <a:ext cx="3585542" cy="542130"/>
          </a:xfrm>
          <a:prstGeom prst="rect">
            <a:avLst/>
          </a:prstGeom>
          <a:solidFill>
            <a:schemeClr val="bg1">
              <a:lumMod val="75000"/>
            </a:schemeClr>
          </a:solidFill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kern="0" dirty="0">
              <a:solidFill>
                <a:sysClr val="windowText" lastClr="000000"/>
              </a:solidFill>
              <a:latin typeface="Arial" charset="0"/>
              <a:cs typeface="Arial" charset="0"/>
            </a:endParaRPr>
          </a:p>
        </p:txBody>
      </p:sp>
      <p:sp>
        <p:nvSpPr>
          <p:cNvPr id="126" name="Rectangle 545"/>
          <p:cNvSpPr>
            <a:spLocks noChangeArrowheads="1"/>
          </p:cNvSpPr>
          <p:nvPr/>
        </p:nvSpPr>
        <p:spPr bwMode="auto">
          <a:xfrm>
            <a:off x="495913" y="5259808"/>
            <a:ext cx="88900" cy="543719"/>
          </a:xfrm>
          <a:prstGeom prst="rect">
            <a:avLst/>
          </a:prstGeom>
          <a:solidFill>
            <a:schemeClr val="accent1"/>
          </a:solidFill>
          <a:ln w="9525">
            <a:solidFill>
              <a:srgbClr val="0070C0"/>
            </a:solidFill>
            <a:miter lim="800000"/>
            <a:headEnd/>
            <a:tailEnd/>
          </a:ln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kern="0" dirty="0">
              <a:solidFill>
                <a:sysClr val="windowText" lastClr="000000"/>
              </a:solidFill>
              <a:latin typeface="Arial" charset="0"/>
              <a:cs typeface="Arial" charset="0"/>
            </a:endParaRPr>
          </a:p>
        </p:txBody>
      </p:sp>
      <p:sp>
        <p:nvSpPr>
          <p:cNvPr id="127" name="TextBox 26"/>
          <p:cNvSpPr txBox="1">
            <a:spLocks noChangeArrowheads="1"/>
          </p:cNvSpPr>
          <p:nvPr/>
        </p:nvSpPr>
        <p:spPr bwMode="auto">
          <a:xfrm>
            <a:off x="99137" y="4894075"/>
            <a:ext cx="778222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10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0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0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800" b="1" kern="0" dirty="0" smtClean="0">
                <a:solidFill>
                  <a:srgbClr val="000000"/>
                </a:solidFill>
                <a:cs typeface="Arial" charset="0"/>
              </a:rPr>
              <a:t>CDMA</a:t>
            </a:r>
            <a:endParaRPr lang="ru-RU" sz="800" b="1" kern="0" dirty="0" smtClean="0">
              <a:solidFill>
                <a:srgbClr val="000000"/>
              </a:solidFill>
              <a:cs typeface="Arial" charset="0"/>
            </a:endParaRP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800" b="1" kern="0" dirty="0" smtClean="0">
                <a:solidFill>
                  <a:srgbClr val="000000"/>
                </a:solidFill>
                <a:cs typeface="Arial" charset="0"/>
              </a:rPr>
              <a:t>450 МГц</a:t>
            </a:r>
          </a:p>
        </p:txBody>
      </p:sp>
      <p:sp>
        <p:nvSpPr>
          <p:cNvPr id="128" name="Rectangle 552"/>
          <p:cNvSpPr>
            <a:spLocks noChangeArrowheads="1"/>
          </p:cNvSpPr>
          <p:nvPr/>
        </p:nvSpPr>
        <p:spPr bwMode="auto">
          <a:xfrm>
            <a:off x="1432935" y="5259014"/>
            <a:ext cx="53181" cy="544513"/>
          </a:xfrm>
          <a:prstGeom prst="rect">
            <a:avLst/>
          </a:prstGeom>
          <a:solidFill>
            <a:schemeClr val="accent1"/>
          </a:solidFill>
          <a:ln w="9525">
            <a:solidFill>
              <a:srgbClr val="0070C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 kern="0" dirty="0">
              <a:solidFill>
                <a:sysClr val="windowText" lastClr="000000"/>
              </a:solidFill>
              <a:latin typeface="Arial" charset="0"/>
              <a:cs typeface="Arial" charset="0"/>
            </a:endParaRPr>
          </a:p>
        </p:txBody>
      </p:sp>
      <p:sp>
        <p:nvSpPr>
          <p:cNvPr id="129" name="TextBox 26"/>
          <p:cNvSpPr txBox="1">
            <a:spLocks noChangeArrowheads="1"/>
          </p:cNvSpPr>
          <p:nvPr/>
        </p:nvSpPr>
        <p:spPr bwMode="auto">
          <a:xfrm>
            <a:off x="891225" y="4894075"/>
            <a:ext cx="1181100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ru-RU"/>
            </a:defPPr>
            <a:lvl1pPr algn="r" fontAlgn="auto">
              <a:spcBef>
                <a:spcPts val="0"/>
              </a:spcBef>
              <a:spcAft>
                <a:spcPts val="0"/>
              </a:spcAft>
              <a:defRPr sz="1200" b="1" kern="0">
                <a:solidFill>
                  <a:srgbClr val="000000"/>
                </a:solidFill>
                <a:latin typeface="Arial" pitchFamily="34" charset="0"/>
                <a:cs typeface="Arial" charset="0"/>
              </a:defRPr>
            </a:lvl1pPr>
            <a:lvl2pPr marL="742950" indent="-285750" eaLnBrk="0" hangingPunct="0">
              <a:defRPr sz="1000">
                <a:latin typeface="Arial" pitchFamily="34" charset="0"/>
              </a:defRPr>
            </a:lvl2pPr>
            <a:lvl3pPr marL="1143000" indent="-228600" eaLnBrk="0" hangingPunct="0">
              <a:defRPr sz="1000">
                <a:latin typeface="Arial" pitchFamily="34" charset="0"/>
              </a:defRPr>
            </a:lvl3pPr>
            <a:lvl4pPr marL="1600200" indent="-228600" eaLnBrk="0" hangingPunct="0">
              <a:defRPr sz="1000">
                <a:latin typeface="Arial" pitchFamily="34" charset="0"/>
              </a:defRPr>
            </a:lvl4pPr>
            <a:lvl5pPr marL="2057400" indent="-228600" eaLnBrk="0" hangingPunct="0">
              <a:defRPr sz="1000"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000"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000"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000"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000">
                <a:latin typeface="Arial" pitchFamily="34" charset="0"/>
              </a:defRPr>
            </a:lvl9pPr>
          </a:lstStyle>
          <a:p>
            <a:pPr algn="ctr"/>
            <a:r>
              <a:rPr lang="en-US" sz="800" dirty="0"/>
              <a:t>GSM</a:t>
            </a:r>
          </a:p>
          <a:p>
            <a:pPr algn="ctr"/>
            <a:r>
              <a:rPr lang="ru-RU" sz="800" dirty="0"/>
              <a:t>900 МГц</a:t>
            </a:r>
          </a:p>
        </p:txBody>
      </p:sp>
      <p:sp>
        <p:nvSpPr>
          <p:cNvPr id="130" name="Rectangle 554"/>
          <p:cNvSpPr>
            <a:spLocks noChangeArrowheads="1"/>
          </p:cNvSpPr>
          <p:nvPr/>
        </p:nvSpPr>
        <p:spPr bwMode="auto">
          <a:xfrm>
            <a:off x="2078030" y="5259014"/>
            <a:ext cx="154800" cy="544513"/>
          </a:xfrm>
          <a:prstGeom prst="rect">
            <a:avLst/>
          </a:prstGeom>
          <a:solidFill>
            <a:schemeClr val="accent1"/>
          </a:solidFill>
          <a:ln w="9525">
            <a:solidFill>
              <a:srgbClr val="0070C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 kern="0" dirty="0">
              <a:solidFill>
                <a:sysClr val="windowText" lastClr="000000"/>
              </a:solidFill>
              <a:latin typeface="Arial" charset="0"/>
              <a:cs typeface="Arial" charset="0"/>
            </a:endParaRPr>
          </a:p>
        </p:txBody>
      </p:sp>
      <p:sp>
        <p:nvSpPr>
          <p:cNvPr id="131" name="TextBox 20"/>
          <p:cNvSpPr txBox="1">
            <a:spLocks noChangeArrowheads="1"/>
          </p:cNvSpPr>
          <p:nvPr/>
        </p:nvSpPr>
        <p:spPr bwMode="auto">
          <a:xfrm>
            <a:off x="1424253" y="4894075"/>
            <a:ext cx="1146175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ru-RU"/>
            </a:defPPr>
            <a:lvl1pPr algn="ctr" fontAlgn="auto">
              <a:spcBef>
                <a:spcPts val="0"/>
              </a:spcBef>
              <a:spcAft>
                <a:spcPts val="0"/>
              </a:spcAft>
              <a:defRPr sz="1200" b="1" kern="0">
                <a:solidFill>
                  <a:srgbClr val="000000"/>
                </a:solidFill>
                <a:latin typeface="Arial" pitchFamily="34" charset="0"/>
                <a:cs typeface="Arial" charset="0"/>
              </a:defRPr>
            </a:lvl1pPr>
            <a:lvl2pPr marL="742950" indent="-285750" eaLnBrk="0" hangingPunct="0">
              <a:defRPr sz="1000">
                <a:latin typeface="Arial" pitchFamily="34" charset="0"/>
              </a:defRPr>
            </a:lvl2pPr>
            <a:lvl3pPr marL="1143000" indent="-228600" eaLnBrk="0" hangingPunct="0">
              <a:defRPr sz="1000">
                <a:latin typeface="Arial" pitchFamily="34" charset="0"/>
              </a:defRPr>
            </a:lvl3pPr>
            <a:lvl4pPr marL="1600200" indent="-228600" eaLnBrk="0" hangingPunct="0">
              <a:defRPr sz="1000">
                <a:latin typeface="Arial" pitchFamily="34" charset="0"/>
              </a:defRPr>
            </a:lvl4pPr>
            <a:lvl5pPr marL="2057400" indent="-228600" eaLnBrk="0" hangingPunct="0">
              <a:defRPr sz="1000"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000"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000"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000"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000">
                <a:latin typeface="Arial" pitchFamily="34" charset="0"/>
              </a:defRPr>
            </a:lvl9pPr>
          </a:lstStyle>
          <a:p>
            <a:r>
              <a:rPr lang="en-US" sz="800" dirty="0"/>
              <a:t>GSM</a:t>
            </a:r>
          </a:p>
          <a:p>
            <a:r>
              <a:rPr lang="ru-RU" sz="800" dirty="0"/>
              <a:t>1800 МГц</a:t>
            </a:r>
          </a:p>
        </p:txBody>
      </p:sp>
      <p:sp>
        <p:nvSpPr>
          <p:cNvPr id="132" name="Rectangle 556"/>
          <p:cNvSpPr>
            <a:spLocks noChangeArrowheads="1"/>
          </p:cNvSpPr>
          <p:nvPr/>
        </p:nvSpPr>
        <p:spPr bwMode="auto">
          <a:xfrm>
            <a:off x="2563036" y="5259014"/>
            <a:ext cx="154800" cy="544513"/>
          </a:xfrm>
          <a:prstGeom prst="rect">
            <a:avLst/>
          </a:prstGeom>
          <a:solidFill>
            <a:schemeClr val="accent1"/>
          </a:solidFill>
          <a:ln w="9525">
            <a:solidFill>
              <a:srgbClr val="0070C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 kern="0" dirty="0">
              <a:solidFill>
                <a:sysClr val="windowText" lastClr="000000"/>
              </a:solidFill>
              <a:latin typeface="Arial" charset="0"/>
              <a:cs typeface="Arial" charset="0"/>
            </a:endParaRPr>
          </a:p>
        </p:txBody>
      </p:sp>
      <p:sp>
        <p:nvSpPr>
          <p:cNvPr id="133" name="TextBox 20"/>
          <p:cNvSpPr txBox="1">
            <a:spLocks noChangeArrowheads="1"/>
          </p:cNvSpPr>
          <p:nvPr/>
        </p:nvSpPr>
        <p:spPr bwMode="auto">
          <a:xfrm>
            <a:off x="2115361" y="4894075"/>
            <a:ext cx="1101725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ru-RU"/>
            </a:defPPr>
            <a:lvl1pPr algn="ctr" fontAlgn="auto">
              <a:spcBef>
                <a:spcPts val="0"/>
              </a:spcBef>
              <a:spcAft>
                <a:spcPts val="0"/>
              </a:spcAft>
              <a:defRPr sz="1200" b="1" kern="0">
                <a:solidFill>
                  <a:srgbClr val="000000"/>
                </a:solidFill>
                <a:latin typeface="Arial" pitchFamily="34" charset="0"/>
                <a:cs typeface="Arial" charset="0"/>
              </a:defRPr>
            </a:lvl1pPr>
            <a:lvl2pPr marL="742950" indent="-285750" eaLnBrk="0" hangingPunct="0">
              <a:defRPr sz="1000">
                <a:latin typeface="Arial" pitchFamily="34" charset="0"/>
              </a:defRPr>
            </a:lvl2pPr>
            <a:lvl3pPr marL="1143000" indent="-228600" eaLnBrk="0" hangingPunct="0">
              <a:defRPr sz="1000">
                <a:latin typeface="Arial" pitchFamily="34" charset="0"/>
              </a:defRPr>
            </a:lvl3pPr>
            <a:lvl4pPr marL="1600200" indent="-228600" eaLnBrk="0" hangingPunct="0">
              <a:defRPr sz="1000">
                <a:latin typeface="Arial" pitchFamily="34" charset="0"/>
              </a:defRPr>
            </a:lvl4pPr>
            <a:lvl5pPr marL="2057400" indent="-228600" eaLnBrk="0" hangingPunct="0">
              <a:defRPr sz="1000"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000"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000"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000"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000">
                <a:latin typeface="Arial" pitchFamily="34" charset="0"/>
              </a:defRPr>
            </a:lvl9pPr>
          </a:lstStyle>
          <a:p>
            <a:r>
              <a:rPr lang="en-US" sz="800" dirty="0" smtClean="0"/>
              <a:t>UMTS</a:t>
            </a:r>
          </a:p>
          <a:p>
            <a:r>
              <a:rPr lang="ru-RU" sz="800" dirty="0" smtClean="0"/>
              <a:t>2100 </a:t>
            </a:r>
            <a:r>
              <a:rPr lang="ru-RU" sz="800" dirty="0"/>
              <a:t>МГц</a:t>
            </a:r>
          </a:p>
        </p:txBody>
      </p:sp>
      <p:sp>
        <p:nvSpPr>
          <p:cNvPr id="134" name="Rectangle 558"/>
          <p:cNvSpPr>
            <a:spLocks noChangeArrowheads="1"/>
          </p:cNvSpPr>
          <p:nvPr/>
        </p:nvSpPr>
        <p:spPr bwMode="auto">
          <a:xfrm>
            <a:off x="3193874" y="5259014"/>
            <a:ext cx="289639" cy="544513"/>
          </a:xfrm>
          <a:prstGeom prst="rect">
            <a:avLst/>
          </a:prstGeom>
          <a:solidFill>
            <a:schemeClr val="accent1"/>
          </a:solidFill>
          <a:ln w="9525">
            <a:solidFill>
              <a:srgbClr val="0070C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 kern="0" dirty="0">
              <a:solidFill>
                <a:sysClr val="windowText" lastClr="000000"/>
              </a:solidFill>
              <a:latin typeface="Arial" charset="0"/>
              <a:cs typeface="Arial" charset="0"/>
            </a:endParaRPr>
          </a:p>
        </p:txBody>
      </p:sp>
      <p:sp>
        <p:nvSpPr>
          <p:cNvPr id="135" name="TextBox 20"/>
          <p:cNvSpPr txBox="1">
            <a:spLocks noChangeArrowheads="1"/>
          </p:cNvSpPr>
          <p:nvPr/>
        </p:nvSpPr>
        <p:spPr bwMode="auto">
          <a:xfrm>
            <a:off x="2551452" y="4894075"/>
            <a:ext cx="1508125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ru-RU"/>
            </a:defPPr>
            <a:lvl1pPr algn="ctr" fontAlgn="auto">
              <a:spcBef>
                <a:spcPts val="0"/>
              </a:spcBef>
              <a:spcAft>
                <a:spcPts val="0"/>
              </a:spcAft>
              <a:defRPr sz="1200" b="1" kern="0">
                <a:solidFill>
                  <a:srgbClr val="000000"/>
                </a:solidFill>
                <a:latin typeface="Arial" pitchFamily="34" charset="0"/>
                <a:cs typeface="Arial" charset="0"/>
              </a:defRPr>
            </a:lvl1pPr>
            <a:lvl2pPr marL="742950" indent="-285750" eaLnBrk="0" hangingPunct="0">
              <a:defRPr sz="1000">
                <a:latin typeface="Arial" pitchFamily="34" charset="0"/>
              </a:defRPr>
            </a:lvl2pPr>
            <a:lvl3pPr marL="1143000" indent="-228600" eaLnBrk="0" hangingPunct="0">
              <a:defRPr sz="1000">
                <a:latin typeface="Arial" pitchFamily="34" charset="0"/>
              </a:defRPr>
            </a:lvl3pPr>
            <a:lvl4pPr marL="1600200" indent="-228600" eaLnBrk="0" hangingPunct="0">
              <a:defRPr sz="1000">
                <a:latin typeface="Arial" pitchFamily="34" charset="0"/>
              </a:defRPr>
            </a:lvl4pPr>
            <a:lvl5pPr marL="2057400" indent="-228600" eaLnBrk="0" hangingPunct="0">
              <a:defRPr sz="1000"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000"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000"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000"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000">
                <a:latin typeface="Arial" pitchFamily="34" charset="0"/>
              </a:defRPr>
            </a:lvl9pPr>
          </a:lstStyle>
          <a:p>
            <a:r>
              <a:rPr lang="en-US" sz="800" dirty="0"/>
              <a:t>LTE</a:t>
            </a:r>
          </a:p>
          <a:p>
            <a:r>
              <a:rPr lang="ru-RU" sz="800" dirty="0"/>
              <a:t>2300-2400 МГц</a:t>
            </a:r>
          </a:p>
        </p:txBody>
      </p:sp>
      <p:sp>
        <p:nvSpPr>
          <p:cNvPr id="136" name="TextBox 20"/>
          <p:cNvSpPr txBox="1">
            <a:spLocks noChangeArrowheads="1"/>
          </p:cNvSpPr>
          <p:nvPr/>
        </p:nvSpPr>
        <p:spPr bwMode="auto">
          <a:xfrm>
            <a:off x="3195481" y="4894075"/>
            <a:ext cx="1508125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ru-RU"/>
            </a:defPPr>
            <a:lvl1pPr algn="ctr" fontAlgn="auto">
              <a:spcBef>
                <a:spcPts val="0"/>
              </a:spcBef>
              <a:spcAft>
                <a:spcPts val="0"/>
              </a:spcAft>
              <a:defRPr sz="1200" b="1" kern="0">
                <a:solidFill>
                  <a:srgbClr val="000000"/>
                </a:solidFill>
                <a:latin typeface="Arial" pitchFamily="34" charset="0"/>
                <a:cs typeface="Arial" charset="0"/>
              </a:defRPr>
            </a:lvl1pPr>
            <a:lvl2pPr marL="742950" indent="-285750" eaLnBrk="0" hangingPunct="0">
              <a:defRPr sz="1000">
                <a:latin typeface="Arial" pitchFamily="34" charset="0"/>
              </a:defRPr>
            </a:lvl2pPr>
            <a:lvl3pPr marL="1143000" indent="-228600" eaLnBrk="0" hangingPunct="0">
              <a:defRPr sz="1000">
                <a:latin typeface="Arial" pitchFamily="34" charset="0"/>
              </a:defRPr>
            </a:lvl3pPr>
            <a:lvl4pPr marL="1600200" indent="-228600" eaLnBrk="0" hangingPunct="0">
              <a:defRPr sz="1000">
                <a:latin typeface="Arial" pitchFamily="34" charset="0"/>
              </a:defRPr>
            </a:lvl4pPr>
            <a:lvl5pPr marL="2057400" indent="-228600" eaLnBrk="0" hangingPunct="0">
              <a:defRPr sz="1000"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000"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000"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000"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000">
                <a:latin typeface="Arial" pitchFamily="34" charset="0"/>
              </a:defRPr>
            </a:lvl9pPr>
          </a:lstStyle>
          <a:p>
            <a:r>
              <a:rPr lang="en-US" sz="800" dirty="0"/>
              <a:t>LTE</a:t>
            </a:r>
          </a:p>
          <a:p>
            <a:r>
              <a:rPr lang="ru-RU" sz="800" dirty="0"/>
              <a:t>2600 МГц</a:t>
            </a:r>
          </a:p>
        </p:txBody>
      </p:sp>
      <p:sp>
        <p:nvSpPr>
          <p:cNvPr id="137" name="Rectangle 552"/>
          <p:cNvSpPr>
            <a:spLocks noChangeArrowheads="1"/>
          </p:cNvSpPr>
          <p:nvPr/>
        </p:nvSpPr>
        <p:spPr bwMode="auto">
          <a:xfrm>
            <a:off x="963233" y="5259809"/>
            <a:ext cx="87709" cy="544513"/>
          </a:xfrm>
          <a:prstGeom prst="rect">
            <a:avLst/>
          </a:prstGeom>
          <a:solidFill>
            <a:schemeClr val="accent1"/>
          </a:solidFill>
          <a:ln w="9525">
            <a:solidFill>
              <a:srgbClr val="0070C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 kern="0" dirty="0">
              <a:solidFill>
                <a:sysClr val="windowText" lastClr="000000"/>
              </a:solidFill>
              <a:latin typeface="Arial" charset="0"/>
              <a:cs typeface="Arial" charset="0"/>
            </a:endParaRPr>
          </a:p>
        </p:txBody>
      </p:sp>
      <p:sp>
        <p:nvSpPr>
          <p:cNvPr id="138" name="TextBox 26"/>
          <p:cNvSpPr txBox="1">
            <a:spLocks noChangeArrowheads="1"/>
          </p:cNvSpPr>
          <p:nvPr/>
        </p:nvSpPr>
        <p:spPr bwMode="auto">
          <a:xfrm>
            <a:off x="531185" y="4894075"/>
            <a:ext cx="893068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10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0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0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800" b="1" kern="0" dirty="0" smtClean="0">
                <a:solidFill>
                  <a:srgbClr val="000000"/>
                </a:solidFill>
                <a:cs typeface="Arial" charset="0"/>
              </a:rPr>
              <a:t>LTE</a:t>
            </a:r>
            <a:endParaRPr lang="ru-RU" sz="800" b="1" kern="0" dirty="0" smtClean="0">
              <a:solidFill>
                <a:srgbClr val="000000"/>
              </a:solidFill>
              <a:cs typeface="Arial" charset="0"/>
            </a:endParaRP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800" b="1" kern="0" dirty="0" smtClean="0">
                <a:solidFill>
                  <a:srgbClr val="000000"/>
                </a:solidFill>
                <a:cs typeface="Arial" charset="0"/>
              </a:rPr>
              <a:t>800</a:t>
            </a:r>
            <a:r>
              <a:rPr lang="ru-RU" sz="800" b="1" kern="0" dirty="0" smtClean="0">
                <a:solidFill>
                  <a:srgbClr val="000000"/>
                </a:solidFill>
                <a:cs typeface="Arial" charset="0"/>
              </a:rPr>
              <a:t> МГц</a:t>
            </a:r>
          </a:p>
        </p:txBody>
      </p:sp>
      <p:sp>
        <p:nvSpPr>
          <p:cNvPr id="139" name="Rectangle 554"/>
          <p:cNvSpPr>
            <a:spLocks noChangeArrowheads="1"/>
          </p:cNvSpPr>
          <p:nvPr/>
        </p:nvSpPr>
        <p:spPr bwMode="auto">
          <a:xfrm>
            <a:off x="3767501" y="5260751"/>
            <a:ext cx="154800" cy="544513"/>
          </a:xfrm>
          <a:prstGeom prst="rect">
            <a:avLst/>
          </a:prstGeom>
          <a:solidFill>
            <a:schemeClr val="accent1"/>
          </a:solidFill>
          <a:ln w="9525">
            <a:solidFill>
              <a:srgbClr val="0070C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 kern="0" dirty="0">
              <a:solidFill>
                <a:sysClr val="windowText" lastClr="000000"/>
              </a:solidFill>
              <a:latin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678366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3" name="Объект 52" hidden="1"/>
          <p:cNvGraphicFramePr>
            <a:graphicFrameLocks noChangeAspect="1"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2459300066"/>
              </p:ext>
            </p:ext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9933" name="think-cell Slide" r:id="rId13" imgW="270" imgH="270" progId="TCLayout.ActiveDocument.1">
                  <p:embed/>
                </p:oleObj>
              </mc:Choice>
              <mc:Fallback>
                <p:oleObj name="think-cell Slide" r:id="rId13" imgW="270" imgH="270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Прямоугольник 1" hidden="1"/>
          <p:cNvSpPr/>
          <p:nvPr>
            <p:custDataLst>
              <p:tags r:id="rId3"/>
            </p:custDataLst>
          </p:nvPr>
        </p:nvSpPr>
        <p:spPr bwMode="auto"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rtlCol="0" anchor="ctr" anchorCtr="0">
            <a:noAutofit/>
          </a:bodyPr>
          <a:lstStyle/>
          <a:p>
            <a:pPr algn="ctr">
              <a:spcBef>
                <a:spcPct val="0"/>
              </a:spcBef>
              <a:spcAft>
                <a:spcPct val="0"/>
              </a:spcAft>
            </a:pPr>
            <a:endParaRPr lang="ru-RU" sz="1200" b="1" dirty="0">
              <a:latin typeface="Arial"/>
              <a:sym typeface="Arial"/>
            </a:endParaRPr>
          </a:p>
        </p:txBody>
      </p:sp>
      <p:sp>
        <p:nvSpPr>
          <p:cNvPr id="11" name="Скругленная прямоугольная выноска 10"/>
          <p:cNvSpPr/>
          <p:nvPr>
            <p:custDataLst>
              <p:tags r:id="rId4"/>
            </p:custDataLst>
          </p:nvPr>
        </p:nvSpPr>
        <p:spPr>
          <a:xfrm>
            <a:off x="323528" y="2060848"/>
            <a:ext cx="4050684" cy="1944216"/>
          </a:xfrm>
          <a:prstGeom prst="wedgeRoundRectCallout">
            <a:avLst>
              <a:gd name="adj1" fmla="val -26373"/>
              <a:gd name="adj2" fmla="val 61771"/>
              <a:gd name="adj3" fmla="val 16667"/>
            </a:avLst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rIns="72000" rtlCol="0" anchor="ctr"/>
          <a:lstStyle/>
          <a:p>
            <a:r>
              <a:rPr lang="ru-RU" sz="1100" i="1" dirty="0" smtClean="0">
                <a:solidFill>
                  <a:schemeClr val="tx1"/>
                </a:solidFill>
              </a:rPr>
              <a:t>«Если </a:t>
            </a:r>
            <a:r>
              <a:rPr lang="ru-RU" sz="1100" i="1" dirty="0">
                <a:solidFill>
                  <a:schemeClr val="tx1"/>
                </a:solidFill>
              </a:rPr>
              <a:t>не будет мобильной передачи данных, то никакой речи </a:t>
            </a:r>
            <a:r>
              <a:rPr lang="ru-RU" sz="1100" b="1" i="1" dirty="0">
                <a:solidFill>
                  <a:schemeClr val="tx1"/>
                </a:solidFill>
              </a:rPr>
              <a:t>об интегрированном операторе речи не может идти</a:t>
            </a:r>
            <a:r>
              <a:rPr lang="ru-RU" sz="1100" i="1" dirty="0">
                <a:solidFill>
                  <a:schemeClr val="tx1"/>
                </a:solidFill>
              </a:rPr>
              <a:t>, потому что пользование интернета смещается в мобильный сегмент. Потребителей становится все больше и больше привязанным к интернету и доступ к интернету должен быть везде. Если у вас </a:t>
            </a:r>
            <a:r>
              <a:rPr lang="ru-RU" sz="1100" b="1" i="1" dirty="0">
                <a:solidFill>
                  <a:schemeClr val="tx1"/>
                </a:solidFill>
              </a:rPr>
              <a:t>нет мобильной составляющей </a:t>
            </a:r>
            <a:r>
              <a:rPr lang="ru-RU" sz="1100" i="1" dirty="0">
                <a:solidFill>
                  <a:schemeClr val="tx1"/>
                </a:solidFill>
              </a:rPr>
              <a:t>в таком бизнесе, значит </a:t>
            </a:r>
            <a:r>
              <a:rPr lang="ru-RU" sz="1100" b="1" i="1" dirty="0">
                <a:solidFill>
                  <a:schemeClr val="tx1"/>
                </a:solidFill>
              </a:rPr>
              <a:t>вы заведомо проигрываете конкурентам</a:t>
            </a:r>
            <a:r>
              <a:rPr lang="ru-RU" sz="1100" i="1" dirty="0">
                <a:solidFill>
                  <a:schemeClr val="tx1"/>
                </a:solidFill>
              </a:rPr>
              <a:t>, которые присутствуют на этом </a:t>
            </a:r>
            <a:r>
              <a:rPr lang="ru-RU" sz="1100" i="1" dirty="0" smtClean="0">
                <a:solidFill>
                  <a:schemeClr val="tx1"/>
                </a:solidFill>
              </a:rPr>
              <a:t>рынке»</a:t>
            </a:r>
            <a:endParaRPr lang="ru-RU" sz="1100" i="1" dirty="0">
              <a:solidFill>
                <a:schemeClr val="tx1"/>
              </a:solidFill>
            </a:endParaRPr>
          </a:p>
        </p:txBody>
      </p:sp>
      <p:sp>
        <p:nvSpPr>
          <p:cNvPr id="7" name="Заголовок 6"/>
          <p:cNvSpPr>
            <a:spLocks noGrp="1"/>
          </p:cNvSpPr>
          <p:nvPr>
            <p:ph type="title"/>
            <p:custDataLst>
              <p:tags r:id="rId5"/>
            </p:custDataLst>
          </p:nvPr>
        </p:nvSpPr>
        <p:spPr>
          <a:xfrm>
            <a:off x="251519" y="188912"/>
            <a:ext cx="8641655" cy="1295872"/>
          </a:xfrm>
        </p:spPr>
        <p:txBody>
          <a:bodyPr/>
          <a:lstStyle/>
          <a:p>
            <a:r>
              <a:rPr lang="ru-RU" dirty="0" smtClean="0"/>
              <a:t>Инвестиционное сообщество считает развитие сотовой связи важным элементом повышения инвестиционной привлекательности Компании</a:t>
            </a:r>
            <a:endParaRPr lang="ru-RU" dirty="0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E4BF2E87-D958-450C-B8CE-6001BA754807}" type="slidenum">
              <a:rPr lang="ru-RU" smtClean="0"/>
              <a:pPr/>
              <a:t>5</a:t>
            </a:fld>
            <a:endParaRPr lang="ru-RU" dirty="0"/>
          </a:p>
        </p:txBody>
      </p:sp>
      <p:sp>
        <p:nvSpPr>
          <p:cNvPr id="4" name="Скругленная прямоугольная выноска 3"/>
          <p:cNvSpPr/>
          <p:nvPr>
            <p:custDataLst>
              <p:tags r:id="rId7"/>
            </p:custDataLst>
          </p:nvPr>
        </p:nvSpPr>
        <p:spPr>
          <a:xfrm>
            <a:off x="4572000" y="1988840"/>
            <a:ext cx="4104456" cy="1656184"/>
          </a:xfrm>
          <a:prstGeom prst="wedgeRoundRectCallout">
            <a:avLst>
              <a:gd name="adj1" fmla="val -26373"/>
              <a:gd name="adj2" fmla="val 61771"/>
              <a:gd name="adj3" fmla="val 16667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100" i="1" dirty="0" smtClean="0">
                <a:solidFill>
                  <a:schemeClr val="tx1"/>
                </a:solidFill>
              </a:rPr>
              <a:t>«Компании </a:t>
            </a:r>
            <a:r>
              <a:rPr lang="ru-RU" sz="1100" i="1" dirty="0">
                <a:solidFill>
                  <a:schemeClr val="tx1"/>
                </a:solidFill>
              </a:rPr>
              <a:t>нужно искать новые пути роста, поэтому «Ростелеком» пытается развивать фиксированный широкополосный доступ, облачные решения, и в </a:t>
            </a:r>
            <a:r>
              <a:rPr lang="ru-RU" sz="1100" b="1" i="1" dirty="0">
                <a:solidFill>
                  <a:schemeClr val="tx1"/>
                </a:solidFill>
              </a:rPr>
              <a:t>том числе мобильный сегмент. </a:t>
            </a:r>
            <a:r>
              <a:rPr lang="ru-RU" sz="1100" i="1" dirty="0">
                <a:solidFill>
                  <a:schemeClr val="tx1"/>
                </a:solidFill>
              </a:rPr>
              <a:t>Этот сегмент – </a:t>
            </a:r>
            <a:r>
              <a:rPr lang="ru-RU" sz="1100" b="1" i="1" dirty="0">
                <a:solidFill>
                  <a:schemeClr val="tx1"/>
                </a:solidFill>
              </a:rPr>
              <a:t>мощный источник роста, </a:t>
            </a:r>
            <a:r>
              <a:rPr lang="ru-RU" sz="1100" i="1" dirty="0">
                <a:solidFill>
                  <a:schemeClr val="tx1"/>
                </a:solidFill>
              </a:rPr>
              <a:t>который демонстрирует стабильные темпы роста, и у услуг по передачи данных перспективы довольно неплохие на ближайшие годы</a:t>
            </a:r>
            <a:r>
              <a:rPr lang="ru-RU" sz="1100" i="1" dirty="0" smtClean="0">
                <a:solidFill>
                  <a:schemeClr val="tx1"/>
                </a:solidFill>
              </a:rPr>
              <a:t>.» </a:t>
            </a:r>
            <a:endParaRPr lang="ru-RU" sz="1100" i="1" dirty="0">
              <a:solidFill>
                <a:schemeClr val="tx1"/>
              </a:solidFill>
            </a:endParaRPr>
          </a:p>
          <a:p>
            <a:pPr algn="r"/>
            <a:r>
              <a:rPr lang="ru-RU" sz="1100" i="1" dirty="0">
                <a:solidFill>
                  <a:schemeClr val="tx1"/>
                </a:solidFill>
              </a:rPr>
              <a:t>  Александр Венгранович, «Открытие»</a:t>
            </a:r>
          </a:p>
        </p:txBody>
      </p:sp>
      <p:sp>
        <p:nvSpPr>
          <p:cNvPr id="13" name="Скругленная прямоугольная выноска 12"/>
          <p:cNvSpPr/>
          <p:nvPr>
            <p:custDataLst>
              <p:tags r:id="rId8"/>
            </p:custDataLst>
          </p:nvPr>
        </p:nvSpPr>
        <p:spPr>
          <a:xfrm>
            <a:off x="4716016" y="4941280"/>
            <a:ext cx="3952056" cy="1008000"/>
          </a:xfrm>
          <a:prstGeom prst="wedgeRoundRectCallout">
            <a:avLst>
              <a:gd name="adj1" fmla="val -26373"/>
              <a:gd name="adj2" fmla="val 61771"/>
              <a:gd name="adj3" fmla="val 16667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100" i="1" dirty="0">
                <a:solidFill>
                  <a:schemeClr val="tx1"/>
                </a:solidFill>
              </a:rPr>
              <a:t>«Будущее в мобильной связи, поэтому если не развивать, то они, на мой взгляд останутся без </a:t>
            </a:r>
            <a:r>
              <a:rPr lang="ru-RU" sz="1100" i="1" dirty="0" smtClean="0">
                <a:solidFill>
                  <a:schemeClr val="tx1"/>
                </a:solidFill>
              </a:rPr>
              <a:t>ничего»</a:t>
            </a:r>
            <a:endParaRPr lang="ru-RU" sz="1100" i="1" dirty="0">
              <a:solidFill>
                <a:schemeClr val="tx1"/>
              </a:solidFill>
            </a:endParaRPr>
          </a:p>
        </p:txBody>
      </p:sp>
      <p:sp>
        <p:nvSpPr>
          <p:cNvPr id="5" name="Прямоугольник 4"/>
          <p:cNvSpPr/>
          <p:nvPr>
            <p:custDataLst>
              <p:tags r:id="rId9"/>
            </p:custDataLst>
          </p:nvPr>
        </p:nvSpPr>
        <p:spPr>
          <a:xfrm>
            <a:off x="193477" y="1412776"/>
            <a:ext cx="8474595" cy="43204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600" b="1" dirty="0" smtClean="0">
                <a:solidFill>
                  <a:schemeClr val="tx1"/>
                </a:solidFill>
              </a:rPr>
              <a:t>Результаты опроса инвест. аналитиков </a:t>
            </a:r>
            <a:r>
              <a:rPr lang="ru-RU" sz="1600" b="1" dirty="0">
                <a:solidFill>
                  <a:schemeClr val="tx1"/>
                </a:solidFill>
              </a:rPr>
              <a:t>по развитию мобильного бизнеса ОАО «Ростелеком</a:t>
            </a:r>
            <a:r>
              <a:rPr lang="ru-RU" sz="1600" b="1" dirty="0" smtClean="0">
                <a:solidFill>
                  <a:schemeClr val="tx1"/>
                </a:solidFill>
              </a:rPr>
              <a:t>» , проведенного ТАСС-Телеком:</a:t>
            </a:r>
            <a:endParaRPr lang="ru-RU" sz="1600" b="1" dirty="0">
              <a:solidFill>
                <a:schemeClr val="tx1"/>
              </a:solidFill>
            </a:endParaRPr>
          </a:p>
        </p:txBody>
      </p:sp>
      <p:sp>
        <p:nvSpPr>
          <p:cNvPr id="14" name="Скругленная прямоугольная выноска 13"/>
          <p:cNvSpPr/>
          <p:nvPr>
            <p:custDataLst>
              <p:tags r:id="rId10"/>
            </p:custDataLst>
          </p:nvPr>
        </p:nvSpPr>
        <p:spPr>
          <a:xfrm>
            <a:off x="280930" y="4591167"/>
            <a:ext cx="4093282" cy="1430121"/>
          </a:xfrm>
          <a:prstGeom prst="wedgeRoundRectCallout">
            <a:avLst>
              <a:gd name="adj1" fmla="val -26373"/>
              <a:gd name="adj2" fmla="val 61771"/>
              <a:gd name="adj3" fmla="val 16667"/>
            </a:avLst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100" i="1" dirty="0" smtClean="0">
                <a:solidFill>
                  <a:schemeClr val="tx1"/>
                </a:solidFill>
              </a:rPr>
              <a:t>«На </a:t>
            </a:r>
            <a:r>
              <a:rPr lang="ru-RU" sz="1100" i="1" dirty="0">
                <a:solidFill>
                  <a:schemeClr val="tx1"/>
                </a:solidFill>
              </a:rPr>
              <a:t>мой взгляд, развивать мобильный бизнес для "Ростелекома" целесообразно с коммерческой точки зрения, поскольку в мобильной передаче данных есть значительный потенциал роста, в отличие от, к примеру, дальней и внутризоновой </a:t>
            </a:r>
            <a:r>
              <a:rPr lang="ru-RU" sz="1100" i="1" dirty="0" smtClean="0">
                <a:solidFill>
                  <a:schemeClr val="tx1"/>
                </a:solidFill>
              </a:rPr>
              <a:t>связи»</a:t>
            </a:r>
            <a:endParaRPr lang="ru-RU" sz="1100" i="1" dirty="0">
              <a:solidFill>
                <a:schemeClr val="tx1"/>
              </a:solidFill>
            </a:endParaRPr>
          </a:p>
        </p:txBody>
      </p:sp>
      <p:sp>
        <p:nvSpPr>
          <p:cNvPr id="10" name="Скругленная прямоугольная выноска 9"/>
          <p:cNvSpPr/>
          <p:nvPr>
            <p:custDataLst>
              <p:tags r:id="rId11"/>
            </p:custDataLst>
          </p:nvPr>
        </p:nvSpPr>
        <p:spPr>
          <a:xfrm>
            <a:off x="3275855" y="3717032"/>
            <a:ext cx="4827135" cy="1152128"/>
          </a:xfrm>
          <a:prstGeom prst="wedgeRoundRectCallout">
            <a:avLst>
              <a:gd name="adj1" fmla="val -26373"/>
              <a:gd name="adj2" fmla="val 61771"/>
              <a:gd name="adj3" fmla="val 16667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100" i="1" dirty="0" smtClean="0">
                <a:solidFill>
                  <a:schemeClr val="bg1"/>
                </a:solidFill>
              </a:rPr>
              <a:t>«Я </a:t>
            </a:r>
            <a:r>
              <a:rPr lang="ru-RU" sz="1100" i="1" dirty="0">
                <a:solidFill>
                  <a:schemeClr val="bg1"/>
                </a:solidFill>
              </a:rPr>
              <a:t>думаю, было бы логично «Ростелекому» развивать свои мобильные активы дальше, потому что это глобальный тренд. Это хорошие позиции для </a:t>
            </a:r>
            <a:r>
              <a:rPr lang="en-US" sz="1100" b="1" i="1" dirty="0">
                <a:solidFill>
                  <a:schemeClr val="bg1"/>
                </a:solidFill>
              </a:rPr>
              <a:t>m</a:t>
            </a:r>
            <a:r>
              <a:rPr lang="ru-RU" sz="1100" b="1" i="1" dirty="0">
                <a:solidFill>
                  <a:schemeClr val="bg1"/>
                </a:solidFill>
              </a:rPr>
              <a:t>obile </a:t>
            </a:r>
            <a:r>
              <a:rPr lang="en-US" sz="1100" b="1" i="1" dirty="0">
                <a:solidFill>
                  <a:schemeClr val="bg1"/>
                </a:solidFill>
              </a:rPr>
              <a:t>d</a:t>
            </a:r>
            <a:r>
              <a:rPr lang="ru-RU" sz="1100" b="1" i="1" dirty="0">
                <a:solidFill>
                  <a:schemeClr val="bg1"/>
                </a:solidFill>
              </a:rPr>
              <a:t>at</a:t>
            </a:r>
            <a:r>
              <a:rPr lang="en-US" sz="1100" b="1" i="1" dirty="0">
                <a:solidFill>
                  <a:schemeClr val="bg1"/>
                </a:solidFill>
              </a:rPr>
              <a:t>a</a:t>
            </a:r>
            <a:r>
              <a:rPr lang="ru-RU" sz="1100" b="1" i="1" dirty="0">
                <a:solidFill>
                  <a:schemeClr val="bg1"/>
                </a:solidFill>
              </a:rPr>
              <a:t> </a:t>
            </a:r>
            <a:r>
              <a:rPr lang="ru-RU" sz="1100" i="1" dirty="0">
                <a:solidFill>
                  <a:schemeClr val="bg1"/>
                </a:solidFill>
              </a:rPr>
              <a:t>и инфраструктуры</a:t>
            </a:r>
            <a:r>
              <a:rPr lang="ru-RU" sz="1100" i="1" dirty="0" smtClean="0">
                <a:solidFill>
                  <a:schemeClr val="bg1"/>
                </a:solidFill>
              </a:rPr>
              <a:t>.»</a:t>
            </a:r>
            <a:endParaRPr lang="ru-RU" sz="1100" i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577770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3" name="Объект 52" hidden="1"/>
          <p:cNvGraphicFramePr>
            <a:graphicFrameLocks noChangeAspect="1"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3283067150"/>
              </p:ext>
            </p:ext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8803" name="think-cell Slide" r:id="rId77" imgW="270" imgH="270" progId="TCLayout.ActiveDocument.1">
                  <p:embed/>
                </p:oleObj>
              </mc:Choice>
              <mc:Fallback>
                <p:oleObj name="think-cell Slide" r:id="rId77" imgW="270" imgH="270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8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Прямоугольник 1" hidden="1"/>
          <p:cNvSpPr/>
          <p:nvPr>
            <p:custDataLst>
              <p:tags r:id="rId3"/>
            </p:custDataLst>
          </p:nvPr>
        </p:nvSpPr>
        <p:spPr bwMode="auto"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rtlCol="0" anchor="ctr" anchorCtr="0">
            <a:noAutofit/>
          </a:bodyPr>
          <a:lstStyle/>
          <a:p>
            <a:pPr algn="ctr">
              <a:spcBef>
                <a:spcPct val="0"/>
              </a:spcBef>
              <a:spcAft>
                <a:spcPct val="0"/>
              </a:spcAft>
            </a:pPr>
            <a:endParaRPr lang="ru-RU" sz="1200" b="1" dirty="0">
              <a:latin typeface="Arial"/>
              <a:sym typeface="Arial"/>
            </a:endParaRPr>
          </a:p>
        </p:txBody>
      </p:sp>
      <p:sp>
        <p:nvSpPr>
          <p:cNvPr id="7" name="Заголовок 6"/>
          <p:cNvSpPr>
            <a:spLocks noGrp="1"/>
          </p:cNvSpPr>
          <p:nvPr>
            <p:ph type="title"/>
            <p:custDataLst>
              <p:tags r:id="rId4"/>
            </p:custDataLst>
          </p:nvPr>
        </p:nvSpPr>
        <p:spPr>
          <a:xfrm>
            <a:off x="251519" y="188912"/>
            <a:ext cx="8641655" cy="1007839"/>
          </a:xfrm>
        </p:spPr>
        <p:txBody>
          <a:bodyPr/>
          <a:lstStyle/>
          <a:p>
            <a:r>
              <a:rPr lang="ru-RU" dirty="0" smtClean="0"/>
              <a:t>Рынок мобильной связи существенно больше, чем рынок фиксированной связи, темпы роста – в два раза выше</a:t>
            </a:r>
            <a:endParaRPr lang="ru-RU" dirty="0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E4BF2E87-D958-450C-B8CE-6001BA754807}" type="slidenum">
              <a:rPr lang="ru-RU" smtClean="0"/>
              <a:pPr/>
              <a:t>6</a:t>
            </a:fld>
            <a:endParaRPr lang="ru-RU" dirty="0"/>
          </a:p>
        </p:txBody>
      </p:sp>
      <p:sp>
        <p:nvSpPr>
          <p:cNvPr id="152" name="Овал 151"/>
          <p:cNvSpPr/>
          <p:nvPr>
            <p:custDataLst>
              <p:tags r:id="rId6"/>
            </p:custDataLst>
          </p:nvPr>
        </p:nvSpPr>
        <p:spPr>
          <a:xfrm>
            <a:off x="3931171" y="4148138"/>
            <a:ext cx="612000" cy="2880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1200" b="1" dirty="0" smtClean="0"/>
              <a:t>+</a:t>
            </a:r>
            <a:r>
              <a:rPr lang="ru-RU" sz="1200" b="1" dirty="0" smtClean="0"/>
              <a:t>3</a:t>
            </a:r>
            <a:r>
              <a:rPr lang="en-US" sz="1200" b="1" dirty="0" smtClean="0"/>
              <a:t>%</a:t>
            </a:r>
            <a:endParaRPr lang="ru-RU" sz="1200" b="1" dirty="0"/>
          </a:p>
        </p:txBody>
      </p:sp>
      <p:sp>
        <p:nvSpPr>
          <p:cNvPr id="154" name="Овал 153"/>
          <p:cNvSpPr/>
          <p:nvPr>
            <p:custDataLst>
              <p:tags r:id="rId7"/>
            </p:custDataLst>
          </p:nvPr>
        </p:nvSpPr>
        <p:spPr>
          <a:xfrm>
            <a:off x="3931171" y="3140075"/>
            <a:ext cx="612000" cy="2880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1200" b="1" dirty="0" smtClean="0"/>
              <a:t>+</a:t>
            </a:r>
            <a:r>
              <a:rPr lang="ru-RU" sz="1200" b="1" dirty="0" smtClean="0"/>
              <a:t>7</a:t>
            </a:r>
            <a:r>
              <a:rPr lang="en-US" sz="1200" b="1" dirty="0" smtClean="0"/>
              <a:t>%</a:t>
            </a:r>
            <a:endParaRPr lang="ru-RU" sz="1200" b="1" dirty="0"/>
          </a:p>
        </p:txBody>
      </p:sp>
      <p:sp>
        <p:nvSpPr>
          <p:cNvPr id="155" name="TextBox 154"/>
          <p:cNvSpPr txBox="1"/>
          <p:nvPr>
            <p:custDataLst>
              <p:tags r:id="rId8"/>
            </p:custDataLst>
          </p:nvPr>
        </p:nvSpPr>
        <p:spPr>
          <a:xfrm>
            <a:off x="3929955" y="2060575"/>
            <a:ext cx="1002085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b="1" dirty="0" smtClean="0"/>
              <a:t>CAGR </a:t>
            </a:r>
            <a:endParaRPr lang="ru-RU" sz="1050" b="1" dirty="0"/>
          </a:p>
          <a:p>
            <a:r>
              <a:rPr lang="en-US" sz="1050" b="1" dirty="0" smtClean="0"/>
              <a:t>11-1</a:t>
            </a:r>
            <a:r>
              <a:rPr lang="ru-RU" sz="1050" b="1" dirty="0" smtClean="0"/>
              <a:t>6</a:t>
            </a:r>
            <a:r>
              <a:rPr lang="en-US" sz="1050" b="1" dirty="0" smtClean="0"/>
              <a:t>,%</a:t>
            </a:r>
            <a:endParaRPr lang="ru-RU" sz="1050" b="1" dirty="0"/>
          </a:p>
        </p:txBody>
      </p:sp>
      <p:graphicFrame>
        <p:nvGraphicFramePr>
          <p:cNvPr id="156" name="Объект 155"/>
          <p:cNvGraphicFramePr>
            <a:graphicFrameLocks/>
          </p:cNvGraphicFramePr>
          <p:nvPr>
            <p:custDataLst>
              <p:tags r:id="rId9"/>
            </p:custDataLst>
            <p:extLst>
              <p:ext uri="{D42A27DB-BD31-4B8C-83A1-F6EECF244321}">
                <p14:modId xmlns:p14="http://schemas.microsoft.com/office/powerpoint/2010/main" val="600500711"/>
              </p:ext>
            </p:extLst>
          </p:nvPr>
        </p:nvGraphicFramePr>
        <p:xfrm>
          <a:off x="163513" y="2390775"/>
          <a:ext cx="3867173" cy="251470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8804" name="Диаграмма" r:id="rId79" imgW="3867173" imgH="2514701" progId="MSGraph.Chart.8">
                  <p:embed followColorScheme="full"/>
                </p:oleObj>
              </mc:Choice>
              <mc:Fallback>
                <p:oleObj name="Диаграмма" r:id="rId79" imgW="3867173" imgH="2514701" progId="MSGraph.Chart.8">
                  <p:embed followColorScheme="full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0"/>
                      <a:stretch>
                        <a:fillRect/>
                      </a:stretch>
                    </p:blipFill>
                    <p:spPr>
                      <a:xfrm>
                        <a:off x="163513" y="2390775"/>
                        <a:ext cx="3867173" cy="251470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4" name="Прямоугольник 203"/>
          <p:cNvSpPr/>
          <p:nvPr>
            <p:custDataLst>
              <p:tags r:id="rId10"/>
            </p:custDataLst>
          </p:nvPr>
        </p:nvSpPr>
        <p:spPr bwMode="gray">
          <a:xfrm>
            <a:off x="3475038" y="4257675"/>
            <a:ext cx="293688" cy="182563"/>
          </a:xfrm>
          <a:prstGeom prst="rect">
            <a:avLst/>
          </a:prstGeom>
          <a:noFill/>
          <a:ln w="25400" cap="flat" cmpd="sng" algn="ctr">
            <a:noFill/>
            <a:prstDash val="soli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5400" cap="flat" cmpd="sng" algn="ctr">
                <a:solidFill>
                  <a:schemeClr val="accent1">
                    <a:shade val="50000"/>
                  </a:schemeClr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20638" tIns="0" rIns="20638" bIns="0" rtlCol="0" anchor="ctr"/>
          <a:lstStyle/>
          <a:p>
            <a:pPr algn="ctr">
              <a:spcBef>
                <a:spcPct val="0"/>
              </a:spcBef>
              <a:spcAft>
                <a:spcPct val="0"/>
              </a:spcAft>
            </a:pPr>
            <a:fld id="{9FF8065D-5D99-4F72-9ABC-943C678A9431}" type="datetime'''''5''''''''''''0''''''''''''''''''''''''''''0'''''''''''">
              <a:rPr lang="en-US" sz="1200">
                <a:solidFill>
                  <a:schemeClr val="bg1"/>
                </a:solidFill>
              </a:rPr>
              <a:pPr/>
              <a:t>500</a:t>
            </a:fld>
            <a:endParaRPr lang="ru-RU" sz="1200" dirty="0">
              <a:solidFill>
                <a:schemeClr val="bg1"/>
              </a:solidFill>
              <a:sym typeface="+mn-lt"/>
            </a:endParaRPr>
          </a:p>
        </p:txBody>
      </p:sp>
      <p:sp>
        <p:nvSpPr>
          <p:cNvPr id="203" name="Прямоугольник 202"/>
          <p:cNvSpPr/>
          <p:nvPr>
            <p:custDataLst>
              <p:tags r:id="rId11"/>
            </p:custDataLst>
          </p:nvPr>
        </p:nvSpPr>
        <p:spPr bwMode="gray">
          <a:xfrm>
            <a:off x="3475038" y="3128963"/>
            <a:ext cx="293688" cy="182563"/>
          </a:xfrm>
          <a:prstGeom prst="rect">
            <a:avLst/>
          </a:prstGeom>
          <a:noFill/>
          <a:ln w="25400" cap="flat" cmpd="sng" algn="ctr">
            <a:noFill/>
            <a:prstDash val="soli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5400" cap="flat" cmpd="sng" algn="ctr">
                <a:solidFill>
                  <a:schemeClr val="accent1">
                    <a:shade val="50000"/>
                  </a:schemeClr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20638" tIns="0" rIns="20638" bIns="0" rtlCol="0" anchor="ctr"/>
          <a:lstStyle/>
          <a:p>
            <a:pPr algn="ctr">
              <a:spcBef>
                <a:spcPct val="0"/>
              </a:spcBef>
              <a:spcAft>
                <a:spcPct val="0"/>
              </a:spcAft>
            </a:pPr>
            <a:fld id="{E1E64286-29AC-4F43-94AE-D48AAB17CEDF}" type="datetime'''''''''9''''''''''''''''''''''''''''''3''''''''''7'''''">
              <a:rPr lang="en-US" sz="1200">
                <a:solidFill>
                  <a:schemeClr val="bg1"/>
                </a:solidFill>
              </a:rPr>
              <a:pPr/>
              <a:t>937</a:t>
            </a:fld>
            <a:endParaRPr lang="ru-RU" sz="1200" dirty="0">
              <a:solidFill>
                <a:schemeClr val="bg1"/>
              </a:solidFill>
              <a:sym typeface="+mn-lt"/>
            </a:endParaRPr>
          </a:p>
        </p:txBody>
      </p:sp>
      <p:sp>
        <p:nvSpPr>
          <p:cNvPr id="189" name="Прямоугольник 188"/>
          <p:cNvSpPr/>
          <p:nvPr>
            <p:custDataLst>
              <p:tags r:id="rId12"/>
            </p:custDataLst>
          </p:nvPr>
        </p:nvSpPr>
        <p:spPr bwMode="gray">
          <a:xfrm>
            <a:off x="417513" y="4314825"/>
            <a:ext cx="293688" cy="182563"/>
          </a:xfrm>
          <a:prstGeom prst="rect">
            <a:avLst/>
          </a:prstGeom>
          <a:noFill/>
          <a:ln w="25400" cap="flat" cmpd="sng" algn="ctr">
            <a:noFill/>
            <a:prstDash val="soli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5400" cap="flat" cmpd="sng" algn="ctr">
                <a:solidFill>
                  <a:schemeClr val="accent1">
                    <a:shade val="50000"/>
                  </a:schemeClr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20638" tIns="0" rIns="20638" bIns="0" rtlCol="0" anchor="ctr"/>
          <a:lstStyle/>
          <a:p>
            <a:pPr algn="ctr">
              <a:spcBef>
                <a:spcPct val="0"/>
              </a:spcBef>
              <a:spcAft>
                <a:spcPct val="0"/>
              </a:spcAft>
            </a:pPr>
            <a:fld id="{1DBED501-B66B-4643-956E-6DB7265ECBFF}" type="datetime'''''''''4''3''''''''''2'''''''''">
              <a:rPr lang="en-US" sz="1200">
                <a:solidFill>
                  <a:schemeClr val="bg1"/>
                </a:solidFill>
              </a:rPr>
              <a:pPr/>
              <a:t>432</a:t>
            </a:fld>
            <a:endParaRPr lang="ru-RU" sz="1200" dirty="0">
              <a:solidFill>
                <a:schemeClr val="bg1"/>
              </a:solidFill>
              <a:sym typeface="+mn-lt"/>
            </a:endParaRPr>
          </a:p>
        </p:txBody>
      </p:sp>
      <p:sp>
        <p:nvSpPr>
          <p:cNvPr id="6" name="Прямоугольник 5"/>
          <p:cNvSpPr/>
          <p:nvPr>
            <p:custDataLst>
              <p:tags r:id="rId13"/>
            </p:custDataLst>
          </p:nvPr>
        </p:nvSpPr>
        <p:spPr bwMode="gray">
          <a:xfrm>
            <a:off x="417513" y="3462338"/>
            <a:ext cx="293688" cy="182563"/>
          </a:xfrm>
          <a:prstGeom prst="rect">
            <a:avLst/>
          </a:prstGeom>
          <a:noFill/>
          <a:ln w="25400" cap="flat" cmpd="sng" algn="ctr">
            <a:noFill/>
            <a:prstDash val="soli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5400" cap="flat" cmpd="sng" algn="ctr">
                <a:solidFill>
                  <a:schemeClr val="accent1">
                    <a:shade val="50000"/>
                  </a:schemeClr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20638" tIns="0" rIns="20638" bIns="0" rtlCol="0" anchor="ctr"/>
          <a:lstStyle/>
          <a:p>
            <a:pPr algn="ctr">
              <a:spcBef>
                <a:spcPct val="0"/>
              </a:spcBef>
              <a:spcAft>
                <a:spcPct val="0"/>
              </a:spcAft>
            </a:pPr>
            <a:fld id="{A91C7FF5-DAFF-4596-9ED2-43FC444F9F8E}" type="datetime'''''''''''''''''6''''''''5''''''''''''6'''''''''''''''''">
              <a:rPr lang="en-US" sz="1200">
                <a:solidFill>
                  <a:schemeClr val="bg1"/>
                </a:solidFill>
              </a:rPr>
              <a:pPr/>
              <a:t>656</a:t>
            </a:fld>
            <a:endParaRPr lang="ru-RU" sz="1200" dirty="0">
              <a:solidFill>
                <a:schemeClr val="bg1"/>
              </a:solidFill>
              <a:sym typeface="+mn-lt"/>
            </a:endParaRPr>
          </a:p>
        </p:txBody>
      </p:sp>
      <p:sp>
        <p:nvSpPr>
          <p:cNvPr id="195" name="Прямоугольник 194"/>
          <p:cNvSpPr/>
          <p:nvPr>
            <p:custDataLst>
              <p:tags r:id="rId14"/>
            </p:custDataLst>
          </p:nvPr>
        </p:nvSpPr>
        <p:spPr bwMode="gray">
          <a:xfrm>
            <a:off x="1641475" y="4286250"/>
            <a:ext cx="293688" cy="182563"/>
          </a:xfrm>
          <a:prstGeom prst="rect">
            <a:avLst/>
          </a:prstGeom>
          <a:noFill/>
          <a:ln w="25400" cap="flat" cmpd="sng" algn="ctr">
            <a:noFill/>
            <a:prstDash val="soli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5400" cap="flat" cmpd="sng" algn="ctr">
                <a:solidFill>
                  <a:schemeClr val="accent1">
                    <a:shade val="50000"/>
                  </a:schemeClr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20638" tIns="0" rIns="20638" bIns="0" rtlCol="0" anchor="ctr"/>
          <a:lstStyle/>
          <a:p>
            <a:pPr algn="ctr">
              <a:spcBef>
                <a:spcPct val="0"/>
              </a:spcBef>
              <a:spcAft>
                <a:spcPct val="0"/>
              </a:spcAft>
            </a:pPr>
            <a:fld id="{5D83C081-F9C1-4B89-8707-453CD02CD4D7}" type="datetime'''''''''''''''''4''6''''''''''''''''''''''''''''''8'''''''">
              <a:rPr lang="en-US" sz="1200">
                <a:solidFill>
                  <a:schemeClr val="bg1"/>
                </a:solidFill>
              </a:rPr>
              <a:pPr/>
              <a:t>468</a:t>
            </a:fld>
            <a:endParaRPr lang="ru-RU" sz="1200" dirty="0">
              <a:solidFill>
                <a:schemeClr val="bg1"/>
              </a:solidFill>
              <a:sym typeface="+mn-lt"/>
            </a:endParaRPr>
          </a:p>
        </p:txBody>
      </p:sp>
      <p:sp>
        <p:nvSpPr>
          <p:cNvPr id="194" name="Прямоугольник 193"/>
          <p:cNvSpPr/>
          <p:nvPr>
            <p:custDataLst>
              <p:tags r:id="rId15"/>
            </p:custDataLst>
          </p:nvPr>
        </p:nvSpPr>
        <p:spPr bwMode="gray">
          <a:xfrm>
            <a:off x="1641475" y="3309938"/>
            <a:ext cx="293688" cy="182563"/>
          </a:xfrm>
          <a:prstGeom prst="rect">
            <a:avLst/>
          </a:prstGeom>
          <a:noFill/>
          <a:ln w="25400" cap="flat" cmpd="sng" algn="ctr">
            <a:noFill/>
            <a:prstDash val="soli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5400" cap="flat" cmpd="sng" algn="ctr">
                <a:solidFill>
                  <a:schemeClr val="accent1">
                    <a:shade val="50000"/>
                  </a:schemeClr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20638" tIns="0" rIns="20638" bIns="0" rtlCol="0" anchor="ctr"/>
          <a:lstStyle/>
          <a:p>
            <a:pPr algn="ctr">
              <a:spcBef>
                <a:spcPct val="0"/>
              </a:spcBef>
              <a:spcAft>
                <a:spcPct val="0"/>
              </a:spcAft>
            </a:pPr>
            <a:fld id="{045ADA52-8658-4BE9-AB01-76DFFD7A9256}" type="datetime'7''''7''''''''''''''''''''''''4'''''''">
              <a:rPr lang="en-US" sz="1200">
                <a:solidFill>
                  <a:schemeClr val="bg1"/>
                </a:solidFill>
              </a:rPr>
              <a:pPr/>
              <a:t>774</a:t>
            </a:fld>
            <a:endParaRPr lang="ru-RU" sz="1200" dirty="0">
              <a:solidFill>
                <a:schemeClr val="bg1"/>
              </a:solidFill>
              <a:sym typeface="+mn-lt"/>
            </a:endParaRPr>
          </a:p>
        </p:txBody>
      </p:sp>
      <p:sp>
        <p:nvSpPr>
          <p:cNvPr id="192" name="Прямоугольник 191"/>
          <p:cNvSpPr/>
          <p:nvPr>
            <p:custDataLst>
              <p:tags r:id="rId16"/>
            </p:custDataLst>
          </p:nvPr>
        </p:nvSpPr>
        <p:spPr bwMode="gray">
          <a:xfrm>
            <a:off x="1027113" y="4295775"/>
            <a:ext cx="293688" cy="182563"/>
          </a:xfrm>
          <a:prstGeom prst="rect">
            <a:avLst/>
          </a:prstGeom>
          <a:noFill/>
          <a:ln w="25400" cap="flat" cmpd="sng" algn="ctr">
            <a:noFill/>
            <a:prstDash val="soli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5400" cap="flat" cmpd="sng" algn="ctr">
                <a:solidFill>
                  <a:schemeClr val="accent1">
                    <a:shade val="50000"/>
                  </a:schemeClr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20638" tIns="0" rIns="20638" bIns="0" rtlCol="0" anchor="ctr"/>
          <a:lstStyle/>
          <a:p>
            <a:pPr algn="ctr">
              <a:spcBef>
                <a:spcPct val="0"/>
              </a:spcBef>
              <a:spcAft>
                <a:spcPct val="0"/>
              </a:spcAft>
            </a:pPr>
            <a:fld id="{926114CE-4F52-48A4-9E2B-ADE3C32F39F9}" type="datetime'''''''''''''''''''''''''4''5''''''''''''3'''''''''''''">
              <a:rPr lang="en-US" sz="1200">
                <a:solidFill>
                  <a:schemeClr val="bg1"/>
                </a:solidFill>
              </a:rPr>
              <a:pPr/>
              <a:t>453</a:t>
            </a:fld>
            <a:endParaRPr lang="ru-RU" sz="1200" dirty="0">
              <a:solidFill>
                <a:schemeClr val="bg1"/>
              </a:solidFill>
              <a:sym typeface="+mn-lt"/>
            </a:endParaRPr>
          </a:p>
        </p:txBody>
      </p:sp>
      <p:sp>
        <p:nvSpPr>
          <p:cNvPr id="191" name="Прямоугольник 190"/>
          <p:cNvSpPr/>
          <p:nvPr>
            <p:custDataLst>
              <p:tags r:id="rId17"/>
            </p:custDataLst>
          </p:nvPr>
        </p:nvSpPr>
        <p:spPr bwMode="gray">
          <a:xfrm>
            <a:off x="1027113" y="3376613"/>
            <a:ext cx="293688" cy="182563"/>
          </a:xfrm>
          <a:prstGeom prst="rect">
            <a:avLst/>
          </a:prstGeom>
          <a:noFill/>
          <a:ln w="25400" cap="flat" cmpd="sng" algn="ctr">
            <a:noFill/>
            <a:prstDash val="soli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5400" cap="flat" cmpd="sng" algn="ctr">
                <a:solidFill>
                  <a:schemeClr val="accent1">
                    <a:shade val="50000"/>
                  </a:schemeClr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20638" tIns="0" rIns="20638" bIns="0" rtlCol="0" anchor="ctr"/>
          <a:lstStyle/>
          <a:p>
            <a:pPr algn="ctr">
              <a:spcBef>
                <a:spcPct val="0"/>
              </a:spcBef>
              <a:spcAft>
                <a:spcPct val="0"/>
              </a:spcAft>
            </a:pPr>
            <a:fld id="{5B1B4C64-0E2D-45EA-9AA5-78167BE1EB5E}" type="datetime'''''''''''''''''''7''''''''''''''''''''''1''''''''''''''''5'''">
              <a:rPr lang="en-US" sz="1200">
                <a:solidFill>
                  <a:schemeClr val="bg1"/>
                </a:solidFill>
              </a:rPr>
              <a:pPr/>
              <a:t>715</a:t>
            </a:fld>
            <a:endParaRPr lang="ru-RU" sz="1200" dirty="0">
              <a:solidFill>
                <a:schemeClr val="bg1"/>
              </a:solidFill>
              <a:sym typeface="+mn-lt"/>
            </a:endParaRPr>
          </a:p>
        </p:txBody>
      </p:sp>
      <p:sp>
        <p:nvSpPr>
          <p:cNvPr id="157" name="Прямоугольник 156"/>
          <p:cNvSpPr/>
          <p:nvPr>
            <p:custDataLst>
              <p:tags r:id="rId18"/>
            </p:custDataLst>
          </p:nvPr>
        </p:nvSpPr>
        <p:spPr bwMode="auto">
          <a:xfrm>
            <a:off x="3446463" y="4883150"/>
            <a:ext cx="349250" cy="182563"/>
          </a:xfrm>
          <a:prstGeom prst="rect">
            <a:avLst/>
          </a:prstGeom>
          <a:noFill/>
          <a:ln w="25400" cap="flat" cmpd="sng" algn="ctr">
            <a:noFill/>
            <a:prstDash val="soli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5400" cap="flat" cmpd="sng" algn="ctr">
                <a:solidFill>
                  <a:schemeClr val="accent1">
                    <a:shade val="50000"/>
                  </a:schemeClr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t">
            <a:noAutofit/>
          </a:bodyPr>
          <a:lstStyle/>
          <a:p>
            <a:pPr algn="ctr">
              <a:spcBef>
                <a:spcPct val="0"/>
              </a:spcBef>
              <a:spcAft>
                <a:spcPct val="0"/>
              </a:spcAft>
            </a:pPr>
            <a:fld id="{AEAD5432-5B1E-4649-867A-37ABA2E6D52E}" type="datetime'''''''''2''''''''''0''''''1''''''''''6'''''''''''''''''''">
              <a:rPr lang="en-US" sz="1200">
                <a:solidFill>
                  <a:schemeClr val="tx1"/>
                </a:solidFill>
              </a:rPr>
              <a:pPr/>
              <a:t>2016</a:t>
            </a:fld>
            <a:endParaRPr lang="ru-RU" sz="1200" dirty="0">
              <a:solidFill>
                <a:schemeClr val="tx1"/>
              </a:solidFill>
              <a:sym typeface="+mn-lt"/>
            </a:endParaRPr>
          </a:p>
        </p:txBody>
      </p:sp>
      <p:sp>
        <p:nvSpPr>
          <p:cNvPr id="158" name="Прямоугольник 157"/>
          <p:cNvSpPr/>
          <p:nvPr>
            <p:custDataLst>
              <p:tags r:id="rId19"/>
            </p:custDataLst>
          </p:nvPr>
        </p:nvSpPr>
        <p:spPr bwMode="auto">
          <a:xfrm>
            <a:off x="2836863" y="4883150"/>
            <a:ext cx="349250" cy="182563"/>
          </a:xfrm>
          <a:prstGeom prst="rect">
            <a:avLst/>
          </a:prstGeom>
          <a:noFill/>
          <a:ln w="25400" cap="flat" cmpd="sng" algn="ctr">
            <a:noFill/>
            <a:prstDash val="soli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5400" cap="flat" cmpd="sng" algn="ctr">
                <a:solidFill>
                  <a:schemeClr val="accent1">
                    <a:shade val="50000"/>
                  </a:schemeClr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t">
            <a:noAutofit/>
          </a:bodyPr>
          <a:lstStyle/>
          <a:p>
            <a:pPr algn="ctr">
              <a:spcBef>
                <a:spcPct val="0"/>
              </a:spcBef>
              <a:spcAft>
                <a:spcPct val="0"/>
              </a:spcAft>
            </a:pPr>
            <a:fld id="{F75C4742-D8D5-4833-9EE7-7F9088D1F344}" type="datetime'''''''''2''''''''0''1''''''''5'''''''''''''''''''''''''''''">
              <a:rPr lang="en-US" sz="1200">
                <a:solidFill>
                  <a:schemeClr val="tx1"/>
                </a:solidFill>
              </a:rPr>
              <a:pPr/>
              <a:t>2015</a:t>
            </a:fld>
            <a:endParaRPr lang="ru-RU" sz="1200" dirty="0">
              <a:solidFill>
                <a:schemeClr val="tx1"/>
              </a:solidFill>
              <a:sym typeface="+mn-lt"/>
            </a:endParaRPr>
          </a:p>
        </p:txBody>
      </p:sp>
      <p:sp>
        <p:nvSpPr>
          <p:cNvPr id="159" name="Прямоугольник 158"/>
          <p:cNvSpPr/>
          <p:nvPr>
            <p:custDataLst>
              <p:tags r:id="rId20"/>
            </p:custDataLst>
          </p:nvPr>
        </p:nvSpPr>
        <p:spPr bwMode="auto">
          <a:xfrm>
            <a:off x="2227263" y="4883150"/>
            <a:ext cx="349250" cy="182563"/>
          </a:xfrm>
          <a:prstGeom prst="rect">
            <a:avLst/>
          </a:prstGeom>
          <a:noFill/>
          <a:ln w="25400" cap="flat" cmpd="sng" algn="ctr">
            <a:noFill/>
            <a:prstDash val="soli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5400" cap="flat" cmpd="sng" algn="ctr">
                <a:solidFill>
                  <a:schemeClr val="accent1">
                    <a:shade val="50000"/>
                  </a:schemeClr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t">
            <a:noAutofit/>
          </a:bodyPr>
          <a:lstStyle/>
          <a:p>
            <a:pPr algn="ctr">
              <a:spcBef>
                <a:spcPct val="0"/>
              </a:spcBef>
              <a:spcAft>
                <a:spcPct val="0"/>
              </a:spcAft>
            </a:pPr>
            <a:fld id="{7CC13A17-5072-41CF-A0C3-92539127E7E8}" type="datetime'''''''''''2''''0''''''''''''''''1''''''''''''''''4'''''''''''">
              <a:rPr lang="en-US" sz="1200">
                <a:solidFill>
                  <a:schemeClr val="tx1"/>
                </a:solidFill>
              </a:rPr>
              <a:pPr/>
              <a:t>2014</a:t>
            </a:fld>
            <a:endParaRPr lang="ru-RU" sz="1200" dirty="0">
              <a:solidFill>
                <a:schemeClr val="tx1"/>
              </a:solidFill>
              <a:sym typeface="+mn-lt"/>
            </a:endParaRPr>
          </a:p>
        </p:txBody>
      </p:sp>
      <p:sp>
        <p:nvSpPr>
          <p:cNvPr id="160" name="Прямоугольник 159"/>
          <p:cNvSpPr/>
          <p:nvPr>
            <p:custDataLst>
              <p:tags r:id="rId21"/>
            </p:custDataLst>
          </p:nvPr>
        </p:nvSpPr>
        <p:spPr bwMode="auto">
          <a:xfrm>
            <a:off x="1612900" y="4883150"/>
            <a:ext cx="349250" cy="182563"/>
          </a:xfrm>
          <a:prstGeom prst="rect">
            <a:avLst/>
          </a:prstGeom>
          <a:noFill/>
          <a:ln w="25400" cap="flat" cmpd="sng" algn="ctr">
            <a:noFill/>
            <a:prstDash val="soli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5400" cap="flat" cmpd="sng" algn="ctr">
                <a:solidFill>
                  <a:schemeClr val="accent1">
                    <a:shade val="50000"/>
                  </a:schemeClr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t">
            <a:noAutofit/>
          </a:bodyPr>
          <a:lstStyle/>
          <a:p>
            <a:pPr algn="ctr">
              <a:spcBef>
                <a:spcPct val="0"/>
              </a:spcBef>
              <a:spcAft>
                <a:spcPct val="0"/>
              </a:spcAft>
            </a:pPr>
            <a:fld id="{935126EB-EB81-45CB-9D0B-1EA775A4855E}" type="datetime'2''''''''''''01''3'''''''''''''''''''''''''''''''''">
              <a:rPr lang="en-US" sz="1200">
                <a:solidFill>
                  <a:schemeClr val="tx1"/>
                </a:solidFill>
              </a:rPr>
              <a:pPr/>
              <a:t>2013</a:t>
            </a:fld>
            <a:endParaRPr lang="ru-RU" sz="1200" dirty="0">
              <a:solidFill>
                <a:schemeClr val="tx1"/>
              </a:solidFill>
              <a:sym typeface="+mn-lt"/>
            </a:endParaRPr>
          </a:p>
        </p:txBody>
      </p:sp>
      <p:sp>
        <p:nvSpPr>
          <p:cNvPr id="161" name="Прямоугольник 160"/>
          <p:cNvSpPr/>
          <p:nvPr>
            <p:custDataLst>
              <p:tags r:id="rId22"/>
            </p:custDataLst>
          </p:nvPr>
        </p:nvSpPr>
        <p:spPr bwMode="auto">
          <a:xfrm>
            <a:off x="998538" y="4883150"/>
            <a:ext cx="349250" cy="182563"/>
          </a:xfrm>
          <a:prstGeom prst="rect">
            <a:avLst/>
          </a:prstGeom>
          <a:noFill/>
          <a:ln w="25400" cap="flat" cmpd="sng" algn="ctr">
            <a:noFill/>
            <a:prstDash val="soli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5400" cap="flat" cmpd="sng" algn="ctr">
                <a:solidFill>
                  <a:schemeClr val="accent1">
                    <a:shade val="50000"/>
                  </a:schemeClr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t">
            <a:noAutofit/>
          </a:bodyPr>
          <a:lstStyle/>
          <a:p>
            <a:pPr algn="ctr">
              <a:spcBef>
                <a:spcPct val="0"/>
              </a:spcBef>
              <a:spcAft>
                <a:spcPct val="0"/>
              </a:spcAft>
            </a:pPr>
            <a:fld id="{4564C3A7-396C-4ED1-B31C-A4FC1D6F8828}" type="datetime'''''''''''''''''''2''''''''''''''''01''''''''2'''''''''">
              <a:rPr lang="en-US" sz="1200">
                <a:solidFill>
                  <a:schemeClr val="tx1"/>
                </a:solidFill>
              </a:rPr>
              <a:pPr/>
              <a:t>2012</a:t>
            </a:fld>
            <a:endParaRPr lang="ru-RU" sz="1200" dirty="0">
              <a:solidFill>
                <a:schemeClr val="tx1"/>
              </a:solidFill>
              <a:sym typeface="+mn-lt"/>
            </a:endParaRPr>
          </a:p>
        </p:txBody>
      </p:sp>
      <p:sp>
        <p:nvSpPr>
          <p:cNvPr id="162" name="Прямоугольник 161"/>
          <p:cNvSpPr/>
          <p:nvPr>
            <p:custDataLst>
              <p:tags r:id="rId23"/>
            </p:custDataLst>
          </p:nvPr>
        </p:nvSpPr>
        <p:spPr bwMode="auto">
          <a:xfrm>
            <a:off x="388938" y="4883150"/>
            <a:ext cx="349250" cy="182563"/>
          </a:xfrm>
          <a:prstGeom prst="rect">
            <a:avLst/>
          </a:prstGeom>
          <a:noFill/>
          <a:ln w="25400" cap="flat" cmpd="sng" algn="ctr">
            <a:noFill/>
            <a:prstDash val="soli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5400" cap="flat" cmpd="sng" algn="ctr">
                <a:solidFill>
                  <a:schemeClr val="accent1">
                    <a:shade val="50000"/>
                  </a:schemeClr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t">
            <a:noAutofit/>
          </a:bodyPr>
          <a:lstStyle/>
          <a:p>
            <a:pPr algn="ctr">
              <a:spcBef>
                <a:spcPct val="0"/>
              </a:spcBef>
              <a:spcAft>
                <a:spcPct val="0"/>
              </a:spcAft>
            </a:pPr>
            <a:fld id="{5B0E052B-8C00-4530-8970-D76AF2E327AE}" type="datetime'''20''''''1''''''''''''''''''''''''''''''1'''">
              <a:rPr lang="en-US" sz="1200">
                <a:solidFill>
                  <a:schemeClr val="tx1"/>
                </a:solidFill>
              </a:rPr>
              <a:pPr/>
              <a:t>2011</a:t>
            </a:fld>
            <a:endParaRPr lang="ru-RU" sz="1200" dirty="0">
              <a:solidFill>
                <a:schemeClr val="tx1"/>
              </a:solidFill>
              <a:sym typeface="+mn-lt"/>
            </a:endParaRPr>
          </a:p>
        </p:txBody>
      </p:sp>
      <p:sp>
        <p:nvSpPr>
          <p:cNvPr id="201" name="Прямоугольник 200"/>
          <p:cNvSpPr/>
          <p:nvPr>
            <p:custDataLst>
              <p:tags r:id="rId24"/>
            </p:custDataLst>
          </p:nvPr>
        </p:nvSpPr>
        <p:spPr bwMode="gray">
          <a:xfrm>
            <a:off x="2865438" y="4267200"/>
            <a:ext cx="293688" cy="182563"/>
          </a:xfrm>
          <a:prstGeom prst="rect">
            <a:avLst/>
          </a:prstGeom>
          <a:noFill/>
          <a:ln w="25400" cap="flat" cmpd="sng" algn="ctr">
            <a:noFill/>
            <a:prstDash val="soli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5400" cap="flat" cmpd="sng" algn="ctr">
                <a:solidFill>
                  <a:schemeClr val="accent1">
                    <a:shade val="50000"/>
                  </a:schemeClr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20638" tIns="0" rIns="20638" bIns="0" rtlCol="0" anchor="ctr"/>
          <a:lstStyle/>
          <a:p>
            <a:pPr algn="ctr">
              <a:spcBef>
                <a:spcPct val="0"/>
              </a:spcBef>
              <a:spcAft>
                <a:spcPct val="0"/>
              </a:spcAft>
            </a:pPr>
            <a:fld id="{5B39CEE4-185C-4E87-8E32-3B8E0254F5AB}" type="datetime'''''''''''4''8''''''''''''''''''9'''''''''''''''''''''''''''''">
              <a:rPr lang="en-US" sz="1200">
                <a:solidFill>
                  <a:schemeClr val="bg1"/>
                </a:solidFill>
              </a:rPr>
              <a:pPr/>
              <a:t>489</a:t>
            </a:fld>
            <a:endParaRPr lang="ru-RU" sz="1200" dirty="0">
              <a:solidFill>
                <a:schemeClr val="bg1"/>
              </a:solidFill>
              <a:sym typeface="+mn-lt"/>
            </a:endParaRPr>
          </a:p>
        </p:txBody>
      </p:sp>
      <p:sp>
        <p:nvSpPr>
          <p:cNvPr id="200" name="Прямоугольник 199"/>
          <p:cNvSpPr/>
          <p:nvPr>
            <p:custDataLst>
              <p:tags r:id="rId25"/>
            </p:custDataLst>
          </p:nvPr>
        </p:nvSpPr>
        <p:spPr bwMode="gray">
          <a:xfrm>
            <a:off x="2865438" y="3186113"/>
            <a:ext cx="293688" cy="182563"/>
          </a:xfrm>
          <a:prstGeom prst="rect">
            <a:avLst/>
          </a:prstGeom>
          <a:noFill/>
          <a:ln w="25400" cap="flat" cmpd="sng" algn="ctr">
            <a:noFill/>
            <a:prstDash val="soli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5400" cap="flat" cmpd="sng" algn="ctr">
                <a:solidFill>
                  <a:schemeClr val="accent1">
                    <a:shade val="50000"/>
                  </a:schemeClr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20638" tIns="0" rIns="20638" bIns="0" rtlCol="0" anchor="ctr"/>
          <a:lstStyle/>
          <a:p>
            <a:pPr algn="ctr">
              <a:spcBef>
                <a:spcPct val="0"/>
              </a:spcBef>
              <a:spcAft>
                <a:spcPct val="0"/>
              </a:spcAft>
            </a:pPr>
            <a:fld id="{2D3C70FA-4FE5-4235-9278-6CC548FDFF9C}" type="datetime'''8''''''''''''''''''''''''''''''8''''9'''''''''''''''">
              <a:rPr lang="en-US" sz="1200">
                <a:solidFill>
                  <a:schemeClr val="bg1"/>
                </a:solidFill>
              </a:rPr>
              <a:pPr/>
              <a:t>889</a:t>
            </a:fld>
            <a:endParaRPr lang="ru-RU" sz="1200" dirty="0">
              <a:solidFill>
                <a:schemeClr val="bg1"/>
              </a:solidFill>
              <a:sym typeface="+mn-lt"/>
            </a:endParaRPr>
          </a:p>
        </p:txBody>
      </p:sp>
      <p:sp>
        <p:nvSpPr>
          <p:cNvPr id="198" name="Прямоугольник 197"/>
          <p:cNvSpPr/>
          <p:nvPr>
            <p:custDataLst>
              <p:tags r:id="rId26"/>
            </p:custDataLst>
          </p:nvPr>
        </p:nvSpPr>
        <p:spPr bwMode="gray">
          <a:xfrm>
            <a:off x="2255838" y="4276725"/>
            <a:ext cx="293688" cy="182563"/>
          </a:xfrm>
          <a:prstGeom prst="rect">
            <a:avLst/>
          </a:prstGeom>
          <a:noFill/>
          <a:ln w="25400" cap="flat" cmpd="sng" algn="ctr">
            <a:noFill/>
            <a:prstDash val="soli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5400" cap="flat" cmpd="sng" algn="ctr">
                <a:solidFill>
                  <a:schemeClr val="accent1">
                    <a:shade val="50000"/>
                  </a:schemeClr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20638" tIns="0" rIns="20638" bIns="0" rtlCol="0" anchor="ctr"/>
          <a:lstStyle/>
          <a:p>
            <a:pPr algn="ctr">
              <a:spcBef>
                <a:spcPct val="0"/>
              </a:spcBef>
              <a:spcAft>
                <a:spcPct val="0"/>
              </a:spcAft>
            </a:pPr>
            <a:fld id="{641B013D-4C67-4566-A1E9-05007C4C6E34}" type="datetime'''''''''''4''''''''''''''''''7''9'''''">
              <a:rPr lang="en-US" sz="1200">
                <a:solidFill>
                  <a:schemeClr val="bg1"/>
                </a:solidFill>
              </a:rPr>
              <a:pPr/>
              <a:t>479</a:t>
            </a:fld>
            <a:endParaRPr lang="ru-RU" sz="1200" dirty="0">
              <a:solidFill>
                <a:schemeClr val="bg1"/>
              </a:solidFill>
              <a:sym typeface="+mn-lt"/>
            </a:endParaRPr>
          </a:p>
        </p:txBody>
      </p:sp>
      <p:sp>
        <p:nvSpPr>
          <p:cNvPr id="197" name="Прямоугольник 196"/>
          <p:cNvSpPr/>
          <p:nvPr>
            <p:custDataLst>
              <p:tags r:id="rId27"/>
            </p:custDataLst>
          </p:nvPr>
        </p:nvSpPr>
        <p:spPr bwMode="gray">
          <a:xfrm>
            <a:off x="2255838" y="3248025"/>
            <a:ext cx="293688" cy="182563"/>
          </a:xfrm>
          <a:prstGeom prst="rect">
            <a:avLst/>
          </a:prstGeom>
          <a:noFill/>
          <a:ln w="25400" cap="flat" cmpd="sng" algn="ctr">
            <a:noFill/>
            <a:prstDash val="soli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5400" cap="flat" cmpd="sng" algn="ctr">
                <a:solidFill>
                  <a:schemeClr val="accent1">
                    <a:shade val="50000"/>
                  </a:schemeClr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20638" tIns="0" rIns="20638" bIns="0" rtlCol="0" anchor="ctr"/>
          <a:lstStyle/>
          <a:p>
            <a:pPr algn="ctr">
              <a:spcBef>
                <a:spcPct val="0"/>
              </a:spcBef>
              <a:spcAft>
                <a:spcPct val="0"/>
              </a:spcAft>
            </a:pPr>
            <a:fld id="{976110ED-C2A0-41E7-BB19-7BB7725DE488}" type="datetime'''''''''''''8''3''''''''''''''''''''''''2'">
              <a:rPr lang="en-US" sz="1200">
                <a:solidFill>
                  <a:schemeClr val="bg1"/>
                </a:solidFill>
              </a:rPr>
              <a:pPr/>
              <a:t>832</a:t>
            </a:fld>
            <a:endParaRPr lang="ru-RU" sz="1200" dirty="0">
              <a:solidFill>
                <a:schemeClr val="bg1"/>
              </a:solidFill>
              <a:sym typeface="+mn-lt"/>
            </a:endParaRPr>
          </a:p>
        </p:txBody>
      </p:sp>
      <p:sp>
        <p:nvSpPr>
          <p:cNvPr id="211" name="Прямоугольник 210"/>
          <p:cNvSpPr/>
          <p:nvPr>
            <p:custDataLst>
              <p:tags r:id="rId28"/>
            </p:custDataLst>
          </p:nvPr>
        </p:nvSpPr>
        <p:spPr bwMode="auto">
          <a:xfrm>
            <a:off x="3411538" y="2278063"/>
            <a:ext cx="420688" cy="182563"/>
          </a:xfrm>
          <a:prstGeom prst="rect">
            <a:avLst/>
          </a:prstGeom>
          <a:noFill/>
          <a:ln w="25400" cap="flat" cmpd="sng" algn="ctr">
            <a:noFill/>
            <a:prstDash val="soli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5400" cap="flat" cmpd="sng" algn="ctr">
                <a:solidFill>
                  <a:schemeClr val="accent1">
                    <a:shade val="50000"/>
                  </a:schemeClr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20638" tIns="0" rIns="20638" bIns="0" rtlCol="0" anchor="b"/>
          <a:lstStyle/>
          <a:p>
            <a:pPr algn="ctr">
              <a:spcBef>
                <a:spcPct val="0"/>
              </a:spcBef>
              <a:spcAft>
                <a:spcPct val="0"/>
              </a:spcAft>
            </a:pPr>
            <a:fld id="{FB0F8E51-23E2-48A5-A326-8E05701DA0EB}" type="datetime'''''''1'' ''''''''''''''''4''37'">
              <a:rPr lang="en-US" sz="1200" b="1">
                <a:solidFill>
                  <a:schemeClr val="tx1"/>
                </a:solidFill>
              </a:rPr>
              <a:pPr/>
              <a:t>1 437</a:t>
            </a:fld>
            <a:endParaRPr lang="ru-RU" sz="1200" b="1" dirty="0">
              <a:solidFill>
                <a:schemeClr val="tx1"/>
              </a:solidFill>
              <a:sym typeface="+mn-lt"/>
            </a:endParaRPr>
          </a:p>
        </p:txBody>
      </p:sp>
      <p:sp>
        <p:nvSpPr>
          <p:cNvPr id="210" name="Прямоугольник 209"/>
          <p:cNvSpPr/>
          <p:nvPr>
            <p:custDataLst>
              <p:tags r:id="rId29"/>
            </p:custDataLst>
          </p:nvPr>
        </p:nvSpPr>
        <p:spPr bwMode="auto">
          <a:xfrm>
            <a:off x="2801938" y="2373313"/>
            <a:ext cx="420688" cy="182563"/>
          </a:xfrm>
          <a:prstGeom prst="rect">
            <a:avLst/>
          </a:prstGeom>
          <a:noFill/>
          <a:ln w="25400" cap="flat" cmpd="sng" algn="ctr">
            <a:noFill/>
            <a:prstDash val="soli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5400" cap="flat" cmpd="sng" algn="ctr">
                <a:solidFill>
                  <a:schemeClr val="accent1">
                    <a:shade val="50000"/>
                  </a:schemeClr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20638" tIns="0" rIns="20638" bIns="0" rtlCol="0" anchor="b"/>
          <a:lstStyle/>
          <a:p>
            <a:pPr algn="ctr">
              <a:spcBef>
                <a:spcPct val="0"/>
              </a:spcBef>
              <a:spcAft>
                <a:spcPct val="0"/>
              </a:spcAft>
            </a:pPr>
            <a:fld id="{F7353403-5A12-4B97-BE84-B940EB5FB9A2}" type="datetime'''''''''''''''''''''1'''''' ''3''''''''''''7''''''''''''''''8'">
              <a:rPr lang="en-US" sz="1200" b="1">
                <a:solidFill>
                  <a:schemeClr val="tx1"/>
                </a:solidFill>
              </a:rPr>
              <a:pPr/>
              <a:t>1 378</a:t>
            </a:fld>
            <a:endParaRPr lang="ru-RU" sz="1200" b="1" dirty="0">
              <a:solidFill>
                <a:schemeClr val="tx1"/>
              </a:solidFill>
              <a:sym typeface="+mn-lt"/>
            </a:endParaRPr>
          </a:p>
        </p:txBody>
      </p:sp>
      <p:sp>
        <p:nvSpPr>
          <p:cNvPr id="209" name="Прямоугольник 208"/>
          <p:cNvSpPr/>
          <p:nvPr>
            <p:custDataLst>
              <p:tags r:id="rId30"/>
            </p:custDataLst>
          </p:nvPr>
        </p:nvSpPr>
        <p:spPr bwMode="auto">
          <a:xfrm>
            <a:off x="2192338" y="2478088"/>
            <a:ext cx="420688" cy="182563"/>
          </a:xfrm>
          <a:prstGeom prst="rect">
            <a:avLst/>
          </a:prstGeom>
          <a:noFill/>
          <a:ln w="25400" cap="flat" cmpd="sng" algn="ctr">
            <a:noFill/>
            <a:prstDash val="soli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5400" cap="flat" cmpd="sng" algn="ctr">
                <a:solidFill>
                  <a:schemeClr val="accent1">
                    <a:shade val="50000"/>
                  </a:schemeClr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20638" tIns="0" rIns="20638" bIns="0" rtlCol="0" anchor="b"/>
          <a:lstStyle/>
          <a:p>
            <a:pPr algn="ctr">
              <a:spcBef>
                <a:spcPct val="0"/>
              </a:spcBef>
              <a:spcAft>
                <a:spcPct val="0"/>
              </a:spcAft>
            </a:pPr>
            <a:fld id="{013E5A8F-CCAE-4A02-B499-106F705F7AB4}" type="datetime'''''''''1 3''''''''''''''''''''1''''''''''''1'''''''">
              <a:rPr lang="en-US" sz="1200" b="1">
                <a:solidFill>
                  <a:schemeClr val="tx1"/>
                </a:solidFill>
              </a:rPr>
              <a:pPr/>
              <a:t>1 311</a:t>
            </a:fld>
            <a:endParaRPr lang="ru-RU" sz="1200" b="1" dirty="0">
              <a:solidFill>
                <a:schemeClr val="tx1"/>
              </a:solidFill>
              <a:sym typeface="+mn-lt"/>
            </a:endParaRPr>
          </a:p>
        </p:txBody>
      </p:sp>
      <p:sp>
        <p:nvSpPr>
          <p:cNvPr id="208" name="Прямоугольник 207"/>
          <p:cNvSpPr/>
          <p:nvPr>
            <p:custDataLst>
              <p:tags r:id="rId31"/>
            </p:custDataLst>
          </p:nvPr>
        </p:nvSpPr>
        <p:spPr bwMode="auto">
          <a:xfrm>
            <a:off x="1577975" y="2582863"/>
            <a:ext cx="420688" cy="182563"/>
          </a:xfrm>
          <a:prstGeom prst="rect">
            <a:avLst/>
          </a:prstGeom>
          <a:noFill/>
          <a:ln w="25400" cap="flat" cmpd="sng" algn="ctr">
            <a:noFill/>
            <a:prstDash val="soli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5400" cap="flat" cmpd="sng" algn="ctr">
                <a:solidFill>
                  <a:schemeClr val="accent1">
                    <a:shade val="50000"/>
                  </a:schemeClr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20638" tIns="0" rIns="20638" bIns="0" rtlCol="0" anchor="b"/>
          <a:lstStyle/>
          <a:p>
            <a:pPr algn="ctr">
              <a:spcBef>
                <a:spcPct val="0"/>
              </a:spcBef>
              <a:spcAft>
                <a:spcPct val="0"/>
              </a:spcAft>
            </a:pPr>
            <a:fld id="{FE77BE45-5376-4BDD-8B41-FC99864C492B}" type="datetime'1'' ''2''''''''''''''4''''''''''''''''''''''''''''''''''''1'''">
              <a:rPr lang="en-US" sz="1200" b="1">
                <a:solidFill>
                  <a:schemeClr val="tx1"/>
                </a:solidFill>
              </a:rPr>
              <a:pPr/>
              <a:t>1 241</a:t>
            </a:fld>
            <a:endParaRPr lang="ru-RU" sz="1200" b="1" dirty="0">
              <a:solidFill>
                <a:schemeClr val="tx1"/>
              </a:solidFill>
              <a:sym typeface="+mn-lt"/>
            </a:endParaRPr>
          </a:p>
        </p:txBody>
      </p:sp>
      <p:sp>
        <p:nvSpPr>
          <p:cNvPr id="207" name="Прямоугольник 206"/>
          <p:cNvSpPr/>
          <p:nvPr>
            <p:custDataLst>
              <p:tags r:id="rId32"/>
            </p:custDataLst>
          </p:nvPr>
        </p:nvSpPr>
        <p:spPr bwMode="auto">
          <a:xfrm>
            <a:off x="963613" y="2697163"/>
            <a:ext cx="420688" cy="182563"/>
          </a:xfrm>
          <a:prstGeom prst="rect">
            <a:avLst/>
          </a:prstGeom>
          <a:noFill/>
          <a:ln w="25400" cap="flat" cmpd="sng" algn="ctr">
            <a:noFill/>
            <a:prstDash val="soli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5400" cap="flat" cmpd="sng" algn="ctr">
                <a:solidFill>
                  <a:schemeClr val="accent1">
                    <a:shade val="50000"/>
                  </a:schemeClr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20638" tIns="0" rIns="20638" bIns="0" rtlCol="0" anchor="b"/>
          <a:lstStyle/>
          <a:p>
            <a:pPr algn="ctr">
              <a:spcBef>
                <a:spcPct val="0"/>
              </a:spcBef>
              <a:spcAft>
                <a:spcPct val="0"/>
              </a:spcAft>
            </a:pPr>
            <a:fld id="{9DB26041-CF38-43BA-B666-ACD912A3E1AA}" type="datetime'''''1 ''''''''''''''''''1''''''''''68'''''''''''">
              <a:rPr lang="en-US" sz="1200" b="1">
                <a:solidFill>
                  <a:schemeClr val="tx1"/>
                </a:solidFill>
              </a:rPr>
              <a:pPr/>
              <a:t>1 168</a:t>
            </a:fld>
            <a:endParaRPr lang="ru-RU" sz="1200" b="1" dirty="0">
              <a:solidFill>
                <a:schemeClr val="tx1"/>
              </a:solidFill>
              <a:sym typeface="+mn-lt"/>
            </a:endParaRPr>
          </a:p>
        </p:txBody>
      </p:sp>
      <p:sp>
        <p:nvSpPr>
          <p:cNvPr id="206" name="Прямоугольник 205"/>
          <p:cNvSpPr/>
          <p:nvPr>
            <p:custDataLst>
              <p:tags r:id="rId33"/>
            </p:custDataLst>
          </p:nvPr>
        </p:nvSpPr>
        <p:spPr bwMode="auto">
          <a:xfrm>
            <a:off x="354013" y="2830513"/>
            <a:ext cx="420688" cy="182563"/>
          </a:xfrm>
          <a:prstGeom prst="rect">
            <a:avLst/>
          </a:prstGeom>
          <a:noFill/>
          <a:ln w="25400" cap="flat" cmpd="sng" algn="ctr">
            <a:noFill/>
            <a:prstDash val="soli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5400" cap="flat" cmpd="sng" algn="ctr">
                <a:solidFill>
                  <a:schemeClr val="accent1">
                    <a:shade val="50000"/>
                  </a:schemeClr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20638" tIns="0" rIns="20638" bIns="0" rtlCol="0" anchor="b"/>
          <a:lstStyle/>
          <a:p>
            <a:pPr algn="ctr">
              <a:spcBef>
                <a:spcPct val="0"/>
              </a:spcBef>
              <a:spcAft>
                <a:spcPct val="0"/>
              </a:spcAft>
            </a:pPr>
            <a:fld id="{B24E57E3-B294-4C76-A9EF-B0F44750BB12}" type="datetime'''''''''''''''''''''''1'''' 0''''''''''''8''''''''7'">
              <a:rPr lang="en-US" sz="1200" b="1">
                <a:solidFill>
                  <a:schemeClr val="tx1"/>
                </a:solidFill>
              </a:rPr>
              <a:pPr/>
              <a:t>1 087</a:t>
            </a:fld>
            <a:endParaRPr lang="ru-RU" sz="1200" b="1" dirty="0">
              <a:solidFill>
                <a:schemeClr val="tx1"/>
              </a:solidFill>
              <a:sym typeface="+mn-lt"/>
            </a:endParaRPr>
          </a:p>
        </p:txBody>
      </p:sp>
      <p:sp>
        <p:nvSpPr>
          <p:cNvPr id="164" name="Прямоугольник 163"/>
          <p:cNvSpPr/>
          <p:nvPr>
            <p:custDataLst>
              <p:tags r:id="rId34"/>
            </p:custDataLst>
          </p:nvPr>
        </p:nvSpPr>
        <p:spPr bwMode="auto">
          <a:xfrm>
            <a:off x="1736725" y="5159375"/>
            <a:ext cx="179388" cy="133350"/>
          </a:xfrm>
          <a:prstGeom prst="rect">
            <a:avLst/>
          </a:prstGeom>
          <a:solidFill>
            <a:schemeClr val="accent2"/>
          </a:solidFill>
          <a:ln w="9525" cap="flat" cmpd="sng" algn="ctr">
            <a:noFill/>
            <a:prstDash val="solid"/>
          </a:ln>
          <a:effectLst/>
          <a:extLs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ru-RU" dirty="0"/>
          </a:p>
        </p:txBody>
      </p:sp>
      <p:sp>
        <p:nvSpPr>
          <p:cNvPr id="165" name="Прямоугольник 164"/>
          <p:cNvSpPr/>
          <p:nvPr>
            <p:custDataLst>
              <p:tags r:id="rId35"/>
            </p:custDataLst>
          </p:nvPr>
        </p:nvSpPr>
        <p:spPr bwMode="auto">
          <a:xfrm>
            <a:off x="374650" y="5159375"/>
            <a:ext cx="179388" cy="133350"/>
          </a:xfrm>
          <a:prstGeom prst="rect">
            <a:avLst/>
          </a:prstGeom>
          <a:solidFill>
            <a:schemeClr val="accent1"/>
          </a:solidFill>
          <a:ln w="25400" cap="flat" cmpd="sng" algn="ctr">
            <a:noFill/>
            <a:prstDash val="solid"/>
          </a:ln>
          <a:effectLst/>
          <a:extLst>
            <a:ext uri="{91240B29-F687-4F45-9708-019B960494DF}">
              <a14:hiddenLine xmlns:a14="http://schemas.microsoft.com/office/drawing/2010/main" w="25400" cap="flat" cmpd="sng" algn="ctr">
                <a:solidFill>
                  <a:schemeClr val="accent1">
                    <a:shade val="50000"/>
                  </a:schemeClr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ru-RU" dirty="0"/>
          </a:p>
        </p:txBody>
      </p:sp>
      <p:sp>
        <p:nvSpPr>
          <p:cNvPr id="167" name="Прямоугольник 166"/>
          <p:cNvSpPr/>
          <p:nvPr>
            <p:custDataLst>
              <p:tags r:id="rId36"/>
            </p:custDataLst>
          </p:nvPr>
        </p:nvSpPr>
        <p:spPr bwMode="auto">
          <a:xfrm>
            <a:off x="1966913" y="5156200"/>
            <a:ext cx="1274763" cy="152400"/>
          </a:xfrm>
          <a:prstGeom prst="rect">
            <a:avLst/>
          </a:prstGeom>
          <a:noFill/>
          <a:ln w="25400" cap="flat" cmpd="sng" algn="ctr">
            <a:noFill/>
            <a:prstDash val="soli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5400" cap="flat" cmpd="sng" algn="ctr">
                <a:solidFill>
                  <a:schemeClr val="accent1">
                    <a:shade val="50000"/>
                  </a:schemeClr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>
            <a:noAutofit/>
          </a:bodyPr>
          <a:lstStyle/>
          <a:p>
            <a:pPr>
              <a:spcBef>
                <a:spcPct val="0"/>
              </a:spcBef>
              <a:spcAft>
                <a:spcPct val="0"/>
              </a:spcAft>
            </a:pPr>
            <a:fld id="{1E63DF71-E75F-4538-8922-FC60A62C0286}" type="datetime'Фик''си''р''''''''''о''''ван''''н''''''ая'' ''''св''я''з''ь'">
              <a:rPr lang="en-US" sz="1000">
                <a:solidFill>
                  <a:schemeClr val="tx1"/>
                </a:solidFill>
              </a:rPr>
              <a:pPr/>
              <a:t>Фиксированная связь</a:t>
            </a:fld>
            <a:endParaRPr lang="ru-RU" sz="1000" dirty="0">
              <a:solidFill>
                <a:schemeClr val="tx1"/>
              </a:solidFill>
              <a:sym typeface="+mn-lt"/>
            </a:endParaRPr>
          </a:p>
        </p:txBody>
      </p:sp>
      <p:sp>
        <p:nvSpPr>
          <p:cNvPr id="168" name="Прямоугольник 167"/>
          <p:cNvSpPr/>
          <p:nvPr>
            <p:custDataLst>
              <p:tags r:id="rId37"/>
            </p:custDataLst>
          </p:nvPr>
        </p:nvSpPr>
        <p:spPr bwMode="auto">
          <a:xfrm>
            <a:off x="604838" y="5156200"/>
            <a:ext cx="1030288" cy="152400"/>
          </a:xfrm>
          <a:prstGeom prst="rect">
            <a:avLst/>
          </a:prstGeom>
          <a:noFill/>
          <a:ln w="25400" cap="flat" cmpd="sng" algn="ctr">
            <a:noFill/>
            <a:prstDash val="soli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5400" cap="flat" cmpd="sng" algn="ctr">
                <a:solidFill>
                  <a:schemeClr val="accent1">
                    <a:shade val="50000"/>
                  </a:schemeClr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>
            <a:noAutofit/>
          </a:bodyPr>
          <a:lstStyle/>
          <a:p>
            <a:pPr>
              <a:spcBef>
                <a:spcPct val="0"/>
              </a:spcBef>
              <a:spcAft>
                <a:spcPct val="0"/>
              </a:spcAft>
            </a:pPr>
            <a:fld id="{F7827352-D256-4EA0-B58B-F6EB576CDC3B}" type="datetime'''Моб''''''''и''''л''ь''''ная'''' с''вя''''з''''''ь'">
              <a:rPr lang="en-US" sz="1000">
                <a:solidFill>
                  <a:schemeClr val="tx1"/>
                </a:solidFill>
              </a:rPr>
              <a:pPr/>
              <a:t>Мобильная связь</a:t>
            </a:fld>
            <a:endParaRPr lang="ru-RU" sz="1000" dirty="0">
              <a:solidFill>
                <a:schemeClr val="tx1"/>
              </a:solidFill>
              <a:latin typeface="Arial"/>
              <a:sym typeface="Arial"/>
            </a:endParaRPr>
          </a:p>
        </p:txBody>
      </p:sp>
      <p:sp>
        <p:nvSpPr>
          <p:cNvPr id="170" name="Прямоугольник 169"/>
          <p:cNvSpPr/>
          <p:nvPr>
            <p:custDataLst>
              <p:tags r:id="rId38"/>
            </p:custDataLst>
          </p:nvPr>
        </p:nvSpPr>
        <p:spPr>
          <a:xfrm>
            <a:off x="265113" y="1485331"/>
            <a:ext cx="4165884" cy="57708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1500"/>
              </a:lnSpc>
              <a:spcAft>
                <a:spcPts val="300"/>
              </a:spcAft>
              <a:buClr>
                <a:schemeClr val="accent2"/>
              </a:buClr>
            </a:pPr>
            <a:r>
              <a:rPr lang="ru-RU" sz="1400" b="1" dirty="0" smtClean="0">
                <a:latin typeface="Arial" pitchFamily="34" charset="0"/>
              </a:rPr>
              <a:t>К 2016 году рынок мобильной связи в России превысит размер рынка услуг фиксированной связи в 1.9 раза</a:t>
            </a:r>
            <a:r>
              <a:rPr lang="en-US" sz="1400" b="1" dirty="0">
                <a:latin typeface="Arial" pitchFamily="34" charset="0"/>
              </a:rPr>
              <a:t>,</a:t>
            </a:r>
            <a:endParaRPr lang="ru-RU" sz="1400" b="1" dirty="0" smtClean="0">
              <a:latin typeface="Arial" pitchFamily="34" charset="0"/>
            </a:endParaRPr>
          </a:p>
        </p:txBody>
      </p:sp>
      <p:graphicFrame>
        <p:nvGraphicFramePr>
          <p:cNvPr id="173" name="Объект 172"/>
          <p:cNvGraphicFramePr>
            <a:graphicFrameLocks/>
          </p:cNvGraphicFramePr>
          <p:nvPr>
            <p:custDataLst>
              <p:tags r:id="rId39"/>
            </p:custDataLst>
            <p:extLst>
              <p:ext uri="{D42A27DB-BD31-4B8C-83A1-F6EECF244321}">
                <p14:modId xmlns:p14="http://schemas.microsoft.com/office/powerpoint/2010/main" val="1173858136"/>
              </p:ext>
            </p:extLst>
          </p:nvPr>
        </p:nvGraphicFramePr>
        <p:xfrm>
          <a:off x="4686300" y="2389188"/>
          <a:ext cx="3733822" cy="251470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8805" name="Диаграмма" r:id="rId81" imgW="3733822" imgH="2514701" progId="MSGraph.Chart.8">
                  <p:embed followColorScheme="full"/>
                </p:oleObj>
              </mc:Choice>
              <mc:Fallback>
                <p:oleObj name="Диаграмма" r:id="rId81" imgW="3733822" imgH="2514701" progId="MSGraph.Chart.8">
                  <p:embed followColorScheme="full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2"/>
                      <a:stretch>
                        <a:fillRect/>
                      </a:stretch>
                    </p:blipFill>
                    <p:spPr>
                      <a:xfrm>
                        <a:off x="4686300" y="2389188"/>
                        <a:ext cx="3733822" cy="251470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74" name="Прямоугольник 173"/>
          <p:cNvSpPr/>
          <p:nvPr>
            <p:custDataLst>
              <p:tags r:id="rId40"/>
            </p:custDataLst>
          </p:nvPr>
        </p:nvSpPr>
        <p:spPr bwMode="auto">
          <a:xfrm>
            <a:off x="7840663" y="4881563"/>
            <a:ext cx="349250" cy="182563"/>
          </a:xfrm>
          <a:prstGeom prst="rect">
            <a:avLst/>
          </a:prstGeom>
          <a:noFill/>
          <a:ln w="25400" cap="flat" cmpd="sng" algn="ctr">
            <a:noFill/>
            <a:prstDash val="soli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5400" cap="flat" cmpd="sng" algn="ctr">
                <a:solidFill>
                  <a:schemeClr val="accent1">
                    <a:shade val="50000"/>
                  </a:schemeClr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t">
            <a:noAutofit/>
          </a:bodyPr>
          <a:lstStyle/>
          <a:p>
            <a:pPr algn="ctr">
              <a:spcBef>
                <a:spcPct val="0"/>
              </a:spcBef>
              <a:spcAft>
                <a:spcPct val="0"/>
              </a:spcAft>
            </a:pPr>
            <a:fld id="{FC067CC3-C70A-4C05-BDDF-D5A09EECE56F}" type="datetime'''''2''0''''''''''''''''''''1''''6'''''''''''''''''''">
              <a:rPr lang="en-US" sz="1200">
                <a:solidFill>
                  <a:schemeClr val="tx1"/>
                </a:solidFill>
              </a:rPr>
              <a:pPr/>
              <a:t>2016</a:t>
            </a:fld>
            <a:endParaRPr lang="ru-RU" sz="1200" dirty="0">
              <a:solidFill>
                <a:schemeClr val="tx1"/>
              </a:solidFill>
              <a:sym typeface="+mn-lt"/>
            </a:endParaRPr>
          </a:p>
        </p:txBody>
      </p:sp>
      <p:sp>
        <p:nvSpPr>
          <p:cNvPr id="175" name="Прямоугольник 174"/>
          <p:cNvSpPr/>
          <p:nvPr>
            <p:custDataLst>
              <p:tags r:id="rId41"/>
            </p:custDataLst>
          </p:nvPr>
        </p:nvSpPr>
        <p:spPr bwMode="auto">
          <a:xfrm>
            <a:off x="7250113" y="4881563"/>
            <a:ext cx="349250" cy="182563"/>
          </a:xfrm>
          <a:prstGeom prst="rect">
            <a:avLst/>
          </a:prstGeom>
          <a:noFill/>
          <a:ln w="25400" cap="flat" cmpd="sng" algn="ctr">
            <a:noFill/>
            <a:prstDash val="soli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5400" cap="flat" cmpd="sng" algn="ctr">
                <a:solidFill>
                  <a:schemeClr val="accent1">
                    <a:shade val="50000"/>
                  </a:schemeClr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t">
            <a:noAutofit/>
          </a:bodyPr>
          <a:lstStyle/>
          <a:p>
            <a:pPr algn="ctr">
              <a:spcBef>
                <a:spcPct val="0"/>
              </a:spcBef>
              <a:spcAft>
                <a:spcPct val="0"/>
              </a:spcAft>
            </a:pPr>
            <a:fld id="{D85AFDB8-C0BA-47BE-8B39-254ECBB2AF40}" type="datetime'''''''2''''''''0''''''''''''''''''''''''''''''''''''''15'''">
              <a:rPr lang="en-US" sz="1200">
                <a:solidFill>
                  <a:schemeClr val="tx1"/>
                </a:solidFill>
              </a:rPr>
              <a:pPr/>
              <a:t>2015</a:t>
            </a:fld>
            <a:endParaRPr lang="ru-RU" sz="1200" dirty="0">
              <a:solidFill>
                <a:schemeClr val="tx1"/>
              </a:solidFill>
              <a:sym typeface="+mn-lt"/>
            </a:endParaRPr>
          </a:p>
        </p:txBody>
      </p:sp>
      <p:sp>
        <p:nvSpPr>
          <p:cNvPr id="176" name="Прямоугольник 175"/>
          <p:cNvSpPr/>
          <p:nvPr>
            <p:custDataLst>
              <p:tags r:id="rId42"/>
            </p:custDataLst>
          </p:nvPr>
        </p:nvSpPr>
        <p:spPr bwMode="auto">
          <a:xfrm>
            <a:off x="6664325" y="4881563"/>
            <a:ext cx="349250" cy="182563"/>
          </a:xfrm>
          <a:prstGeom prst="rect">
            <a:avLst/>
          </a:prstGeom>
          <a:noFill/>
          <a:ln w="25400" cap="flat" cmpd="sng" algn="ctr">
            <a:noFill/>
            <a:prstDash val="soli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5400" cap="flat" cmpd="sng" algn="ctr">
                <a:solidFill>
                  <a:schemeClr val="accent1">
                    <a:shade val="50000"/>
                  </a:schemeClr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t">
            <a:noAutofit/>
          </a:bodyPr>
          <a:lstStyle/>
          <a:p>
            <a:pPr algn="ctr">
              <a:spcBef>
                <a:spcPct val="0"/>
              </a:spcBef>
              <a:spcAft>
                <a:spcPct val="0"/>
              </a:spcAft>
            </a:pPr>
            <a:fld id="{8F9F585A-8BE1-44B5-85C9-9736612B9050}" type="datetime'2''''''0''''1''''''4'''''''''''''''''''''''''''''''''''''">
              <a:rPr lang="en-US" sz="1200">
                <a:solidFill>
                  <a:schemeClr val="tx1"/>
                </a:solidFill>
              </a:rPr>
              <a:pPr/>
              <a:t>2014</a:t>
            </a:fld>
            <a:endParaRPr lang="ru-RU" sz="1200" dirty="0">
              <a:solidFill>
                <a:schemeClr val="tx1"/>
              </a:solidFill>
              <a:sym typeface="+mn-lt"/>
            </a:endParaRPr>
          </a:p>
        </p:txBody>
      </p:sp>
      <p:sp>
        <p:nvSpPr>
          <p:cNvPr id="177" name="Прямоугольник 176"/>
          <p:cNvSpPr/>
          <p:nvPr>
            <p:custDataLst>
              <p:tags r:id="rId43"/>
            </p:custDataLst>
          </p:nvPr>
        </p:nvSpPr>
        <p:spPr bwMode="auto">
          <a:xfrm>
            <a:off x="6078538" y="4881563"/>
            <a:ext cx="349250" cy="182563"/>
          </a:xfrm>
          <a:prstGeom prst="rect">
            <a:avLst/>
          </a:prstGeom>
          <a:noFill/>
          <a:ln w="25400" cap="flat" cmpd="sng" algn="ctr">
            <a:noFill/>
            <a:prstDash val="soli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5400" cap="flat" cmpd="sng" algn="ctr">
                <a:solidFill>
                  <a:schemeClr val="accent1">
                    <a:shade val="50000"/>
                  </a:schemeClr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t">
            <a:noAutofit/>
          </a:bodyPr>
          <a:lstStyle/>
          <a:p>
            <a:pPr algn="ctr">
              <a:spcBef>
                <a:spcPct val="0"/>
              </a:spcBef>
              <a:spcAft>
                <a:spcPct val="0"/>
              </a:spcAft>
            </a:pPr>
            <a:fld id="{9D8A7DD8-C7BF-4ABB-A93F-F2681F833F94}" type="datetime'''2''''''''''''''''''''''''''''''''0''''''''1''''''''3'''''">
              <a:rPr lang="en-US" sz="1200">
                <a:solidFill>
                  <a:schemeClr val="tx1"/>
                </a:solidFill>
              </a:rPr>
              <a:pPr/>
              <a:t>2013</a:t>
            </a:fld>
            <a:endParaRPr lang="ru-RU" sz="1200" dirty="0">
              <a:solidFill>
                <a:schemeClr val="tx1"/>
              </a:solidFill>
              <a:sym typeface="+mn-lt"/>
            </a:endParaRPr>
          </a:p>
        </p:txBody>
      </p:sp>
      <p:sp>
        <p:nvSpPr>
          <p:cNvPr id="178" name="Прямоугольник 177"/>
          <p:cNvSpPr/>
          <p:nvPr>
            <p:custDataLst>
              <p:tags r:id="rId44"/>
            </p:custDataLst>
          </p:nvPr>
        </p:nvSpPr>
        <p:spPr bwMode="auto">
          <a:xfrm>
            <a:off x="5487988" y="4881563"/>
            <a:ext cx="349250" cy="182563"/>
          </a:xfrm>
          <a:prstGeom prst="rect">
            <a:avLst/>
          </a:prstGeom>
          <a:noFill/>
          <a:ln w="25400" cap="flat" cmpd="sng" algn="ctr">
            <a:noFill/>
            <a:prstDash val="soli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5400" cap="flat" cmpd="sng" algn="ctr">
                <a:solidFill>
                  <a:schemeClr val="accent1">
                    <a:shade val="50000"/>
                  </a:schemeClr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t">
            <a:noAutofit/>
          </a:bodyPr>
          <a:lstStyle/>
          <a:p>
            <a:pPr algn="ctr">
              <a:spcBef>
                <a:spcPct val="0"/>
              </a:spcBef>
              <a:spcAft>
                <a:spcPct val="0"/>
              </a:spcAft>
            </a:pPr>
            <a:fld id="{62B88C6F-FF5D-4CFA-91CE-A5921E7151F2}" type="datetime'''''''''''''''''20''1''''''''''''''''''''''''2'''''''''''''''">
              <a:rPr lang="en-US" sz="1200">
                <a:solidFill>
                  <a:schemeClr val="tx1"/>
                </a:solidFill>
              </a:rPr>
              <a:pPr/>
              <a:t>2012</a:t>
            </a:fld>
            <a:endParaRPr lang="ru-RU" sz="1200" dirty="0">
              <a:solidFill>
                <a:schemeClr val="tx1"/>
              </a:solidFill>
              <a:sym typeface="+mn-lt"/>
            </a:endParaRPr>
          </a:p>
        </p:txBody>
      </p:sp>
      <p:sp>
        <p:nvSpPr>
          <p:cNvPr id="179" name="Прямоугольник 178"/>
          <p:cNvSpPr/>
          <p:nvPr>
            <p:custDataLst>
              <p:tags r:id="rId45"/>
            </p:custDataLst>
          </p:nvPr>
        </p:nvSpPr>
        <p:spPr bwMode="auto">
          <a:xfrm>
            <a:off x="4897438" y="4881563"/>
            <a:ext cx="349250" cy="182563"/>
          </a:xfrm>
          <a:prstGeom prst="rect">
            <a:avLst/>
          </a:prstGeom>
          <a:noFill/>
          <a:ln w="25400" cap="flat" cmpd="sng" algn="ctr">
            <a:noFill/>
            <a:prstDash val="soli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5400" cap="flat" cmpd="sng" algn="ctr">
                <a:solidFill>
                  <a:schemeClr val="accent1">
                    <a:shade val="50000"/>
                  </a:schemeClr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t">
            <a:noAutofit/>
          </a:bodyPr>
          <a:lstStyle/>
          <a:p>
            <a:pPr algn="ctr">
              <a:spcBef>
                <a:spcPct val="0"/>
              </a:spcBef>
              <a:spcAft>
                <a:spcPct val="0"/>
              </a:spcAft>
            </a:pPr>
            <a:fld id="{889A0524-8A1A-434C-89A3-41FD8DEE72BE}" type="datetime'2''''''''''''''''''0''''''1''''''''1'''''''''''''">
              <a:rPr lang="en-US" sz="1200">
                <a:solidFill>
                  <a:schemeClr val="tx1"/>
                </a:solidFill>
              </a:rPr>
              <a:pPr/>
              <a:t>2011</a:t>
            </a:fld>
            <a:endParaRPr lang="ru-RU" sz="1200" dirty="0">
              <a:solidFill>
                <a:schemeClr val="tx1"/>
              </a:solidFill>
              <a:sym typeface="+mn-lt"/>
            </a:endParaRPr>
          </a:p>
        </p:txBody>
      </p:sp>
      <p:sp>
        <p:nvSpPr>
          <p:cNvPr id="214" name="Прямоугольник 213"/>
          <p:cNvSpPr/>
          <p:nvPr>
            <p:custDataLst>
              <p:tags r:id="rId46"/>
            </p:custDataLst>
          </p:nvPr>
        </p:nvSpPr>
        <p:spPr bwMode="gray">
          <a:xfrm>
            <a:off x="5516563" y="3708400"/>
            <a:ext cx="293688" cy="182563"/>
          </a:xfrm>
          <a:prstGeom prst="rect">
            <a:avLst/>
          </a:prstGeom>
          <a:noFill/>
          <a:ln w="25400" cap="flat" cmpd="sng" algn="ctr">
            <a:noFill/>
            <a:prstDash val="soli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5400" cap="flat" cmpd="sng" algn="ctr">
                <a:solidFill>
                  <a:schemeClr val="accent1">
                    <a:shade val="50000"/>
                  </a:schemeClr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20638" tIns="0" rIns="20638" bIns="0" rtlCol="0" anchor="ctr"/>
          <a:lstStyle/>
          <a:p>
            <a:pPr algn="ctr">
              <a:spcBef>
                <a:spcPct val="0"/>
              </a:spcBef>
              <a:spcAft>
                <a:spcPct val="0"/>
              </a:spcAft>
            </a:pPr>
            <a:fld id="{7865BE09-3F20-458B-B8CB-70397A47C3E7}" type="datetime'''''''''''''''1''''''''''''''''10'''''''''''''''''''''''">
              <a:rPr lang="en-US" sz="1200">
                <a:solidFill>
                  <a:schemeClr val="bg1"/>
                </a:solidFill>
              </a:rPr>
              <a:pPr/>
              <a:t>110</a:t>
            </a:fld>
            <a:endParaRPr lang="ru-RU" sz="1200" dirty="0">
              <a:solidFill>
                <a:schemeClr val="bg1"/>
              </a:solidFill>
              <a:sym typeface="+mn-lt"/>
            </a:endParaRPr>
          </a:p>
        </p:txBody>
      </p:sp>
      <p:sp>
        <p:nvSpPr>
          <p:cNvPr id="213" name="Прямоугольник 212"/>
          <p:cNvSpPr/>
          <p:nvPr>
            <p:custDataLst>
              <p:tags r:id="rId47"/>
            </p:custDataLst>
          </p:nvPr>
        </p:nvSpPr>
        <p:spPr bwMode="gray">
          <a:xfrm>
            <a:off x="4926013" y="4341813"/>
            <a:ext cx="293688" cy="182563"/>
          </a:xfrm>
          <a:prstGeom prst="rect">
            <a:avLst/>
          </a:prstGeom>
          <a:noFill/>
          <a:ln w="25400" cap="flat" cmpd="sng" algn="ctr">
            <a:noFill/>
            <a:prstDash val="soli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5400" cap="flat" cmpd="sng" algn="ctr">
                <a:solidFill>
                  <a:schemeClr val="accent1">
                    <a:shade val="50000"/>
                  </a:schemeClr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20638" tIns="0" rIns="20638" bIns="0" rtlCol="0" anchor="ctr"/>
          <a:lstStyle/>
          <a:p>
            <a:pPr algn="ctr">
              <a:spcBef>
                <a:spcPct val="0"/>
              </a:spcBef>
              <a:spcAft>
                <a:spcPct val="0"/>
              </a:spcAft>
            </a:pPr>
            <a:fld id="{A2A5446E-9533-4587-8E88-F3F5E38366C7}" type="datetime'''''''''''132'''''''''''''''''''''''''''''''''''''">
              <a:rPr lang="en-US" sz="1200">
                <a:solidFill>
                  <a:schemeClr val="bg1"/>
                </a:solidFill>
              </a:rPr>
              <a:pPr/>
              <a:t>132</a:t>
            </a:fld>
            <a:endParaRPr lang="ru-RU" sz="1200" dirty="0">
              <a:solidFill>
                <a:schemeClr val="bg1"/>
              </a:solidFill>
              <a:sym typeface="+mn-lt"/>
            </a:endParaRPr>
          </a:p>
        </p:txBody>
      </p:sp>
      <p:sp>
        <p:nvSpPr>
          <p:cNvPr id="212" name="Прямоугольник 211"/>
          <p:cNvSpPr/>
          <p:nvPr>
            <p:custDataLst>
              <p:tags r:id="rId48"/>
            </p:custDataLst>
          </p:nvPr>
        </p:nvSpPr>
        <p:spPr bwMode="gray">
          <a:xfrm>
            <a:off x="4967288" y="3860800"/>
            <a:ext cx="209550" cy="182563"/>
          </a:xfrm>
          <a:prstGeom prst="rect">
            <a:avLst/>
          </a:prstGeom>
          <a:noFill/>
          <a:ln w="25400" cap="flat" cmpd="sng" algn="ctr">
            <a:noFill/>
            <a:prstDash val="soli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5400" cap="flat" cmpd="sng" algn="ctr">
                <a:solidFill>
                  <a:schemeClr val="accent1">
                    <a:shade val="50000"/>
                  </a:schemeClr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20638" tIns="0" rIns="20638" bIns="0" rtlCol="0" anchor="ctr"/>
          <a:lstStyle/>
          <a:p>
            <a:pPr algn="ctr">
              <a:spcBef>
                <a:spcPct val="0"/>
              </a:spcBef>
              <a:spcAft>
                <a:spcPct val="0"/>
              </a:spcAft>
            </a:pPr>
            <a:fld id="{8AC18B34-1590-4F61-AB12-B1BDA0418A5E}" type="datetime'''''''''''''''''''''''''7''''''5'''''''''''''''''''">
              <a:rPr lang="en-US" sz="1200">
                <a:solidFill>
                  <a:schemeClr val="bg1"/>
                </a:solidFill>
              </a:rPr>
              <a:pPr/>
              <a:t>75</a:t>
            </a:fld>
            <a:endParaRPr lang="ru-RU" sz="1200" dirty="0">
              <a:solidFill>
                <a:schemeClr val="bg1"/>
              </a:solidFill>
              <a:sym typeface="+mn-lt"/>
            </a:endParaRPr>
          </a:p>
        </p:txBody>
      </p:sp>
      <p:sp>
        <p:nvSpPr>
          <p:cNvPr id="223" name="Прямоугольник 222"/>
          <p:cNvSpPr/>
          <p:nvPr>
            <p:custDataLst>
              <p:tags r:id="rId49"/>
            </p:custDataLst>
          </p:nvPr>
        </p:nvSpPr>
        <p:spPr bwMode="gray">
          <a:xfrm>
            <a:off x="7869238" y="4232275"/>
            <a:ext cx="293688" cy="182563"/>
          </a:xfrm>
          <a:prstGeom prst="rect">
            <a:avLst/>
          </a:prstGeom>
          <a:noFill/>
          <a:ln w="25400" cap="flat" cmpd="sng" algn="ctr">
            <a:noFill/>
            <a:prstDash val="soli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5400" cap="flat" cmpd="sng" algn="ctr">
                <a:solidFill>
                  <a:schemeClr val="accent1">
                    <a:shade val="50000"/>
                  </a:schemeClr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20638" tIns="0" rIns="20638" bIns="0" rtlCol="0" anchor="ctr"/>
          <a:lstStyle/>
          <a:p>
            <a:pPr algn="ctr">
              <a:spcBef>
                <a:spcPct val="0"/>
              </a:spcBef>
              <a:spcAft>
                <a:spcPct val="0"/>
              </a:spcAft>
            </a:pPr>
            <a:fld id="{FD7205A8-0C89-4810-B04B-FB69D6527ACC}" type="datetime'''''''''''''''''''1''''''8''''''''''''''''''''0'''''''''''''">
              <a:rPr lang="en-US" sz="1200">
                <a:solidFill>
                  <a:schemeClr val="bg1"/>
                </a:solidFill>
              </a:rPr>
              <a:pPr/>
              <a:t>180</a:t>
            </a:fld>
            <a:endParaRPr lang="ru-RU" sz="1200" dirty="0">
              <a:solidFill>
                <a:schemeClr val="bg1"/>
              </a:solidFill>
              <a:sym typeface="+mn-lt"/>
            </a:endParaRPr>
          </a:p>
        </p:txBody>
      </p:sp>
      <p:sp>
        <p:nvSpPr>
          <p:cNvPr id="222" name="Прямоугольник 221"/>
          <p:cNvSpPr/>
          <p:nvPr>
            <p:custDataLst>
              <p:tags r:id="rId50"/>
            </p:custDataLst>
          </p:nvPr>
        </p:nvSpPr>
        <p:spPr bwMode="gray">
          <a:xfrm>
            <a:off x="7869238" y="3103563"/>
            <a:ext cx="293688" cy="182563"/>
          </a:xfrm>
          <a:prstGeom prst="rect">
            <a:avLst/>
          </a:prstGeom>
          <a:noFill/>
          <a:ln w="25400" cap="flat" cmpd="sng" algn="ctr">
            <a:noFill/>
            <a:prstDash val="soli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5400" cap="flat" cmpd="sng" algn="ctr">
                <a:solidFill>
                  <a:schemeClr val="accent1">
                    <a:shade val="50000"/>
                  </a:schemeClr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20638" tIns="0" rIns="20638" bIns="0" rtlCol="0" anchor="ctr"/>
          <a:lstStyle/>
          <a:p>
            <a:pPr algn="ctr">
              <a:spcBef>
                <a:spcPct val="0"/>
              </a:spcBef>
              <a:spcAft>
                <a:spcPct val="0"/>
              </a:spcAft>
            </a:pPr>
            <a:fld id="{87AD8D63-288C-4B02-BE40-5D1B9461C092}" type="datetime'''''''''''''''''3''''''''''''''''''0''''''''''''''4'''''''''">
              <a:rPr lang="en-US" sz="1200">
                <a:solidFill>
                  <a:schemeClr val="bg1"/>
                </a:solidFill>
              </a:rPr>
              <a:pPr/>
              <a:t>304</a:t>
            </a:fld>
            <a:endParaRPr lang="ru-RU" sz="1200" dirty="0">
              <a:solidFill>
                <a:schemeClr val="bg1"/>
              </a:solidFill>
              <a:sym typeface="+mn-lt"/>
            </a:endParaRPr>
          </a:p>
        </p:txBody>
      </p:sp>
      <p:sp>
        <p:nvSpPr>
          <p:cNvPr id="221" name="Прямоугольник 220"/>
          <p:cNvSpPr/>
          <p:nvPr>
            <p:custDataLst>
              <p:tags r:id="rId51"/>
            </p:custDataLst>
          </p:nvPr>
        </p:nvSpPr>
        <p:spPr bwMode="gray">
          <a:xfrm>
            <a:off x="7278688" y="4246563"/>
            <a:ext cx="293688" cy="182563"/>
          </a:xfrm>
          <a:prstGeom prst="rect">
            <a:avLst/>
          </a:prstGeom>
          <a:noFill/>
          <a:ln w="25400" cap="flat" cmpd="sng" algn="ctr">
            <a:noFill/>
            <a:prstDash val="soli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5400" cap="flat" cmpd="sng" algn="ctr">
                <a:solidFill>
                  <a:schemeClr val="accent1">
                    <a:shade val="50000"/>
                  </a:schemeClr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20638" tIns="0" rIns="20638" bIns="0" rtlCol="0" anchor="ctr"/>
          <a:lstStyle/>
          <a:p>
            <a:pPr algn="ctr">
              <a:spcBef>
                <a:spcPct val="0"/>
              </a:spcBef>
              <a:spcAft>
                <a:spcPct val="0"/>
              </a:spcAft>
            </a:pPr>
            <a:fld id="{8E2771AA-694C-4820-A419-EFB1D3D91F81}" type="datetime'''''1''''''''''''''''''''''''''73'''''''''''">
              <a:rPr lang="en-US" sz="1200">
                <a:solidFill>
                  <a:schemeClr val="bg1"/>
                </a:solidFill>
              </a:rPr>
              <a:pPr/>
              <a:t>173</a:t>
            </a:fld>
            <a:endParaRPr lang="ru-RU" sz="1200" dirty="0">
              <a:solidFill>
                <a:schemeClr val="bg1"/>
              </a:solidFill>
              <a:sym typeface="+mn-lt"/>
            </a:endParaRPr>
          </a:p>
        </p:txBody>
      </p:sp>
      <p:sp>
        <p:nvSpPr>
          <p:cNvPr id="220" name="Прямоугольник 219"/>
          <p:cNvSpPr/>
          <p:nvPr>
            <p:custDataLst>
              <p:tags r:id="rId52"/>
            </p:custDataLst>
          </p:nvPr>
        </p:nvSpPr>
        <p:spPr bwMode="gray">
          <a:xfrm>
            <a:off x="7278688" y="3255963"/>
            <a:ext cx="293688" cy="182563"/>
          </a:xfrm>
          <a:prstGeom prst="rect">
            <a:avLst/>
          </a:prstGeom>
          <a:noFill/>
          <a:ln w="25400" cap="flat" cmpd="sng" algn="ctr">
            <a:noFill/>
            <a:prstDash val="soli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5400" cap="flat" cmpd="sng" algn="ctr">
                <a:solidFill>
                  <a:schemeClr val="accent1">
                    <a:shade val="50000"/>
                  </a:schemeClr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20638" tIns="0" rIns="20638" bIns="0" rtlCol="0" anchor="ctr"/>
          <a:lstStyle/>
          <a:p>
            <a:pPr algn="ctr">
              <a:spcBef>
                <a:spcPct val="0"/>
              </a:spcBef>
              <a:spcAft>
                <a:spcPct val="0"/>
              </a:spcAft>
            </a:pPr>
            <a:fld id="{17B80BFA-900B-485C-B501-11E307B9BD7E}" type="datetime'''2''''''''''''''''''''''''5''''''2'">
              <a:rPr lang="en-US" sz="1200">
                <a:solidFill>
                  <a:schemeClr val="bg1"/>
                </a:solidFill>
              </a:rPr>
              <a:pPr/>
              <a:t>252</a:t>
            </a:fld>
            <a:endParaRPr lang="ru-RU" sz="1200" dirty="0">
              <a:solidFill>
                <a:schemeClr val="bg1"/>
              </a:solidFill>
              <a:sym typeface="+mn-lt"/>
            </a:endParaRPr>
          </a:p>
        </p:txBody>
      </p:sp>
      <p:sp>
        <p:nvSpPr>
          <p:cNvPr id="219" name="Прямоугольник 218"/>
          <p:cNvSpPr/>
          <p:nvPr>
            <p:custDataLst>
              <p:tags r:id="rId53"/>
            </p:custDataLst>
          </p:nvPr>
        </p:nvSpPr>
        <p:spPr bwMode="gray">
          <a:xfrm>
            <a:off x="6692900" y="4265613"/>
            <a:ext cx="293688" cy="182563"/>
          </a:xfrm>
          <a:prstGeom prst="rect">
            <a:avLst/>
          </a:prstGeom>
          <a:noFill/>
          <a:ln w="25400" cap="flat" cmpd="sng" algn="ctr">
            <a:noFill/>
            <a:prstDash val="soli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5400" cap="flat" cmpd="sng" algn="ctr">
                <a:solidFill>
                  <a:schemeClr val="accent1">
                    <a:shade val="50000"/>
                  </a:schemeClr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20638" tIns="0" rIns="20638" bIns="0" rtlCol="0" anchor="ctr"/>
          <a:lstStyle/>
          <a:p>
            <a:pPr algn="ctr">
              <a:spcBef>
                <a:spcPct val="0"/>
              </a:spcBef>
              <a:spcAft>
                <a:spcPct val="0"/>
              </a:spcAft>
            </a:pPr>
            <a:fld id="{ABFEB682-7222-4687-A72E-7F7E998F25A5}" type="datetime'''''''''''''1''''''''6''6'''">
              <a:rPr lang="en-US" sz="1200">
                <a:solidFill>
                  <a:schemeClr val="bg1"/>
                </a:solidFill>
              </a:rPr>
              <a:pPr/>
              <a:t>166</a:t>
            </a:fld>
            <a:endParaRPr lang="ru-RU" sz="1200" dirty="0">
              <a:solidFill>
                <a:schemeClr val="bg1"/>
              </a:solidFill>
              <a:sym typeface="+mn-lt"/>
            </a:endParaRPr>
          </a:p>
        </p:txBody>
      </p:sp>
      <p:sp>
        <p:nvSpPr>
          <p:cNvPr id="218" name="Прямоугольник 217"/>
          <p:cNvSpPr/>
          <p:nvPr>
            <p:custDataLst>
              <p:tags r:id="rId54"/>
            </p:custDataLst>
          </p:nvPr>
        </p:nvSpPr>
        <p:spPr bwMode="gray">
          <a:xfrm>
            <a:off x="6692900" y="3413125"/>
            <a:ext cx="293688" cy="182563"/>
          </a:xfrm>
          <a:prstGeom prst="rect">
            <a:avLst/>
          </a:prstGeom>
          <a:noFill/>
          <a:ln w="25400" cap="flat" cmpd="sng" algn="ctr">
            <a:noFill/>
            <a:prstDash val="soli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5400" cap="flat" cmpd="sng" algn="ctr">
                <a:solidFill>
                  <a:schemeClr val="accent1">
                    <a:shade val="50000"/>
                  </a:schemeClr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20638" tIns="0" rIns="20638" bIns="0" rtlCol="0" anchor="ctr"/>
          <a:lstStyle/>
          <a:p>
            <a:pPr algn="ctr">
              <a:spcBef>
                <a:spcPct val="0"/>
              </a:spcBef>
              <a:spcAft>
                <a:spcPct val="0"/>
              </a:spcAft>
            </a:pPr>
            <a:fld id="{63B82639-5F01-40F0-B638-B2B7AFBF1E82}" type="datetime'''''''''''''''''2''''''''''''''''0''0'''''''''''''''">
              <a:rPr lang="en-US" sz="1200">
                <a:solidFill>
                  <a:schemeClr val="bg1"/>
                </a:solidFill>
              </a:rPr>
              <a:pPr/>
              <a:t>200</a:t>
            </a:fld>
            <a:endParaRPr lang="ru-RU" sz="1200" dirty="0">
              <a:solidFill>
                <a:schemeClr val="bg1"/>
              </a:solidFill>
              <a:sym typeface="+mn-lt"/>
            </a:endParaRPr>
          </a:p>
        </p:txBody>
      </p:sp>
      <p:sp>
        <p:nvSpPr>
          <p:cNvPr id="217" name="Прямоугольник 216"/>
          <p:cNvSpPr/>
          <p:nvPr>
            <p:custDataLst>
              <p:tags r:id="rId55"/>
            </p:custDataLst>
          </p:nvPr>
        </p:nvSpPr>
        <p:spPr bwMode="gray">
          <a:xfrm>
            <a:off x="6107113" y="4284663"/>
            <a:ext cx="293688" cy="182563"/>
          </a:xfrm>
          <a:prstGeom prst="rect">
            <a:avLst/>
          </a:prstGeom>
          <a:noFill/>
          <a:ln w="25400" cap="flat" cmpd="sng" algn="ctr">
            <a:noFill/>
            <a:prstDash val="soli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5400" cap="flat" cmpd="sng" algn="ctr">
                <a:solidFill>
                  <a:schemeClr val="accent1">
                    <a:shade val="50000"/>
                  </a:schemeClr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20638" tIns="0" rIns="20638" bIns="0" rtlCol="0" anchor="ctr"/>
          <a:lstStyle/>
          <a:p>
            <a:pPr algn="ctr">
              <a:spcBef>
                <a:spcPct val="0"/>
              </a:spcBef>
              <a:spcAft>
                <a:spcPct val="0"/>
              </a:spcAft>
            </a:pPr>
            <a:fld id="{98BE18AF-E032-456F-9E6D-F664833235DB}" type="datetime'''''''''''''1''''''''5''''''''''''7'''''''''''''''''''''">
              <a:rPr lang="en-US" sz="1200">
                <a:solidFill>
                  <a:schemeClr val="bg1"/>
                </a:solidFill>
              </a:rPr>
              <a:pPr/>
              <a:t>157</a:t>
            </a:fld>
            <a:endParaRPr lang="ru-RU" sz="1200" dirty="0">
              <a:solidFill>
                <a:schemeClr val="bg1"/>
              </a:solidFill>
              <a:sym typeface="+mn-lt"/>
            </a:endParaRPr>
          </a:p>
        </p:txBody>
      </p:sp>
      <p:sp>
        <p:nvSpPr>
          <p:cNvPr id="216" name="Прямоугольник 215"/>
          <p:cNvSpPr/>
          <p:nvPr>
            <p:custDataLst>
              <p:tags r:id="rId56"/>
            </p:custDataLst>
          </p:nvPr>
        </p:nvSpPr>
        <p:spPr bwMode="gray">
          <a:xfrm>
            <a:off x="6107113" y="3565525"/>
            <a:ext cx="293688" cy="182563"/>
          </a:xfrm>
          <a:prstGeom prst="rect">
            <a:avLst/>
          </a:prstGeom>
          <a:noFill/>
          <a:ln w="25400" cap="flat" cmpd="sng" algn="ctr">
            <a:noFill/>
            <a:prstDash val="soli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5400" cap="flat" cmpd="sng" algn="ctr">
                <a:solidFill>
                  <a:schemeClr val="accent1">
                    <a:shade val="50000"/>
                  </a:schemeClr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20638" tIns="0" rIns="20638" bIns="0" rtlCol="0" anchor="ctr"/>
          <a:lstStyle/>
          <a:p>
            <a:pPr algn="ctr">
              <a:spcBef>
                <a:spcPct val="0"/>
              </a:spcBef>
              <a:spcAft>
                <a:spcPct val="0"/>
              </a:spcAft>
            </a:pPr>
            <a:fld id="{E51CCD20-26F3-4D29-BFEE-6BB4F4ACFCD0}" type="datetime'''''''''''''''''''1''5''''''''''''''''2'">
              <a:rPr lang="en-US" sz="1200">
                <a:solidFill>
                  <a:schemeClr val="bg1"/>
                </a:solidFill>
              </a:rPr>
              <a:pPr/>
              <a:t>152</a:t>
            </a:fld>
            <a:endParaRPr lang="ru-RU" sz="1200" dirty="0">
              <a:solidFill>
                <a:schemeClr val="bg1"/>
              </a:solidFill>
              <a:sym typeface="+mn-lt"/>
            </a:endParaRPr>
          </a:p>
        </p:txBody>
      </p:sp>
      <p:sp>
        <p:nvSpPr>
          <p:cNvPr id="229" name="Прямоугольник 228"/>
          <p:cNvSpPr/>
          <p:nvPr>
            <p:custDataLst>
              <p:tags r:id="rId57"/>
            </p:custDataLst>
          </p:nvPr>
        </p:nvSpPr>
        <p:spPr bwMode="auto">
          <a:xfrm>
            <a:off x="7869238" y="2276475"/>
            <a:ext cx="293688" cy="182563"/>
          </a:xfrm>
          <a:prstGeom prst="rect">
            <a:avLst/>
          </a:prstGeom>
          <a:noFill/>
          <a:ln w="25400" cap="flat" cmpd="sng" algn="ctr">
            <a:noFill/>
            <a:prstDash val="soli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5400" cap="flat" cmpd="sng" algn="ctr">
                <a:solidFill>
                  <a:schemeClr val="accent1">
                    <a:shade val="50000"/>
                  </a:schemeClr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20638" tIns="0" rIns="20638" bIns="0" rtlCol="0" anchor="b"/>
          <a:lstStyle/>
          <a:p>
            <a:pPr algn="ctr">
              <a:spcBef>
                <a:spcPct val="0"/>
              </a:spcBef>
              <a:spcAft>
                <a:spcPct val="0"/>
              </a:spcAft>
            </a:pPr>
            <a:fld id="{333B0F4C-CCE5-4CED-A513-227FEE50AAEF}" type="datetime'''''''''''4''''''''''''''''''''''''''''8''''''''''''5'''">
              <a:rPr lang="en-US" sz="1200" b="1">
                <a:solidFill>
                  <a:schemeClr val="tx1"/>
                </a:solidFill>
              </a:rPr>
              <a:pPr/>
              <a:t>485</a:t>
            </a:fld>
            <a:endParaRPr lang="ru-RU" sz="1200" b="1" dirty="0">
              <a:solidFill>
                <a:schemeClr val="tx1"/>
              </a:solidFill>
              <a:sym typeface="+mn-lt"/>
            </a:endParaRPr>
          </a:p>
        </p:txBody>
      </p:sp>
      <p:sp>
        <p:nvSpPr>
          <p:cNvPr id="215" name="Прямоугольник 214"/>
          <p:cNvSpPr/>
          <p:nvPr>
            <p:custDataLst>
              <p:tags r:id="rId58"/>
            </p:custDataLst>
          </p:nvPr>
        </p:nvSpPr>
        <p:spPr bwMode="gray">
          <a:xfrm>
            <a:off x="5516563" y="4308475"/>
            <a:ext cx="293688" cy="182563"/>
          </a:xfrm>
          <a:prstGeom prst="rect">
            <a:avLst/>
          </a:prstGeom>
          <a:noFill/>
          <a:ln w="25400" cap="flat" cmpd="sng" algn="ctr">
            <a:noFill/>
            <a:prstDash val="soli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5400" cap="flat" cmpd="sng" algn="ctr">
                <a:solidFill>
                  <a:schemeClr val="accent1">
                    <a:shade val="50000"/>
                  </a:schemeClr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20638" tIns="0" rIns="20638" bIns="0" rtlCol="0" anchor="ctr"/>
          <a:lstStyle/>
          <a:p>
            <a:pPr algn="ctr">
              <a:spcBef>
                <a:spcPct val="0"/>
              </a:spcBef>
              <a:spcAft>
                <a:spcPct val="0"/>
              </a:spcAft>
            </a:pPr>
            <a:fld id="{2E5F7A6D-7DA2-489B-944C-AD0210EA73AE}" type="datetime'''''''''''''''''''''''''''''''1''''4''''7'''''''''''''''''''">
              <a:rPr lang="en-US" sz="1200">
                <a:solidFill>
                  <a:schemeClr val="bg1"/>
                </a:solidFill>
              </a:rPr>
              <a:pPr/>
              <a:t>147</a:t>
            </a:fld>
            <a:endParaRPr lang="ru-RU" sz="1200" dirty="0">
              <a:solidFill>
                <a:schemeClr val="bg1"/>
              </a:solidFill>
              <a:sym typeface="+mn-lt"/>
            </a:endParaRPr>
          </a:p>
        </p:txBody>
      </p:sp>
      <p:sp>
        <p:nvSpPr>
          <p:cNvPr id="228" name="Прямоугольник 227"/>
          <p:cNvSpPr/>
          <p:nvPr>
            <p:custDataLst>
              <p:tags r:id="rId59"/>
            </p:custDataLst>
          </p:nvPr>
        </p:nvSpPr>
        <p:spPr bwMode="auto">
          <a:xfrm>
            <a:off x="7278688" y="2552700"/>
            <a:ext cx="293688" cy="182563"/>
          </a:xfrm>
          <a:prstGeom prst="rect">
            <a:avLst/>
          </a:prstGeom>
          <a:noFill/>
          <a:ln w="25400" cap="flat" cmpd="sng" algn="ctr">
            <a:noFill/>
            <a:prstDash val="soli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5400" cap="flat" cmpd="sng" algn="ctr">
                <a:solidFill>
                  <a:schemeClr val="accent1">
                    <a:shade val="50000"/>
                  </a:schemeClr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20638" tIns="0" rIns="20638" bIns="0" rtlCol="0" anchor="b"/>
          <a:lstStyle/>
          <a:p>
            <a:pPr algn="ctr">
              <a:spcBef>
                <a:spcPct val="0"/>
              </a:spcBef>
              <a:spcAft>
                <a:spcPct val="0"/>
              </a:spcAft>
            </a:pPr>
            <a:fld id="{BE21A27D-42AF-442D-B7FA-E240DF0BB1CD}" type="datetime'42''''''''''''''''''''''''''''''''''''''''''''''''6'''''''''''">
              <a:rPr lang="en-US" sz="1200" b="1">
                <a:solidFill>
                  <a:schemeClr val="tx1"/>
                </a:solidFill>
              </a:rPr>
              <a:pPr/>
              <a:t>426</a:t>
            </a:fld>
            <a:endParaRPr lang="ru-RU" sz="1200" b="1" dirty="0">
              <a:solidFill>
                <a:schemeClr val="tx1"/>
              </a:solidFill>
              <a:sym typeface="+mn-lt"/>
            </a:endParaRPr>
          </a:p>
        </p:txBody>
      </p:sp>
      <p:sp>
        <p:nvSpPr>
          <p:cNvPr id="227" name="Прямоугольник 226"/>
          <p:cNvSpPr/>
          <p:nvPr>
            <p:custDataLst>
              <p:tags r:id="rId60"/>
            </p:custDataLst>
          </p:nvPr>
        </p:nvSpPr>
        <p:spPr bwMode="auto">
          <a:xfrm>
            <a:off x="6692900" y="2828925"/>
            <a:ext cx="293688" cy="182563"/>
          </a:xfrm>
          <a:prstGeom prst="rect">
            <a:avLst/>
          </a:prstGeom>
          <a:noFill/>
          <a:ln w="25400" cap="flat" cmpd="sng" algn="ctr">
            <a:noFill/>
            <a:prstDash val="soli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5400" cap="flat" cmpd="sng" algn="ctr">
                <a:solidFill>
                  <a:schemeClr val="accent1">
                    <a:shade val="50000"/>
                  </a:schemeClr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20638" tIns="0" rIns="20638" bIns="0" rtlCol="0" anchor="b"/>
          <a:lstStyle/>
          <a:p>
            <a:pPr algn="ctr">
              <a:spcBef>
                <a:spcPct val="0"/>
              </a:spcBef>
              <a:spcAft>
                <a:spcPct val="0"/>
              </a:spcAft>
            </a:pPr>
            <a:fld id="{77A5C212-2FDE-4BAF-AA38-CA23FCC871C1}" type="datetime'''''''''3''''''''6''''''''''''''''6'''''''''''''''">
              <a:rPr lang="en-US" sz="1200" b="1">
                <a:solidFill>
                  <a:schemeClr val="tx1"/>
                </a:solidFill>
              </a:rPr>
              <a:pPr/>
              <a:t>366</a:t>
            </a:fld>
            <a:endParaRPr lang="ru-RU" sz="1200" b="1" dirty="0">
              <a:solidFill>
                <a:schemeClr val="tx1"/>
              </a:solidFill>
              <a:sym typeface="+mn-lt"/>
            </a:endParaRPr>
          </a:p>
        </p:txBody>
      </p:sp>
      <p:sp>
        <p:nvSpPr>
          <p:cNvPr id="226" name="Прямоугольник 225"/>
          <p:cNvSpPr/>
          <p:nvPr>
            <p:custDataLst>
              <p:tags r:id="rId61"/>
            </p:custDataLst>
          </p:nvPr>
        </p:nvSpPr>
        <p:spPr bwMode="auto">
          <a:xfrm>
            <a:off x="6107113" y="3095625"/>
            <a:ext cx="293688" cy="182563"/>
          </a:xfrm>
          <a:prstGeom prst="rect">
            <a:avLst/>
          </a:prstGeom>
          <a:noFill/>
          <a:ln w="25400" cap="flat" cmpd="sng" algn="ctr">
            <a:noFill/>
            <a:prstDash val="soli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5400" cap="flat" cmpd="sng" algn="ctr">
                <a:solidFill>
                  <a:schemeClr val="accent1">
                    <a:shade val="50000"/>
                  </a:schemeClr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20638" tIns="0" rIns="20638" bIns="0" rtlCol="0" anchor="b"/>
          <a:lstStyle/>
          <a:p>
            <a:pPr algn="ctr">
              <a:spcBef>
                <a:spcPct val="0"/>
              </a:spcBef>
              <a:spcAft>
                <a:spcPct val="0"/>
              </a:spcAft>
            </a:pPr>
            <a:fld id="{6FC95484-0BF5-42F7-B158-028602EACA43}" type="datetime'''''3''''''''''''''''''''10'''''''''''''''''''">
              <a:rPr lang="en-US" sz="1200" b="1">
                <a:solidFill>
                  <a:schemeClr val="tx1"/>
                </a:solidFill>
              </a:rPr>
              <a:pPr/>
              <a:t>310</a:t>
            </a:fld>
            <a:endParaRPr lang="ru-RU" sz="1200" b="1" dirty="0">
              <a:solidFill>
                <a:schemeClr val="tx1"/>
              </a:solidFill>
              <a:sym typeface="+mn-lt"/>
            </a:endParaRPr>
          </a:p>
        </p:txBody>
      </p:sp>
      <p:sp>
        <p:nvSpPr>
          <p:cNvPr id="225" name="Прямоугольник 224"/>
          <p:cNvSpPr/>
          <p:nvPr>
            <p:custDataLst>
              <p:tags r:id="rId62"/>
            </p:custDataLst>
          </p:nvPr>
        </p:nvSpPr>
        <p:spPr bwMode="auto">
          <a:xfrm>
            <a:off x="5516563" y="3333750"/>
            <a:ext cx="293688" cy="182563"/>
          </a:xfrm>
          <a:prstGeom prst="rect">
            <a:avLst/>
          </a:prstGeom>
          <a:noFill/>
          <a:ln w="25400" cap="flat" cmpd="sng" algn="ctr">
            <a:noFill/>
            <a:prstDash val="soli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5400" cap="flat" cmpd="sng" algn="ctr">
                <a:solidFill>
                  <a:schemeClr val="accent1">
                    <a:shade val="50000"/>
                  </a:schemeClr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20638" tIns="0" rIns="20638" bIns="0" rtlCol="0" anchor="b"/>
          <a:lstStyle/>
          <a:p>
            <a:pPr algn="ctr">
              <a:spcBef>
                <a:spcPct val="0"/>
              </a:spcBef>
              <a:spcAft>
                <a:spcPct val="0"/>
              </a:spcAft>
            </a:pPr>
            <a:fld id="{4BFF7FA2-D8FF-469F-8610-2E76CB074A00}" type="datetime'''''''''''''''''''''''''''''''''''''''''''''''''''2''''57'">
              <a:rPr lang="en-US" sz="1200" b="1">
                <a:solidFill>
                  <a:schemeClr val="tx1"/>
                </a:solidFill>
              </a:rPr>
              <a:pPr/>
              <a:t>257</a:t>
            </a:fld>
            <a:endParaRPr lang="ru-RU" sz="1200" b="1" dirty="0">
              <a:solidFill>
                <a:schemeClr val="tx1"/>
              </a:solidFill>
              <a:sym typeface="+mn-lt"/>
            </a:endParaRPr>
          </a:p>
        </p:txBody>
      </p:sp>
      <p:sp>
        <p:nvSpPr>
          <p:cNvPr id="224" name="Прямоугольник 223"/>
          <p:cNvSpPr/>
          <p:nvPr>
            <p:custDataLst>
              <p:tags r:id="rId63"/>
            </p:custDataLst>
          </p:nvPr>
        </p:nvSpPr>
        <p:spPr bwMode="auto">
          <a:xfrm>
            <a:off x="4926013" y="3571875"/>
            <a:ext cx="293688" cy="182563"/>
          </a:xfrm>
          <a:prstGeom prst="rect">
            <a:avLst/>
          </a:prstGeom>
          <a:noFill/>
          <a:ln w="25400" cap="flat" cmpd="sng" algn="ctr">
            <a:noFill/>
            <a:prstDash val="soli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5400" cap="flat" cmpd="sng" algn="ctr">
                <a:solidFill>
                  <a:schemeClr val="accent1">
                    <a:shade val="50000"/>
                  </a:schemeClr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20638" tIns="0" rIns="20638" bIns="0" rtlCol="0" anchor="b"/>
          <a:lstStyle/>
          <a:p>
            <a:pPr algn="ctr">
              <a:spcBef>
                <a:spcPct val="0"/>
              </a:spcBef>
              <a:spcAft>
                <a:spcPct val="0"/>
              </a:spcAft>
            </a:pPr>
            <a:fld id="{BB931C6A-0897-4254-AA59-DDE434423C4F}" type="datetime'''''''''''''''''''''''2''''''''''''''''''''0''''7'''">
              <a:rPr lang="en-US" sz="1200" b="1">
                <a:solidFill>
                  <a:schemeClr val="tx1"/>
                </a:solidFill>
              </a:rPr>
              <a:pPr/>
              <a:t>207</a:t>
            </a:fld>
            <a:endParaRPr lang="ru-RU" sz="1200" b="1" dirty="0">
              <a:solidFill>
                <a:schemeClr val="tx1"/>
              </a:solidFill>
              <a:sym typeface="+mn-lt"/>
            </a:endParaRPr>
          </a:p>
        </p:txBody>
      </p:sp>
      <p:sp>
        <p:nvSpPr>
          <p:cNvPr id="180" name="Прямоугольник 179"/>
          <p:cNvSpPr/>
          <p:nvPr>
            <p:custDataLst>
              <p:tags r:id="rId64"/>
            </p:custDataLst>
          </p:nvPr>
        </p:nvSpPr>
        <p:spPr bwMode="auto">
          <a:xfrm>
            <a:off x="6122988" y="5138738"/>
            <a:ext cx="179388" cy="133350"/>
          </a:xfrm>
          <a:prstGeom prst="rect">
            <a:avLst/>
          </a:prstGeom>
          <a:solidFill>
            <a:schemeClr val="accent2"/>
          </a:solidFill>
          <a:ln w="9525" cap="flat" cmpd="sng" algn="ctr">
            <a:noFill/>
            <a:prstDash val="solid"/>
          </a:ln>
          <a:effectLst/>
          <a:extLs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ru-RU" dirty="0"/>
          </a:p>
        </p:txBody>
      </p:sp>
      <p:sp>
        <p:nvSpPr>
          <p:cNvPr id="181" name="Прямоугольник 180"/>
          <p:cNvSpPr/>
          <p:nvPr>
            <p:custDataLst>
              <p:tags r:id="rId65"/>
            </p:custDataLst>
          </p:nvPr>
        </p:nvSpPr>
        <p:spPr bwMode="auto">
          <a:xfrm>
            <a:off x="4767263" y="5138738"/>
            <a:ext cx="179388" cy="133350"/>
          </a:xfrm>
          <a:prstGeom prst="rect">
            <a:avLst/>
          </a:prstGeom>
          <a:solidFill>
            <a:schemeClr val="accent1"/>
          </a:solidFill>
          <a:ln w="25400" cap="flat" cmpd="sng" algn="ctr">
            <a:noFill/>
            <a:prstDash val="solid"/>
          </a:ln>
          <a:effectLst/>
          <a:extLst>
            <a:ext uri="{91240B29-F687-4F45-9708-019B960494DF}">
              <a14:hiddenLine xmlns:a14="http://schemas.microsoft.com/office/drawing/2010/main" w="25400" cap="flat" cmpd="sng" algn="ctr">
                <a:solidFill>
                  <a:schemeClr val="accent1">
                    <a:shade val="50000"/>
                  </a:schemeClr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ru-RU" dirty="0"/>
          </a:p>
        </p:txBody>
      </p:sp>
      <p:sp>
        <p:nvSpPr>
          <p:cNvPr id="182" name="Прямоугольник 181"/>
          <p:cNvSpPr/>
          <p:nvPr>
            <p:custDataLst>
              <p:tags r:id="rId66"/>
            </p:custDataLst>
          </p:nvPr>
        </p:nvSpPr>
        <p:spPr bwMode="auto">
          <a:xfrm>
            <a:off x="6353175" y="5135563"/>
            <a:ext cx="1268413" cy="152400"/>
          </a:xfrm>
          <a:prstGeom prst="rect">
            <a:avLst/>
          </a:prstGeom>
          <a:noFill/>
          <a:ln w="25400" cap="flat" cmpd="sng" algn="ctr">
            <a:noFill/>
            <a:prstDash val="soli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5400" cap="flat" cmpd="sng" algn="ctr">
                <a:solidFill>
                  <a:schemeClr val="accent1">
                    <a:shade val="50000"/>
                  </a:schemeClr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>
            <a:noAutofit/>
          </a:bodyPr>
          <a:lstStyle/>
          <a:p>
            <a:pPr>
              <a:spcBef>
                <a:spcPct val="0"/>
              </a:spcBef>
              <a:spcAft>
                <a:spcPct val="0"/>
              </a:spcAft>
            </a:pPr>
            <a:fld id="{F1A002E3-07B5-4C8B-BB18-860DEF209EE1}" type="datetime'Ф''''''''и''''кси''''''р''ов''''а''''''''н''н''ы''й'' ''ШПД'">
              <a:rPr lang="en-US" sz="1000">
                <a:solidFill>
                  <a:schemeClr val="tx1"/>
                </a:solidFill>
              </a:rPr>
              <a:pPr/>
              <a:t>Фиксированный ШПД</a:t>
            </a:fld>
            <a:endParaRPr lang="ru-RU" sz="1000" dirty="0">
              <a:solidFill>
                <a:schemeClr val="tx1"/>
              </a:solidFill>
              <a:sym typeface="+mn-lt"/>
            </a:endParaRPr>
          </a:p>
        </p:txBody>
      </p:sp>
      <p:sp>
        <p:nvSpPr>
          <p:cNvPr id="183" name="Прямоугольник 182"/>
          <p:cNvSpPr/>
          <p:nvPr>
            <p:custDataLst>
              <p:tags r:id="rId67"/>
            </p:custDataLst>
          </p:nvPr>
        </p:nvSpPr>
        <p:spPr bwMode="auto">
          <a:xfrm>
            <a:off x="4997450" y="5135563"/>
            <a:ext cx="1023938" cy="152400"/>
          </a:xfrm>
          <a:prstGeom prst="rect">
            <a:avLst/>
          </a:prstGeom>
          <a:noFill/>
          <a:ln w="25400" cap="flat" cmpd="sng" algn="ctr">
            <a:noFill/>
            <a:prstDash val="soli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5400" cap="flat" cmpd="sng" algn="ctr">
                <a:solidFill>
                  <a:schemeClr val="accent1">
                    <a:shade val="50000"/>
                  </a:schemeClr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>
            <a:noAutofit/>
          </a:bodyPr>
          <a:lstStyle/>
          <a:p>
            <a:pPr>
              <a:spcBef>
                <a:spcPct val="0"/>
              </a:spcBef>
              <a:spcAft>
                <a:spcPct val="0"/>
              </a:spcAft>
            </a:pPr>
            <a:fld id="{0D7D9710-8797-44A7-AD8B-42363FAB2E4A}" type="datetime'М''оби''л''ь''''''''н''''''ы''''''''й ''''''''Ш''''''''ПД'''''">
              <a:rPr lang="en-US" sz="1000">
                <a:solidFill>
                  <a:schemeClr val="tx1"/>
                </a:solidFill>
              </a:rPr>
              <a:pPr/>
              <a:t>Мобильный ШПД</a:t>
            </a:fld>
            <a:endParaRPr lang="ru-RU" sz="1000" dirty="0">
              <a:solidFill>
                <a:schemeClr val="tx1"/>
              </a:solidFill>
              <a:latin typeface="Arial"/>
              <a:sym typeface="Arial"/>
            </a:endParaRPr>
          </a:p>
        </p:txBody>
      </p:sp>
      <p:sp>
        <p:nvSpPr>
          <p:cNvPr id="184" name="Прямоугольник 265"/>
          <p:cNvSpPr/>
          <p:nvPr>
            <p:custDataLst>
              <p:tags r:id="rId68"/>
            </p:custDataLst>
          </p:nvPr>
        </p:nvSpPr>
        <p:spPr>
          <a:xfrm>
            <a:off x="4716016" y="1412776"/>
            <a:ext cx="4248472" cy="649636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r>
              <a:rPr lang="ru-RU" sz="1400" b="1" dirty="0" smtClean="0">
                <a:solidFill>
                  <a:schemeClr val="tx1"/>
                </a:solidFill>
              </a:rPr>
              <a:t>Рынок мобильного ШПД будет расти  быстрее фиксированного и превысит </a:t>
            </a:r>
            <a:r>
              <a:rPr lang="ru-RU" sz="1400" b="1" dirty="0">
                <a:solidFill>
                  <a:schemeClr val="tx1"/>
                </a:solidFill>
              </a:rPr>
              <a:t>размер </a:t>
            </a:r>
            <a:r>
              <a:rPr lang="ru-RU" sz="1400" b="1" dirty="0" smtClean="0">
                <a:solidFill>
                  <a:schemeClr val="tx1"/>
                </a:solidFill>
              </a:rPr>
              <a:t>рынка фикс. ШПД в РФ в </a:t>
            </a:r>
            <a:r>
              <a:rPr lang="ru-RU" sz="1400" b="1" dirty="0">
                <a:solidFill>
                  <a:schemeClr val="tx1"/>
                </a:solidFill>
              </a:rPr>
              <a:t>1,7 раз </a:t>
            </a:r>
          </a:p>
        </p:txBody>
      </p:sp>
      <p:sp>
        <p:nvSpPr>
          <p:cNvPr id="185" name="TextBox 184"/>
          <p:cNvSpPr txBox="1"/>
          <p:nvPr>
            <p:custDataLst>
              <p:tags r:id="rId69"/>
            </p:custDataLst>
          </p:nvPr>
        </p:nvSpPr>
        <p:spPr>
          <a:xfrm>
            <a:off x="8244408" y="2060575"/>
            <a:ext cx="89535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b="1" dirty="0" smtClean="0"/>
              <a:t>CAGR </a:t>
            </a:r>
            <a:endParaRPr lang="ru-RU" sz="1050" b="1" dirty="0"/>
          </a:p>
          <a:p>
            <a:r>
              <a:rPr lang="en-US" sz="1050" b="1" dirty="0" smtClean="0"/>
              <a:t>11-1</a:t>
            </a:r>
            <a:r>
              <a:rPr lang="ru-RU" sz="1050" b="1" dirty="0" smtClean="0"/>
              <a:t>6</a:t>
            </a:r>
            <a:r>
              <a:rPr lang="en-US" sz="1050" b="1" dirty="0" smtClean="0"/>
              <a:t>,%</a:t>
            </a:r>
            <a:endParaRPr lang="ru-RU" sz="1050" b="1" dirty="0"/>
          </a:p>
        </p:txBody>
      </p:sp>
      <p:sp>
        <p:nvSpPr>
          <p:cNvPr id="230" name="Овал 229"/>
          <p:cNvSpPr/>
          <p:nvPr>
            <p:custDataLst>
              <p:tags r:id="rId70"/>
            </p:custDataLst>
          </p:nvPr>
        </p:nvSpPr>
        <p:spPr>
          <a:xfrm>
            <a:off x="8279011" y="4148138"/>
            <a:ext cx="612000" cy="2880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1200" b="1" dirty="0" smtClean="0"/>
              <a:t>+</a:t>
            </a:r>
            <a:r>
              <a:rPr lang="ru-RU" sz="1200" b="1" dirty="0"/>
              <a:t>6</a:t>
            </a:r>
            <a:r>
              <a:rPr lang="en-US" sz="1200" b="1" dirty="0" smtClean="0"/>
              <a:t>%</a:t>
            </a:r>
            <a:endParaRPr lang="ru-RU" sz="1200" b="1" dirty="0"/>
          </a:p>
        </p:txBody>
      </p:sp>
      <p:sp>
        <p:nvSpPr>
          <p:cNvPr id="232" name="Овал 231"/>
          <p:cNvSpPr/>
          <p:nvPr>
            <p:custDataLst>
              <p:tags r:id="rId71"/>
            </p:custDataLst>
          </p:nvPr>
        </p:nvSpPr>
        <p:spPr>
          <a:xfrm>
            <a:off x="8279011" y="2995613"/>
            <a:ext cx="612000" cy="2880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1200" b="1" dirty="0" smtClean="0"/>
              <a:t>+</a:t>
            </a:r>
            <a:r>
              <a:rPr lang="ru-RU" sz="1200" b="1" dirty="0" smtClean="0"/>
              <a:t>32</a:t>
            </a:r>
            <a:r>
              <a:rPr lang="en-US" sz="1200" b="1" dirty="0" smtClean="0"/>
              <a:t>%</a:t>
            </a:r>
            <a:endParaRPr lang="ru-RU" sz="1200" b="1" dirty="0"/>
          </a:p>
        </p:txBody>
      </p:sp>
      <p:sp>
        <p:nvSpPr>
          <p:cNvPr id="4" name="Прямоугольник 3"/>
          <p:cNvSpPr/>
          <p:nvPr>
            <p:custDataLst>
              <p:tags r:id="rId72"/>
            </p:custDataLst>
          </p:nvPr>
        </p:nvSpPr>
        <p:spPr>
          <a:xfrm>
            <a:off x="201861" y="5913224"/>
            <a:ext cx="4802187" cy="18007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900" dirty="0" smtClean="0">
                <a:solidFill>
                  <a:schemeClr val="tx1"/>
                </a:solidFill>
              </a:rPr>
              <a:t>Источник: </a:t>
            </a:r>
            <a:r>
              <a:rPr lang="en-US" sz="900" dirty="0" smtClean="0">
                <a:solidFill>
                  <a:schemeClr val="tx1"/>
                </a:solidFill>
              </a:rPr>
              <a:t>Iks-consulting,</a:t>
            </a:r>
            <a:r>
              <a:rPr lang="ru-RU" sz="900" dirty="0" smtClean="0">
                <a:solidFill>
                  <a:schemeClr val="tx1"/>
                </a:solidFill>
              </a:rPr>
              <a:t> </a:t>
            </a:r>
            <a:r>
              <a:rPr lang="en-US" sz="900" dirty="0" smtClean="0">
                <a:solidFill>
                  <a:schemeClr val="tx1"/>
                </a:solidFill>
              </a:rPr>
              <a:t>OVUM, </a:t>
            </a:r>
            <a:r>
              <a:rPr lang="ru-RU" sz="900" dirty="0" smtClean="0">
                <a:solidFill>
                  <a:schemeClr val="tx1"/>
                </a:solidFill>
              </a:rPr>
              <a:t>Ростелеком</a:t>
            </a:r>
            <a:endParaRPr lang="ru-RU" sz="900" dirty="0">
              <a:solidFill>
                <a:schemeClr val="tx1"/>
              </a:solidFill>
            </a:endParaRPr>
          </a:p>
        </p:txBody>
      </p:sp>
      <p:sp>
        <p:nvSpPr>
          <p:cNvPr id="8" name="Прямоугольник 7"/>
          <p:cNvSpPr/>
          <p:nvPr>
            <p:custDataLst>
              <p:tags r:id="rId73"/>
            </p:custDataLst>
          </p:nvPr>
        </p:nvSpPr>
        <p:spPr>
          <a:xfrm>
            <a:off x="179512" y="2132013"/>
            <a:ext cx="1044576" cy="25099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200" dirty="0" smtClean="0">
                <a:solidFill>
                  <a:schemeClr val="tx1"/>
                </a:solidFill>
              </a:rPr>
              <a:t>млрд. руб.</a:t>
            </a:r>
            <a:endParaRPr lang="ru-RU" sz="1200" dirty="0">
              <a:solidFill>
                <a:schemeClr val="tx1"/>
              </a:solidFill>
            </a:endParaRPr>
          </a:p>
        </p:txBody>
      </p:sp>
      <p:sp>
        <p:nvSpPr>
          <p:cNvPr id="75" name="Прямоугольник 74"/>
          <p:cNvSpPr/>
          <p:nvPr>
            <p:custDataLst>
              <p:tags r:id="rId74"/>
            </p:custDataLst>
          </p:nvPr>
        </p:nvSpPr>
        <p:spPr>
          <a:xfrm>
            <a:off x="4792662" y="2203450"/>
            <a:ext cx="1044576" cy="25099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200" dirty="0" smtClean="0">
                <a:solidFill>
                  <a:schemeClr val="tx1"/>
                </a:solidFill>
              </a:rPr>
              <a:t>млрд. руб.</a:t>
            </a:r>
            <a:endParaRPr lang="ru-RU" sz="1200" dirty="0">
              <a:solidFill>
                <a:schemeClr val="tx1"/>
              </a:solidFill>
            </a:endParaRPr>
          </a:p>
        </p:txBody>
      </p:sp>
      <p:sp>
        <p:nvSpPr>
          <p:cNvPr id="9" name="Прямоугольник 8"/>
          <p:cNvSpPr/>
          <p:nvPr>
            <p:custDataLst>
              <p:tags r:id="rId75"/>
            </p:custDataLst>
          </p:nvPr>
        </p:nvSpPr>
        <p:spPr>
          <a:xfrm>
            <a:off x="201861" y="5432425"/>
            <a:ext cx="8689150" cy="48079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rIns="72000" rtlCol="0" anchor="ctr"/>
          <a:lstStyle/>
          <a:p>
            <a:pPr algn="ctr"/>
            <a:r>
              <a:rPr lang="ru-RU" sz="1400" b="1" dirty="0" smtClean="0"/>
              <a:t>Рынок мобильной связи Москвы и М.О., на который планирует выйти Ростелеком с услугой 3</a:t>
            </a:r>
            <a:r>
              <a:rPr lang="en-US" sz="1400" b="1" dirty="0"/>
              <a:t>G</a:t>
            </a:r>
            <a:r>
              <a:rPr lang="ru-RU" sz="1400" b="1" dirty="0" smtClean="0"/>
              <a:t>, сопоставим с рынком фиксированного голоса всей России (180 и 200 млрд. соответственно)</a:t>
            </a:r>
            <a:endParaRPr lang="ru-RU" sz="1400" b="1" dirty="0"/>
          </a:p>
        </p:txBody>
      </p:sp>
    </p:spTree>
    <p:extLst>
      <p:ext uri="{BB962C8B-B14F-4D97-AF65-F5344CB8AC3E}">
        <p14:creationId xmlns:p14="http://schemas.microsoft.com/office/powerpoint/2010/main" val="29922654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66" name="Объект 165" hidden="1"/>
          <p:cNvGraphicFramePr>
            <a:graphicFrameLocks noChangeAspect="1"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995583834"/>
              </p:ext>
            </p:ext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4300" name="think-cell Slide" r:id="rId136" imgW="270" imgH="270" progId="TCLayout.ActiveDocument.1">
                  <p:embed/>
                </p:oleObj>
              </mc:Choice>
              <mc:Fallback>
                <p:oleObj name="think-cell Slide" r:id="rId136" imgW="270" imgH="270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37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65" name="Прямоугольник 164" hidden="1"/>
          <p:cNvSpPr/>
          <p:nvPr>
            <p:custDataLst>
              <p:tags r:id="rId3"/>
            </p:custDataLst>
          </p:nvPr>
        </p:nvSpPr>
        <p:spPr bwMode="auto"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rtlCol="0" anchor="ctr" anchorCtr="0">
            <a:noAutofit/>
          </a:bodyPr>
          <a:lstStyle/>
          <a:p>
            <a:pPr algn="ctr">
              <a:spcBef>
                <a:spcPct val="0"/>
              </a:spcBef>
              <a:spcAft>
                <a:spcPct val="0"/>
              </a:spcAft>
            </a:pPr>
            <a:endParaRPr lang="ru-RU" sz="1200" b="1" dirty="0">
              <a:latin typeface="Arial"/>
              <a:sym typeface="Arial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  <p:custDataLst>
              <p:tags r:id="rId4"/>
            </p:custDataLst>
          </p:nvPr>
        </p:nvSpPr>
        <p:spPr/>
        <p:txBody>
          <a:bodyPr/>
          <a:lstStyle/>
          <a:p>
            <a:r>
              <a:rPr lang="ru-RU" dirty="0"/>
              <a:t>Ростелеком </a:t>
            </a:r>
            <a:r>
              <a:rPr lang="ru-RU" dirty="0" smtClean="0"/>
              <a:t>успешно </a:t>
            </a:r>
            <a:r>
              <a:rPr lang="ru-RU" dirty="0"/>
              <a:t>развивает мобильный бизнес в </a:t>
            </a:r>
            <a:r>
              <a:rPr lang="ru-RU" dirty="0" smtClean="0"/>
              <a:t>текущих регионах </a:t>
            </a:r>
            <a:r>
              <a:rPr lang="ru-RU" dirty="0"/>
              <a:t>присутствия </a:t>
            </a: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E4BF2E87-D958-450C-B8CE-6001BA754807}" type="slidenum">
              <a:rPr lang="ru-RU" smtClean="0"/>
              <a:pPr/>
              <a:t>7</a:t>
            </a:fld>
            <a:endParaRPr lang="ru-RU" dirty="0"/>
          </a:p>
        </p:txBody>
      </p:sp>
      <p:sp>
        <p:nvSpPr>
          <p:cNvPr id="129" name="Freeform 216"/>
          <p:cNvSpPr>
            <a:spLocks/>
          </p:cNvSpPr>
          <p:nvPr>
            <p:custDataLst>
              <p:tags r:id="rId6"/>
            </p:custDataLst>
          </p:nvPr>
        </p:nvSpPr>
        <p:spPr bwMode="auto">
          <a:xfrm rot="489215">
            <a:off x="2166938" y="3665538"/>
            <a:ext cx="390474" cy="632972"/>
          </a:xfrm>
          <a:custGeom>
            <a:avLst/>
            <a:gdLst>
              <a:gd name="T0" fmla="*/ 0 w 504022"/>
              <a:gd name="T1" fmla="*/ 2 h 740885"/>
              <a:gd name="T2" fmla="*/ 0 w 504022"/>
              <a:gd name="T3" fmla="*/ 2 h 740885"/>
              <a:gd name="T4" fmla="*/ 2 w 504022"/>
              <a:gd name="T5" fmla="*/ 2 h 740885"/>
              <a:gd name="T6" fmla="*/ 2 w 504022"/>
              <a:gd name="T7" fmla="*/ 2 h 740885"/>
              <a:gd name="T8" fmla="*/ 2 w 504022"/>
              <a:gd name="T9" fmla="*/ 2 h 740885"/>
              <a:gd name="T10" fmla="*/ 2 w 504022"/>
              <a:gd name="T11" fmla="*/ 2 h 740885"/>
              <a:gd name="T12" fmla="*/ 2 w 504022"/>
              <a:gd name="T13" fmla="*/ 2 h 740885"/>
              <a:gd name="T14" fmla="*/ 2 w 504022"/>
              <a:gd name="T15" fmla="*/ 2 h 740885"/>
              <a:gd name="T16" fmla="*/ 2 w 504022"/>
              <a:gd name="T17" fmla="*/ 2 h 740885"/>
              <a:gd name="T18" fmla="*/ 2 w 504022"/>
              <a:gd name="T19" fmla="*/ 2 h 740885"/>
              <a:gd name="T20" fmla="*/ 2 w 504022"/>
              <a:gd name="T21" fmla="*/ 2 h 740885"/>
              <a:gd name="T22" fmla="*/ 2 w 504022"/>
              <a:gd name="T23" fmla="*/ 0 h 740885"/>
              <a:gd name="T24" fmla="*/ 2 w 504022"/>
              <a:gd name="T25" fmla="*/ 2 h 740885"/>
              <a:gd name="T26" fmla="*/ 2 w 504022"/>
              <a:gd name="T27" fmla="*/ 2 h 740885"/>
              <a:gd name="T28" fmla="*/ 2 w 504022"/>
              <a:gd name="T29" fmla="*/ 2 h 740885"/>
              <a:gd name="T30" fmla="*/ 2 w 504022"/>
              <a:gd name="T31" fmla="*/ 2 h 740885"/>
              <a:gd name="T32" fmla="*/ 2 w 504022"/>
              <a:gd name="T33" fmla="*/ 2 h 740885"/>
              <a:gd name="T34" fmla="*/ 2 w 504022"/>
              <a:gd name="T35" fmla="*/ 2 h 740885"/>
              <a:gd name="T36" fmla="*/ 2 w 504022"/>
              <a:gd name="T37" fmla="*/ 2 h 740885"/>
              <a:gd name="T38" fmla="*/ 2 w 504022"/>
              <a:gd name="T39" fmla="*/ 2 h 740885"/>
              <a:gd name="T40" fmla="*/ 2 w 504022"/>
              <a:gd name="T41" fmla="*/ 2 h 740885"/>
              <a:gd name="T42" fmla="*/ 2 w 504022"/>
              <a:gd name="T43" fmla="*/ 2 h 740885"/>
              <a:gd name="T44" fmla="*/ 2 w 504022"/>
              <a:gd name="T45" fmla="*/ 2 h 740885"/>
              <a:gd name="T46" fmla="*/ 2 w 504022"/>
              <a:gd name="T47" fmla="*/ 2 h 740885"/>
              <a:gd name="T48" fmla="*/ 2 w 504022"/>
              <a:gd name="T49" fmla="*/ 2 h 740885"/>
              <a:gd name="T50" fmla="*/ 2 w 504022"/>
              <a:gd name="T51" fmla="*/ 2 h 740885"/>
              <a:gd name="T52" fmla="*/ 2 w 504022"/>
              <a:gd name="T53" fmla="*/ 2 h 740885"/>
              <a:gd name="T54" fmla="*/ 2 w 504022"/>
              <a:gd name="T55" fmla="*/ 2 h 740885"/>
              <a:gd name="T56" fmla="*/ 2 w 504022"/>
              <a:gd name="T57" fmla="*/ 2 h 740885"/>
              <a:gd name="T58" fmla="*/ 2 w 504022"/>
              <a:gd name="T59" fmla="*/ 2 h 740885"/>
              <a:gd name="T60" fmla="*/ 2 w 504022"/>
              <a:gd name="T61" fmla="*/ 2 h 740885"/>
              <a:gd name="T62" fmla="*/ 2 w 504022"/>
              <a:gd name="T63" fmla="*/ 2 h 740885"/>
              <a:gd name="T64" fmla="*/ 1 w 504022"/>
              <a:gd name="T65" fmla="*/ 2 h 740885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w 504022"/>
              <a:gd name="T100" fmla="*/ 0 h 740885"/>
              <a:gd name="T101" fmla="*/ 504022 w 504022"/>
              <a:gd name="T102" fmla="*/ 740885 h 740885"/>
            </a:gdLst>
            <a:ahLst/>
            <a:cxnLst>
              <a:cxn ang="T66">
                <a:pos x="T0" y="T1"/>
              </a:cxn>
              <a:cxn ang="T67">
                <a:pos x="T2" y="T3"/>
              </a:cxn>
              <a:cxn ang="T68">
                <a:pos x="T4" y="T5"/>
              </a:cxn>
              <a:cxn ang="T69">
                <a:pos x="T6" y="T7"/>
              </a:cxn>
              <a:cxn ang="T70">
                <a:pos x="T8" y="T9"/>
              </a:cxn>
              <a:cxn ang="T71">
                <a:pos x="T10" y="T11"/>
              </a:cxn>
              <a:cxn ang="T72">
                <a:pos x="T12" y="T13"/>
              </a:cxn>
              <a:cxn ang="T73">
                <a:pos x="T14" y="T15"/>
              </a:cxn>
              <a:cxn ang="T74">
                <a:pos x="T16" y="T17"/>
              </a:cxn>
              <a:cxn ang="T75">
                <a:pos x="T18" y="T19"/>
              </a:cxn>
              <a:cxn ang="T76">
                <a:pos x="T20" y="T21"/>
              </a:cxn>
              <a:cxn ang="T77">
                <a:pos x="T22" y="T23"/>
              </a:cxn>
              <a:cxn ang="T78">
                <a:pos x="T24" y="T25"/>
              </a:cxn>
              <a:cxn ang="T79">
                <a:pos x="T26" y="T27"/>
              </a:cxn>
              <a:cxn ang="T80">
                <a:pos x="T28" y="T29"/>
              </a:cxn>
              <a:cxn ang="T81">
                <a:pos x="T30" y="T31"/>
              </a:cxn>
              <a:cxn ang="T82">
                <a:pos x="T32" y="T33"/>
              </a:cxn>
              <a:cxn ang="T83">
                <a:pos x="T34" y="T35"/>
              </a:cxn>
              <a:cxn ang="T84">
                <a:pos x="T36" y="T37"/>
              </a:cxn>
              <a:cxn ang="T85">
                <a:pos x="T38" y="T39"/>
              </a:cxn>
              <a:cxn ang="T86">
                <a:pos x="T40" y="T41"/>
              </a:cxn>
              <a:cxn ang="T87">
                <a:pos x="T42" y="T43"/>
              </a:cxn>
              <a:cxn ang="T88">
                <a:pos x="T44" y="T45"/>
              </a:cxn>
              <a:cxn ang="T89">
                <a:pos x="T46" y="T47"/>
              </a:cxn>
              <a:cxn ang="T90">
                <a:pos x="T48" y="T49"/>
              </a:cxn>
              <a:cxn ang="T91">
                <a:pos x="T50" y="T51"/>
              </a:cxn>
              <a:cxn ang="T92">
                <a:pos x="T52" y="T53"/>
              </a:cxn>
              <a:cxn ang="T93">
                <a:pos x="T54" y="T55"/>
              </a:cxn>
              <a:cxn ang="T94">
                <a:pos x="T56" y="T57"/>
              </a:cxn>
              <a:cxn ang="T95">
                <a:pos x="T58" y="T59"/>
              </a:cxn>
              <a:cxn ang="T96">
                <a:pos x="T60" y="T61"/>
              </a:cxn>
              <a:cxn ang="T97">
                <a:pos x="T62" y="T63"/>
              </a:cxn>
              <a:cxn ang="T98">
                <a:pos x="T64" y="T65"/>
              </a:cxn>
            </a:cxnLst>
            <a:rect l="T99" t="T100" r="T101" b="T102"/>
            <a:pathLst>
              <a:path w="504022" h="740885">
                <a:moveTo>
                  <a:pt x="0" y="190041"/>
                </a:moveTo>
                <a:lnTo>
                  <a:pt x="0" y="190041"/>
                </a:lnTo>
                <a:cubicBezTo>
                  <a:pt x="9181" y="182696"/>
                  <a:pt x="18203" y="175149"/>
                  <a:pt x="27542" y="168007"/>
                </a:cubicBezTo>
                <a:cubicBezTo>
                  <a:pt x="86052" y="123264"/>
                  <a:pt x="15016" y="179679"/>
                  <a:pt x="60593" y="143220"/>
                </a:cubicBezTo>
                <a:lnTo>
                  <a:pt x="68856" y="145974"/>
                </a:lnTo>
                <a:lnTo>
                  <a:pt x="60593" y="143220"/>
                </a:lnTo>
                <a:lnTo>
                  <a:pt x="107415" y="159745"/>
                </a:lnTo>
                <a:lnTo>
                  <a:pt x="132203" y="159745"/>
                </a:lnTo>
                <a:lnTo>
                  <a:pt x="132203" y="121186"/>
                </a:lnTo>
                <a:lnTo>
                  <a:pt x="173516" y="104661"/>
                </a:lnTo>
                <a:lnTo>
                  <a:pt x="145974" y="33051"/>
                </a:lnTo>
                <a:lnTo>
                  <a:pt x="203812" y="0"/>
                </a:lnTo>
                <a:lnTo>
                  <a:pt x="278176" y="2754"/>
                </a:lnTo>
                <a:lnTo>
                  <a:pt x="300210" y="66101"/>
                </a:lnTo>
                <a:lnTo>
                  <a:pt x="336015" y="79873"/>
                </a:lnTo>
                <a:lnTo>
                  <a:pt x="424149" y="190041"/>
                </a:lnTo>
                <a:lnTo>
                  <a:pt x="437921" y="236863"/>
                </a:lnTo>
                <a:lnTo>
                  <a:pt x="448937" y="302964"/>
                </a:lnTo>
                <a:lnTo>
                  <a:pt x="493005" y="316735"/>
                </a:lnTo>
                <a:lnTo>
                  <a:pt x="504022" y="352540"/>
                </a:lnTo>
                <a:lnTo>
                  <a:pt x="487496" y="374574"/>
                </a:lnTo>
                <a:lnTo>
                  <a:pt x="470971" y="432412"/>
                </a:lnTo>
                <a:lnTo>
                  <a:pt x="501268" y="462709"/>
                </a:lnTo>
                <a:lnTo>
                  <a:pt x="429658" y="548089"/>
                </a:lnTo>
                <a:lnTo>
                  <a:pt x="404870" y="740885"/>
                </a:lnTo>
                <a:lnTo>
                  <a:pt x="300210" y="732622"/>
                </a:lnTo>
                <a:lnTo>
                  <a:pt x="300210" y="630716"/>
                </a:lnTo>
                <a:lnTo>
                  <a:pt x="242371" y="542581"/>
                </a:lnTo>
                <a:lnTo>
                  <a:pt x="275422" y="517793"/>
                </a:lnTo>
                <a:lnTo>
                  <a:pt x="134957" y="404870"/>
                </a:lnTo>
                <a:lnTo>
                  <a:pt x="129448" y="396607"/>
                </a:lnTo>
                <a:lnTo>
                  <a:pt x="165253" y="369065"/>
                </a:lnTo>
                <a:lnTo>
                  <a:pt x="1" y="192796"/>
                </a:lnTo>
              </a:path>
            </a:pathLst>
          </a:custGeom>
          <a:solidFill>
            <a:schemeClr val="accent3">
              <a:lumMod val="20000"/>
              <a:lumOff val="80000"/>
            </a:schemeClr>
          </a:solidFill>
          <a:ln w="6350" cap="flat" cmpd="sng" algn="ctr">
            <a:solidFill>
              <a:schemeClr val="tx1">
                <a:lumMod val="50000"/>
                <a:lumOff val="50000"/>
              </a:schemeClr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0" tIns="0" rIns="0" bIns="0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kern="0" dirty="0">
              <a:solidFill>
                <a:sysClr val="windowText" lastClr="000000"/>
              </a:solidFill>
            </a:endParaRPr>
          </a:p>
        </p:txBody>
      </p:sp>
      <p:sp>
        <p:nvSpPr>
          <p:cNvPr id="130" name="Freeform 3"/>
          <p:cNvSpPr>
            <a:spLocks/>
          </p:cNvSpPr>
          <p:nvPr>
            <p:custDataLst>
              <p:tags r:id="rId7"/>
            </p:custDataLst>
          </p:nvPr>
        </p:nvSpPr>
        <p:spPr bwMode="auto">
          <a:xfrm rot="489215">
            <a:off x="7737475" y="4311650"/>
            <a:ext cx="290435" cy="713814"/>
          </a:xfrm>
          <a:custGeom>
            <a:avLst/>
            <a:gdLst>
              <a:gd name="T0" fmla="*/ 2147483647 w 209"/>
              <a:gd name="T1" fmla="*/ 2147483647 h 505"/>
              <a:gd name="T2" fmla="*/ 2147483647 w 209"/>
              <a:gd name="T3" fmla="*/ 2147483647 h 505"/>
              <a:gd name="T4" fmla="*/ 2147483647 w 209"/>
              <a:gd name="T5" fmla="*/ 2147483647 h 505"/>
              <a:gd name="T6" fmla="*/ 2147483647 w 209"/>
              <a:gd name="T7" fmla="*/ 2147483647 h 505"/>
              <a:gd name="T8" fmla="*/ 2147483647 w 209"/>
              <a:gd name="T9" fmla="*/ 2147483647 h 505"/>
              <a:gd name="T10" fmla="*/ 2147483647 w 209"/>
              <a:gd name="T11" fmla="*/ 2147483647 h 505"/>
              <a:gd name="T12" fmla="*/ 2147483647 w 209"/>
              <a:gd name="T13" fmla="*/ 2147483647 h 505"/>
              <a:gd name="T14" fmla="*/ 2147483647 w 209"/>
              <a:gd name="T15" fmla="*/ 2147483647 h 505"/>
              <a:gd name="T16" fmla="*/ 2147483647 w 209"/>
              <a:gd name="T17" fmla="*/ 2147483647 h 505"/>
              <a:gd name="T18" fmla="*/ 2147483647 w 209"/>
              <a:gd name="T19" fmla="*/ 2147483647 h 505"/>
              <a:gd name="T20" fmla="*/ 2147483647 w 209"/>
              <a:gd name="T21" fmla="*/ 0 h 505"/>
              <a:gd name="T22" fmla="*/ 2147483647 w 209"/>
              <a:gd name="T23" fmla="*/ 2147483647 h 505"/>
              <a:gd name="T24" fmla="*/ 2147483647 w 209"/>
              <a:gd name="T25" fmla="*/ 2147483647 h 505"/>
              <a:gd name="T26" fmla="*/ 2147483647 w 209"/>
              <a:gd name="T27" fmla="*/ 2147483647 h 505"/>
              <a:gd name="T28" fmla="*/ 2147483647 w 209"/>
              <a:gd name="T29" fmla="*/ 2147483647 h 505"/>
              <a:gd name="T30" fmla="*/ 2147483647 w 209"/>
              <a:gd name="T31" fmla="*/ 2147483647 h 505"/>
              <a:gd name="T32" fmla="*/ 2147483647 w 209"/>
              <a:gd name="T33" fmla="*/ 2147483647 h 505"/>
              <a:gd name="T34" fmla="*/ 2147483647 w 209"/>
              <a:gd name="T35" fmla="*/ 2147483647 h 505"/>
              <a:gd name="T36" fmla="*/ 2147483647 w 209"/>
              <a:gd name="T37" fmla="*/ 2147483647 h 505"/>
              <a:gd name="T38" fmla="*/ 2147483647 w 209"/>
              <a:gd name="T39" fmla="*/ 2147483647 h 505"/>
              <a:gd name="T40" fmla="*/ 2147483647 w 209"/>
              <a:gd name="T41" fmla="*/ 2147483647 h 505"/>
              <a:gd name="T42" fmla="*/ 2147483647 w 209"/>
              <a:gd name="T43" fmla="*/ 2147483647 h 505"/>
              <a:gd name="T44" fmla="*/ 2147483647 w 209"/>
              <a:gd name="T45" fmla="*/ 2147483647 h 505"/>
              <a:gd name="T46" fmla="*/ 0 w 209"/>
              <a:gd name="T47" fmla="*/ 2147483647 h 505"/>
              <a:gd name="T48" fmla="*/ 0 w 209"/>
              <a:gd name="T49" fmla="*/ 2147483647 h 505"/>
              <a:gd name="T50" fmla="*/ 2147483647 w 209"/>
              <a:gd name="T51" fmla="*/ 2147483647 h 505"/>
              <a:gd name="T52" fmla="*/ 2147483647 w 209"/>
              <a:gd name="T53" fmla="*/ 2147483647 h 505"/>
              <a:gd name="T54" fmla="*/ 2147483647 w 209"/>
              <a:gd name="T55" fmla="*/ 2147483647 h 505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w 209"/>
              <a:gd name="T85" fmla="*/ 0 h 505"/>
              <a:gd name="T86" fmla="*/ 209 w 209"/>
              <a:gd name="T87" fmla="*/ 505 h 505"/>
            </a:gdLst>
            <a:ahLst/>
            <a:cxnLst>
              <a:cxn ang="T56">
                <a:pos x="T0" y="T1"/>
              </a:cxn>
              <a:cxn ang="T57">
                <a:pos x="T2" y="T3"/>
              </a:cxn>
              <a:cxn ang="T58">
                <a:pos x="T4" y="T5"/>
              </a:cxn>
              <a:cxn ang="T59">
                <a:pos x="T6" y="T7"/>
              </a:cxn>
              <a:cxn ang="T60">
                <a:pos x="T8" y="T9"/>
              </a:cxn>
              <a:cxn ang="T61">
                <a:pos x="T10" y="T11"/>
              </a:cxn>
              <a:cxn ang="T62">
                <a:pos x="T12" y="T13"/>
              </a:cxn>
              <a:cxn ang="T63">
                <a:pos x="T14" y="T15"/>
              </a:cxn>
              <a:cxn ang="T64">
                <a:pos x="T16" y="T17"/>
              </a:cxn>
              <a:cxn ang="T65">
                <a:pos x="T18" y="T19"/>
              </a:cxn>
              <a:cxn ang="T66">
                <a:pos x="T20" y="T21"/>
              </a:cxn>
              <a:cxn ang="T67">
                <a:pos x="T22" y="T23"/>
              </a:cxn>
              <a:cxn ang="T68">
                <a:pos x="T24" y="T25"/>
              </a:cxn>
              <a:cxn ang="T69">
                <a:pos x="T26" y="T27"/>
              </a:cxn>
              <a:cxn ang="T70">
                <a:pos x="T28" y="T29"/>
              </a:cxn>
              <a:cxn ang="T71">
                <a:pos x="T30" y="T31"/>
              </a:cxn>
              <a:cxn ang="T72">
                <a:pos x="T32" y="T33"/>
              </a:cxn>
              <a:cxn ang="T73">
                <a:pos x="T34" y="T35"/>
              </a:cxn>
              <a:cxn ang="T74">
                <a:pos x="T36" y="T37"/>
              </a:cxn>
              <a:cxn ang="T75">
                <a:pos x="T38" y="T39"/>
              </a:cxn>
              <a:cxn ang="T76">
                <a:pos x="T40" y="T41"/>
              </a:cxn>
              <a:cxn ang="T77">
                <a:pos x="T42" y="T43"/>
              </a:cxn>
              <a:cxn ang="T78">
                <a:pos x="T44" y="T45"/>
              </a:cxn>
              <a:cxn ang="T79">
                <a:pos x="T46" y="T47"/>
              </a:cxn>
              <a:cxn ang="T80">
                <a:pos x="T48" y="T49"/>
              </a:cxn>
              <a:cxn ang="T81">
                <a:pos x="T50" y="T51"/>
              </a:cxn>
              <a:cxn ang="T82">
                <a:pos x="T52" y="T53"/>
              </a:cxn>
              <a:cxn ang="T83">
                <a:pos x="T54" y="T55"/>
              </a:cxn>
            </a:cxnLst>
            <a:rect l="T84" t="T85" r="T86" b="T87"/>
            <a:pathLst>
              <a:path w="209" h="505">
                <a:moveTo>
                  <a:pt x="24" y="192"/>
                </a:moveTo>
                <a:lnTo>
                  <a:pt x="48" y="192"/>
                </a:lnTo>
                <a:lnTo>
                  <a:pt x="40" y="160"/>
                </a:lnTo>
                <a:lnTo>
                  <a:pt x="72" y="152"/>
                </a:lnTo>
                <a:lnTo>
                  <a:pt x="128" y="120"/>
                </a:lnTo>
                <a:lnTo>
                  <a:pt x="120" y="88"/>
                </a:lnTo>
                <a:lnTo>
                  <a:pt x="144" y="72"/>
                </a:lnTo>
                <a:lnTo>
                  <a:pt x="144" y="48"/>
                </a:lnTo>
                <a:lnTo>
                  <a:pt x="112" y="40"/>
                </a:lnTo>
                <a:lnTo>
                  <a:pt x="96" y="24"/>
                </a:lnTo>
                <a:lnTo>
                  <a:pt x="128" y="0"/>
                </a:lnTo>
                <a:lnTo>
                  <a:pt x="152" y="32"/>
                </a:lnTo>
                <a:lnTo>
                  <a:pt x="176" y="32"/>
                </a:lnTo>
                <a:lnTo>
                  <a:pt x="200" y="104"/>
                </a:lnTo>
                <a:lnTo>
                  <a:pt x="208" y="160"/>
                </a:lnTo>
                <a:lnTo>
                  <a:pt x="200" y="224"/>
                </a:lnTo>
                <a:lnTo>
                  <a:pt x="200" y="392"/>
                </a:lnTo>
                <a:lnTo>
                  <a:pt x="128" y="456"/>
                </a:lnTo>
                <a:lnTo>
                  <a:pt x="80" y="440"/>
                </a:lnTo>
                <a:lnTo>
                  <a:pt x="80" y="488"/>
                </a:lnTo>
                <a:lnTo>
                  <a:pt x="56" y="504"/>
                </a:lnTo>
                <a:lnTo>
                  <a:pt x="48" y="504"/>
                </a:lnTo>
                <a:lnTo>
                  <a:pt x="56" y="448"/>
                </a:lnTo>
                <a:lnTo>
                  <a:pt x="0" y="376"/>
                </a:lnTo>
                <a:lnTo>
                  <a:pt x="0" y="336"/>
                </a:lnTo>
                <a:lnTo>
                  <a:pt x="48" y="320"/>
                </a:lnTo>
                <a:lnTo>
                  <a:pt x="40" y="240"/>
                </a:lnTo>
                <a:lnTo>
                  <a:pt x="24" y="192"/>
                </a:lnTo>
              </a:path>
            </a:pathLst>
          </a:custGeom>
          <a:solidFill>
            <a:schemeClr val="accent6"/>
          </a:solidFill>
          <a:ln w="6350" cap="flat" cmpd="sng" algn="ctr">
            <a:solidFill>
              <a:schemeClr val="tx1">
                <a:lumMod val="50000"/>
                <a:lumOff val="50000"/>
              </a:schemeClr>
            </a:solidFill>
            <a:prstDash val="solid"/>
            <a:round/>
            <a:headEnd/>
            <a:tailEnd/>
          </a:ln>
        </p:spPr>
        <p:txBody>
          <a:bodyPr lIns="0" tIns="0" rIns="0" bIns="0" anchor="ctr"/>
          <a:lstStyle/>
          <a:p>
            <a:endParaRPr lang="ru-RU" kern="0" dirty="0">
              <a:solidFill>
                <a:sysClr val="windowText" lastClr="000000"/>
              </a:solidFill>
            </a:endParaRPr>
          </a:p>
        </p:txBody>
      </p:sp>
      <p:sp>
        <p:nvSpPr>
          <p:cNvPr id="131" name="Freeform 4"/>
          <p:cNvSpPr>
            <a:spLocks/>
          </p:cNvSpPr>
          <p:nvPr>
            <p:custDataLst>
              <p:tags r:id="rId8"/>
            </p:custDataLst>
          </p:nvPr>
        </p:nvSpPr>
        <p:spPr bwMode="auto">
          <a:xfrm rot="489215">
            <a:off x="6683375" y="3875088"/>
            <a:ext cx="884212" cy="589971"/>
          </a:xfrm>
          <a:custGeom>
            <a:avLst/>
            <a:gdLst>
              <a:gd name="T0" fmla="*/ 2147483647 w 633"/>
              <a:gd name="T1" fmla="*/ 2147483647 h 417"/>
              <a:gd name="T2" fmla="*/ 2147483647 w 633"/>
              <a:gd name="T3" fmla="*/ 0 h 417"/>
              <a:gd name="T4" fmla="*/ 2147483647 w 633"/>
              <a:gd name="T5" fmla="*/ 2147483647 h 417"/>
              <a:gd name="T6" fmla="*/ 2147483647 w 633"/>
              <a:gd name="T7" fmla="*/ 2147483647 h 417"/>
              <a:gd name="T8" fmla="*/ 2147483647 w 633"/>
              <a:gd name="T9" fmla="*/ 2147483647 h 417"/>
              <a:gd name="T10" fmla="*/ 2147483647 w 633"/>
              <a:gd name="T11" fmla="*/ 2147483647 h 417"/>
              <a:gd name="T12" fmla="*/ 2147483647 w 633"/>
              <a:gd name="T13" fmla="*/ 2147483647 h 417"/>
              <a:gd name="T14" fmla="*/ 2147483647 w 633"/>
              <a:gd name="T15" fmla="*/ 2147483647 h 417"/>
              <a:gd name="T16" fmla="*/ 2147483647 w 633"/>
              <a:gd name="T17" fmla="*/ 2147483647 h 417"/>
              <a:gd name="T18" fmla="*/ 2147483647 w 633"/>
              <a:gd name="T19" fmla="*/ 2147483647 h 417"/>
              <a:gd name="T20" fmla="*/ 2147483647 w 633"/>
              <a:gd name="T21" fmla="*/ 2147483647 h 417"/>
              <a:gd name="T22" fmla="*/ 2147483647 w 633"/>
              <a:gd name="T23" fmla="*/ 2147483647 h 417"/>
              <a:gd name="T24" fmla="*/ 2147483647 w 633"/>
              <a:gd name="T25" fmla="*/ 2147483647 h 417"/>
              <a:gd name="T26" fmla="*/ 2147483647 w 633"/>
              <a:gd name="T27" fmla="*/ 2147483647 h 417"/>
              <a:gd name="T28" fmla="*/ 2147483647 w 633"/>
              <a:gd name="T29" fmla="*/ 2147483647 h 417"/>
              <a:gd name="T30" fmla="*/ 2147483647 w 633"/>
              <a:gd name="T31" fmla="*/ 2147483647 h 417"/>
              <a:gd name="T32" fmla="*/ 2147483647 w 633"/>
              <a:gd name="T33" fmla="*/ 2147483647 h 417"/>
              <a:gd name="T34" fmla="*/ 2147483647 w 633"/>
              <a:gd name="T35" fmla="*/ 2147483647 h 417"/>
              <a:gd name="T36" fmla="*/ 2147483647 w 633"/>
              <a:gd name="T37" fmla="*/ 2147483647 h 417"/>
              <a:gd name="T38" fmla="*/ 2147483647 w 633"/>
              <a:gd name="T39" fmla="*/ 2147483647 h 417"/>
              <a:gd name="T40" fmla="*/ 2147483647 w 633"/>
              <a:gd name="T41" fmla="*/ 2147483647 h 417"/>
              <a:gd name="T42" fmla="*/ 2147483647 w 633"/>
              <a:gd name="T43" fmla="*/ 2147483647 h 417"/>
              <a:gd name="T44" fmla="*/ 2147483647 w 633"/>
              <a:gd name="T45" fmla="*/ 2147483647 h 417"/>
              <a:gd name="T46" fmla="*/ 2147483647 w 633"/>
              <a:gd name="T47" fmla="*/ 2147483647 h 417"/>
              <a:gd name="T48" fmla="*/ 2147483647 w 633"/>
              <a:gd name="T49" fmla="*/ 2147483647 h 417"/>
              <a:gd name="T50" fmla="*/ 2147483647 w 633"/>
              <a:gd name="T51" fmla="*/ 2147483647 h 417"/>
              <a:gd name="T52" fmla="*/ 2147483647 w 633"/>
              <a:gd name="T53" fmla="*/ 2147483647 h 417"/>
              <a:gd name="T54" fmla="*/ 2147483647 w 633"/>
              <a:gd name="T55" fmla="*/ 2147483647 h 417"/>
              <a:gd name="T56" fmla="*/ 2147483647 w 633"/>
              <a:gd name="T57" fmla="*/ 2147483647 h 417"/>
              <a:gd name="T58" fmla="*/ 2147483647 w 633"/>
              <a:gd name="T59" fmla="*/ 2147483647 h 417"/>
              <a:gd name="T60" fmla="*/ 2147483647 w 633"/>
              <a:gd name="T61" fmla="*/ 2147483647 h 417"/>
              <a:gd name="T62" fmla="*/ 2147483647 w 633"/>
              <a:gd name="T63" fmla="*/ 2147483647 h 417"/>
              <a:gd name="T64" fmla="*/ 2147483647 w 633"/>
              <a:gd name="T65" fmla="*/ 2147483647 h 417"/>
              <a:gd name="T66" fmla="*/ 2147483647 w 633"/>
              <a:gd name="T67" fmla="*/ 2147483647 h 417"/>
              <a:gd name="T68" fmla="*/ 2147483647 w 633"/>
              <a:gd name="T69" fmla="*/ 2147483647 h 417"/>
              <a:gd name="T70" fmla="*/ 2147483647 w 633"/>
              <a:gd name="T71" fmla="*/ 2147483647 h 417"/>
              <a:gd name="T72" fmla="*/ 2147483647 w 633"/>
              <a:gd name="T73" fmla="*/ 2147483647 h 417"/>
              <a:gd name="T74" fmla="*/ 0 w 633"/>
              <a:gd name="T75" fmla="*/ 2147483647 h 417"/>
              <a:gd name="T76" fmla="*/ 0 w 633"/>
              <a:gd name="T77" fmla="*/ 2147483647 h 417"/>
              <a:gd name="T78" fmla="*/ 2147483647 w 633"/>
              <a:gd name="T79" fmla="*/ 2147483647 h 417"/>
              <a:gd name="T80" fmla="*/ 2147483647 w 633"/>
              <a:gd name="T81" fmla="*/ 2147483647 h 417"/>
              <a:gd name="T82" fmla="*/ 2147483647 w 633"/>
              <a:gd name="T83" fmla="*/ 2147483647 h 417"/>
              <a:gd name="T84" fmla="*/ 2147483647 w 633"/>
              <a:gd name="T85" fmla="*/ 2147483647 h 417"/>
              <a:gd name="T86" fmla="*/ 2147483647 w 633"/>
              <a:gd name="T87" fmla="*/ 2147483647 h 417"/>
              <a:gd name="T88" fmla="*/ 2147483647 w 633"/>
              <a:gd name="T89" fmla="*/ 2147483647 h 417"/>
              <a:gd name="T90" fmla="*/ 2147483647 w 633"/>
              <a:gd name="T91" fmla="*/ 2147483647 h 417"/>
              <a:gd name="T92" fmla="*/ 2147483647 w 633"/>
              <a:gd name="T93" fmla="*/ 2147483647 h 417"/>
              <a:gd name="T94" fmla="*/ 2147483647 w 633"/>
              <a:gd name="T95" fmla="*/ 2147483647 h 417"/>
              <a:gd name="T96" fmla="*/ 2147483647 w 633"/>
              <a:gd name="T97" fmla="*/ 2147483647 h 417"/>
              <a:gd name="T98" fmla="*/ 2147483647 w 633"/>
              <a:gd name="T99" fmla="*/ 2147483647 h 417"/>
              <a:gd name="T100" fmla="*/ 2147483647 w 633"/>
              <a:gd name="T101" fmla="*/ 2147483647 h 417"/>
              <a:gd name="T102" fmla="*/ 2147483647 w 633"/>
              <a:gd name="T103" fmla="*/ 2147483647 h 417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w 633"/>
              <a:gd name="T157" fmla="*/ 0 h 417"/>
              <a:gd name="T158" fmla="*/ 633 w 633"/>
              <a:gd name="T159" fmla="*/ 417 h 417"/>
            </a:gdLst>
            <a:ahLst/>
            <a:cxnLst>
              <a:cxn ang="T104">
                <a:pos x="T0" y="T1"/>
              </a:cxn>
              <a:cxn ang="T105">
                <a:pos x="T2" y="T3"/>
              </a:cxn>
              <a:cxn ang="T106">
                <a:pos x="T4" y="T5"/>
              </a:cxn>
              <a:cxn ang="T107">
                <a:pos x="T6" y="T7"/>
              </a:cxn>
              <a:cxn ang="T108">
                <a:pos x="T8" y="T9"/>
              </a:cxn>
              <a:cxn ang="T109">
                <a:pos x="T10" y="T11"/>
              </a:cxn>
              <a:cxn ang="T110">
                <a:pos x="T12" y="T13"/>
              </a:cxn>
              <a:cxn ang="T111">
                <a:pos x="T14" y="T15"/>
              </a:cxn>
              <a:cxn ang="T112">
                <a:pos x="T16" y="T17"/>
              </a:cxn>
              <a:cxn ang="T113">
                <a:pos x="T18" y="T19"/>
              </a:cxn>
              <a:cxn ang="T114">
                <a:pos x="T20" y="T21"/>
              </a:cxn>
              <a:cxn ang="T115">
                <a:pos x="T22" y="T23"/>
              </a:cxn>
              <a:cxn ang="T116">
                <a:pos x="T24" y="T25"/>
              </a:cxn>
              <a:cxn ang="T117">
                <a:pos x="T26" y="T27"/>
              </a:cxn>
              <a:cxn ang="T118">
                <a:pos x="T28" y="T29"/>
              </a:cxn>
              <a:cxn ang="T119">
                <a:pos x="T30" y="T31"/>
              </a:cxn>
              <a:cxn ang="T120">
                <a:pos x="T32" y="T33"/>
              </a:cxn>
              <a:cxn ang="T121">
                <a:pos x="T34" y="T35"/>
              </a:cxn>
              <a:cxn ang="T122">
                <a:pos x="T36" y="T37"/>
              </a:cxn>
              <a:cxn ang="T123">
                <a:pos x="T38" y="T39"/>
              </a:cxn>
              <a:cxn ang="T124">
                <a:pos x="T40" y="T41"/>
              </a:cxn>
              <a:cxn ang="T125">
                <a:pos x="T42" y="T43"/>
              </a:cxn>
              <a:cxn ang="T126">
                <a:pos x="T44" y="T45"/>
              </a:cxn>
              <a:cxn ang="T127">
                <a:pos x="T46" y="T47"/>
              </a:cxn>
              <a:cxn ang="T128">
                <a:pos x="T48" y="T49"/>
              </a:cxn>
              <a:cxn ang="T129">
                <a:pos x="T50" y="T51"/>
              </a:cxn>
              <a:cxn ang="T130">
                <a:pos x="T52" y="T53"/>
              </a:cxn>
              <a:cxn ang="T131">
                <a:pos x="T54" y="T55"/>
              </a:cxn>
              <a:cxn ang="T132">
                <a:pos x="T56" y="T57"/>
              </a:cxn>
              <a:cxn ang="T133">
                <a:pos x="T58" y="T59"/>
              </a:cxn>
              <a:cxn ang="T134">
                <a:pos x="T60" y="T61"/>
              </a:cxn>
              <a:cxn ang="T135">
                <a:pos x="T62" y="T63"/>
              </a:cxn>
              <a:cxn ang="T136">
                <a:pos x="T64" y="T65"/>
              </a:cxn>
              <a:cxn ang="T137">
                <a:pos x="T66" y="T67"/>
              </a:cxn>
              <a:cxn ang="T138">
                <a:pos x="T68" y="T69"/>
              </a:cxn>
              <a:cxn ang="T139">
                <a:pos x="T70" y="T71"/>
              </a:cxn>
              <a:cxn ang="T140">
                <a:pos x="T72" y="T73"/>
              </a:cxn>
              <a:cxn ang="T141">
                <a:pos x="T74" y="T75"/>
              </a:cxn>
              <a:cxn ang="T142">
                <a:pos x="T76" y="T77"/>
              </a:cxn>
              <a:cxn ang="T143">
                <a:pos x="T78" y="T79"/>
              </a:cxn>
              <a:cxn ang="T144">
                <a:pos x="T80" y="T81"/>
              </a:cxn>
              <a:cxn ang="T145">
                <a:pos x="T82" y="T83"/>
              </a:cxn>
              <a:cxn ang="T146">
                <a:pos x="T84" y="T85"/>
              </a:cxn>
              <a:cxn ang="T147">
                <a:pos x="T86" y="T87"/>
              </a:cxn>
              <a:cxn ang="T148">
                <a:pos x="T88" y="T89"/>
              </a:cxn>
              <a:cxn ang="T149">
                <a:pos x="T90" y="T91"/>
              </a:cxn>
              <a:cxn ang="T150">
                <a:pos x="T92" y="T93"/>
              </a:cxn>
              <a:cxn ang="T151">
                <a:pos x="T94" y="T95"/>
              </a:cxn>
              <a:cxn ang="T152">
                <a:pos x="T96" y="T97"/>
              </a:cxn>
              <a:cxn ang="T153">
                <a:pos x="T98" y="T99"/>
              </a:cxn>
              <a:cxn ang="T154">
                <a:pos x="T100" y="T101"/>
              </a:cxn>
              <a:cxn ang="T155">
                <a:pos x="T102" y="T103"/>
              </a:cxn>
            </a:cxnLst>
            <a:rect l="T156" t="T157" r="T158" b="T159"/>
            <a:pathLst>
              <a:path w="633" h="417">
                <a:moveTo>
                  <a:pt x="392" y="16"/>
                </a:moveTo>
                <a:lnTo>
                  <a:pt x="432" y="0"/>
                </a:lnTo>
                <a:lnTo>
                  <a:pt x="464" y="8"/>
                </a:lnTo>
                <a:lnTo>
                  <a:pt x="440" y="64"/>
                </a:lnTo>
                <a:lnTo>
                  <a:pt x="440" y="88"/>
                </a:lnTo>
                <a:lnTo>
                  <a:pt x="432" y="104"/>
                </a:lnTo>
                <a:lnTo>
                  <a:pt x="448" y="128"/>
                </a:lnTo>
                <a:lnTo>
                  <a:pt x="472" y="120"/>
                </a:lnTo>
                <a:lnTo>
                  <a:pt x="504" y="144"/>
                </a:lnTo>
                <a:lnTo>
                  <a:pt x="536" y="120"/>
                </a:lnTo>
                <a:lnTo>
                  <a:pt x="552" y="80"/>
                </a:lnTo>
                <a:lnTo>
                  <a:pt x="584" y="80"/>
                </a:lnTo>
                <a:lnTo>
                  <a:pt x="592" y="48"/>
                </a:lnTo>
                <a:lnTo>
                  <a:pt x="616" y="80"/>
                </a:lnTo>
                <a:lnTo>
                  <a:pt x="624" y="120"/>
                </a:lnTo>
                <a:lnTo>
                  <a:pt x="584" y="136"/>
                </a:lnTo>
                <a:lnTo>
                  <a:pt x="600" y="160"/>
                </a:lnTo>
                <a:lnTo>
                  <a:pt x="576" y="176"/>
                </a:lnTo>
                <a:lnTo>
                  <a:pt x="576" y="208"/>
                </a:lnTo>
                <a:lnTo>
                  <a:pt x="552" y="232"/>
                </a:lnTo>
                <a:lnTo>
                  <a:pt x="560" y="240"/>
                </a:lnTo>
                <a:lnTo>
                  <a:pt x="560" y="296"/>
                </a:lnTo>
                <a:lnTo>
                  <a:pt x="608" y="304"/>
                </a:lnTo>
                <a:lnTo>
                  <a:pt x="632" y="360"/>
                </a:lnTo>
                <a:lnTo>
                  <a:pt x="616" y="400"/>
                </a:lnTo>
                <a:lnTo>
                  <a:pt x="488" y="416"/>
                </a:lnTo>
                <a:lnTo>
                  <a:pt x="296" y="264"/>
                </a:lnTo>
                <a:lnTo>
                  <a:pt x="248" y="272"/>
                </a:lnTo>
                <a:lnTo>
                  <a:pt x="168" y="312"/>
                </a:lnTo>
                <a:lnTo>
                  <a:pt x="136" y="280"/>
                </a:lnTo>
                <a:lnTo>
                  <a:pt x="136" y="248"/>
                </a:lnTo>
                <a:lnTo>
                  <a:pt x="112" y="224"/>
                </a:lnTo>
                <a:lnTo>
                  <a:pt x="112" y="192"/>
                </a:lnTo>
                <a:lnTo>
                  <a:pt x="88" y="200"/>
                </a:lnTo>
                <a:lnTo>
                  <a:pt x="72" y="168"/>
                </a:lnTo>
                <a:lnTo>
                  <a:pt x="32" y="208"/>
                </a:lnTo>
                <a:lnTo>
                  <a:pt x="40" y="160"/>
                </a:lnTo>
                <a:lnTo>
                  <a:pt x="0" y="160"/>
                </a:lnTo>
                <a:lnTo>
                  <a:pt x="0" y="136"/>
                </a:lnTo>
                <a:lnTo>
                  <a:pt x="40" y="120"/>
                </a:lnTo>
                <a:lnTo>
                  <a:pt x="64" y="136"/>
                </a:lnTo>
                <a:lnTo>
                  <a:pt x="80" y="120"/>
                </a:lnTo>
                <a:lnTo>
                  <a:pt x="112" y="128"/>
                </a:lnTo>
                <a:lnTo>
                  <a:pt x="144" y="112"/>
                </a:lnTo>
                <a:lnTo>
                  <a:pt x="184" y="136"/>
                </a:lnTo>
                <a:lnTo>
                  <a:pt x="208" y="120"/>
                </a:lnTo>
                <a:lnTo>
                  <a:pt x="248" y="120"/>
                </a:lnTo>
                <a:lnTo>
                  <a:pt x="264" y="104"/>
                </a:lnTo>
                <a:lnTo>
                  <a:pt x="304" y="80"/>
                </a:lnTo>
                <a:lnTo>
                  <a:pt x="336" y="80"/>
                </a:lnTo>
                <a:lnTo>
                  <a:pt x="344" y="40"/>
                </a:lnTo>
                <a:lnTo>
                  <a:pt x="392" y="16"/>
                </a:lnTo>
              </a:path>
            </a:pathLst>
          </a:custGeom>
          <a:solidFill>
            <a:schemeClr val="accent3">
              <a:lumMod val="20000"/>
              <a:lumOff val="80000"/>
            </a:schemeClr>
          </a:solidFill>
          <a:ln w="6350" cap="flat" cmpd="sng" algn="ctr">
            <a:solidFill>
              <a:schemeClr val="tx1">
                <a:lumMod val="50000"/>
                <a:lumOff val="50000"/>
              </a:schemeClr>
            </a:solidFill>
            <a:prstDash val="solid"/>
            <a:round/>
            <a:headEnd/>
            <a:tailEnd/>
          </a:ln>
        </p:spPr>
        <p:txBody>
          <a:bodyPr lIns="0" tIns="0" rIns="0" bIns="0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kern="0" dirty="0">
              <a:solidFill>
                <a:sysClr val="windowText" lastClr="000000"/>
              </a:solidFill>
            </a:endParaRPr>
          </a:p>
        </p:txBody>
      </p:sp>
      <p:sp>
        <p:nvSpPr>
          <p:cNvPr id="132" name="Freeform 5"/>
          <p:cNvSpPr>
            <a:spLocks/>
          </p:cNvSpPr>
          <p:nvPr>
            <p:custDataLst>
              <p:tags r:id="rId9"/>
            </p:custDataLst>
          </p:nvPr>
        </p:nvSpPr>
        <p:spPr bwMode="auto">
          <a:xfrm rot="489215">
            <a:off x="7186613" y="3052763"/>
            <a:ext cx="927777" cy="1530829"/>
          </a:xfrm>
          <a:custGeom>
            <a:avLst/>
            <a:gdLst>
              <a:gd name="T0" fmla="*/ 2147483647 w 665"/>
              <a:gd name="T1" fmla="*/ 2147483647 h 1081"/>
              <a:gd name="T2" fmla="*/ 2147483647 w 665"/>
              <a:gd name="T3" fmla="*/ 2147483647 h 1081"/>
              <a:gd name="T4" fmla="*/ 2147483647 w 665"/>
              <a:gd name="T5" fmla="*/ 2147483647 h 1081"/>
              <a:gd name="T6" fmla="*/ 2147483647 w 665"/>
              <a:gd name="T7" fmla="*/ 2147483647 h 1081"/>
              <a:gd name="T8" fmla="*/ 2147483647 w 665"/>
              <a:gd name="T9" fmla="*/ 2147483647 h 1081"/>
              <a:gd name="T10" fmla="*/ 2147483647 w 665"/>
              <a:gd name="T11" fmla="*/ 2147483647 h 1081"/>
              <a:gd name="T12" fmla="*/ 2147483647 w 665"/>
              <a:gd name="T13" fmla="*/ 2147483647 h 1081"/>
              <a:gd name="T14" fmla="*/ 2147483647 w 665"/>
              <a:gd name="T15" fmla="*/ 2147483647 h 1081"/>
              <a:gd name="T16" fmla="*/ 2147483647 w 665"/>
              <a:gd name="T17" fmla="*/ 2147483647 h 1081"/>
              <a:gd name="T18" fmla="*/ 2147483647 w 665"/>
              <a:gd name="T19" fmla="*/ 2147483647 h 1081"/>
              <a:gd name="T20" fmla="*/ 2147483647 w 665"/>
              <a:gd name="T21" fmla="*/ 2147483647 h 1081"/>
              <a:gd name="T22" fmla="*/ 2147483647 w 665"/>
              <a:gd name="T23" fmla="*/ 2147483647 h 1081"/>
              <a:gd name="T24" fmla="*/ 2147483647 w 665"/>
              <a:gd name="T25" fmla="*/ 2147483647 h 1081"/>
              <a:gd name="T26" fmla="*/ 2147483647 w 665"/>
              <a:gd name="T27" fmla="*/ 2147483647 h 1081"/>
              <a:gd name="T28" fmla="*/ 2147483647 w 665"/>
              <a:gd name="T29" fmla="*/ 2147483647 h 1081"/>
              <a:gd name="T30" fmla="*/ 2147483647 w 665"/>
              <a:gd name="T31" fmla="*/ 2147483647 h 1081"/>
              <a:gd name="T32" fmla="*/ 2147483647 w 665"/>
              <a:gd name="T33" fmla="*/ 2147483647 h 1081"/>
              <a:gd name="T34" fmla="*/ 2147483647 w 665"/>
              <a:gd name="T35" fmla="*/ 2147483647 h 1081"/>
              <a:gd name="T36" fmla="*/ 2147483647 w 665"/>
              <a:gd name="T37" fmla="*/ 2147483647 h 1081"/>
              <a:gd name="T38" fmla="*/ 2147483647 w 665"/>
              <a:gd name="T39" fmla="*/ 2147483647 h 1081"/>
              <a:gd name="T40" fmla="*/ 2147483647 w 665"/>
              <a:gd name="T41" fmla="*/ 2147483647 h 1081"/>
              <a:gd name="T42" fmla="*/ 2147483647 w 665"/>
              <a:gd name="T43" fmla="*/ 2147483647 h 1081"/>
              <a:gd name="T44" fmla="*/ 2147483647 w 665"/>
              <a:gd name="T45" fmla="*/ 2147483647 h 1081"/>
              <a:gd name="T46" fmla="*/ 2147483647 w 665"/>
              <a:gd name="T47" fmla="*/ 2147483647 h 1081"/>
              <a:gd name="T48" fmla="*/ 2147483647 w 665"/>
              <a:gd name="T49" fmla="*/ 0 h 1081"/>
              <a:gd name="T50" fmla="*/ 2147483647 w 665"/>
              <a:gd name="T51" fmla="*/ 2147483647 h 1081"/>
              <a:gd name="T52" fmla="*/ 2147483647 w 665"/>
              <a:gd name="T53" fmla="*/ 2147483647 h 1081"/>
              <a:gd name="T54" fmla="*/ 2147483647 w 665"/>
              <a:gd name="T55" fmla="*/ 2147483647 h 1081"/>
              <a:gd name="T56" fmla="*/ 2147483647 w 665"/>
              <a:gd name="T57" fmla="*/ 2147483647 h 1081"/>
              <a:gd name="T58" fmla="*/ 2147483647 w 665"/>
              <a:gd name="T59" fmla="*/ 2147483647 h 1081"/>
              <a:gd name="T60" fmla="*/ 2147483647 w 665"/>
              <a:gd name="T61" fmla="*/ 2147483647 h 1081"/>
              <a:gd name="T62" fmla="*/ 2147483647 w 665"/>
              <a:gd name="T63" fmla="*/ 2147483647 h 1081"/>
              <a:gd name="T64" fmla="*/ 2147483647 w 665"/>
              <a:gd name="T65" fmla="*/ 2147483647 h 1081"/>
              <a:gd name="T66" fmla="*/ 2147483647 w 665"/>
              <a:gd name="T67" fmla="*/ 2147483647 h 1081"/>
              <a:gd name="T68" fmla="*/ 2147483647 w 665"/>
              <a:gd name="T69" fmla="*/ 2147483647 h 1081"/>
              <a:gd name="T70" fmla="*/ 2147483647 w 665"/>
              <a:gd name="T71" fmla="*/ 2147483647 h 1081"/>
              <a:gd name="T72" fmla="*/ 2147483647 w 665"/>
              <a:gd name="T73" fmla="*/ 2147483647 h 1081"/>
              <a:gd name="T74" fmla="*/ 2147483647 w 665"/>
              <a:gd name="T75" fmla="*/ 2147483647 h 1081"/>
              <a:gd name="T76" fmla="*/ 2147483647 w 665"/>
              <a:gd name="T77" fmla="*/ 2147483647 h 1081"/>
              <a:gd name="T78" fmla="*/ 2147483647 w 665"/>
              <a:gd name="T79" fmla="*/ 2147483647 h 1081"/>
              <a:gd name="T80" fmla="*/ 2147483647 w 665"/>
              <a:gd name="T81" fmla="*/ 2147483647 h 1081"/>
              <a:gd name="T82" fmla="*/ 2147483647 w 665"/>
              <a:gd name="T83" fmla="*/ 2147483647 h 1081"/>
              <a:gd name="T84" fmla="*/ 2147483647 w 665"/>
              <a:gd name="T85" fmla="*/ 2147483647 h 1081"/>
              <a:gd name="T86" fmla="*/ 2147483647 w 665"/>
              <a:gd name="T87" fmla="*/ 2147483647 h 1081"/>
              <a:gd name="T88" fmla="*/ 2147483647 w 665"/>
              <a:gd name="T89" fmla="*/ 2147483647 h 1081"/>
              <a:gd name="T90" fmla="*/ 2147483647 w 665"/>
              <a:gd name="T91" fmla="*/ 2147483647 h 1081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w 665"/>
              <a:gd name="T139" fmla="*/ 0 h 1081"/>
              <a:gd name="T140" fmla="*/ 665 w 665"/>
              <a:gd name="T141" fmla="*/ 1081 h 1081"/>
            </a:gdLst>
            <a:ahLst/>
            <a:cxnLst>
              <a:cxn ang="T92">
                <a:pos x="T0" y="T1"/>
              </a:cxn>
              <a:cxn ang="T93">
                <a:pos x="T2" y="T3"/>
              </a:cxn>
              <a:cxn ang="T94">
                <a:pos x="T4" y="T5"/>
              </a:cxn>
              <a:cxn ang="T95">
                <a:pos x="T6" y="T7"/>
              </a:cxn>
              <a:cxn ang="T96">
                <a:pos x="T8" y="T9"/>
              </a:cxn>
              <a:cxn ang="T97">
                <a:pos x="T10" y="T11"/>
              </a:cxn>
              <a:cxn ang="T98">
                <a:pos x="T12" y="T13"/>
              </a:cxn>
              <a:cxn ang="T99">
                <a:pos x="T14" y="T15"/>
              </a:cxn>
              <a:cxn ang="T100">
                <a:pos x="T16" y="T17"/>
              </a:cxn>
              <a:cxn ang="T101">
                <a:pos x="T18" y="T19"/>
              </a:cxn>
              <a:cxn ang="T102">
                <a:pos x="T20" y="T21"/>
              </a:cxn>
              <a:cxn ang="T103">
                <a:pos x="T22" y="T23"/>
              </a:cxn>
              <a:cxn ang="T104">
                <a:pos x="T24" y="T25"/>
              </a:cxn>
              <a:cxn ang="T105">
                <a:pos x="T26" y="T27"/>
              </a:cxn>
              <a:cxn ang="T106">
                <a:pos x="T28" y="T29"/>
              </a:cxn>
              <a:cxn ang="T107">
                <a:pos x="T30" y="T31"/>
              </a:cxn>
              <a:cxn ang="T108">
                <a:pos x="T32" y="T33"/>
              </a:cxn>
              <a:cxn ang="T109">
                <a:pos x="T34" y="T35"/>
              </a:cxn>
              <a:cxn ang="T110">
                <a:pos x="T36" y="T37"/>
              </a:cxn>
              <a:cxn ang="T111">
                <a:pos x="T38" y="T39"/>
              </a:cxn>
              <a:cxn ang="T112">
                <a:pos x="T40" y="T41"/>
              </a:cxn>
              <a:cxn ang="T113">
                <a:pos x="T42" y="T43"/>
              </a:cxn>
              <a:cxn ang="T114">
                <a:pos x="T44" y="T45"/>
              </a:cxn>
              <a:cxn ang="T115">
                <a:pos x="T46" y="T47"/>
              </a:cxn>
              <a:cxn ang="T116">
                <a:pos x="T48" y="T49"/>
              </a:cxn>
              <a:cxn ang="T117">
                <a:pos x="T50" y="T51"/>
              </a:cxn>
              <a:cxn ang="T118">
                <a:pos x="T52" y="T53"/>
              </a:cxn>
              <a:cxn ang="T119">
                <a:pos x="T54" y="T55"/>
              </a:cxn>
              <a:cxn ang="T120">
                <a:pos x="T56" y="T57"/>
              </a:cxn>
              <a:cxn ang="T121">
                <a:pos x="T58" y="T59"/>
              </a:cxn>
              <a:cxn ang="T122">
                <a:pos x="T60" y="T61"/>
              </a:cxn>
              <a:cxn ang="T123">
                <a:pos x="T62" y="T63"/>
              </a:cxn>
              <a:cxn ang="T124">
                <a:pos x="T64" y="T65"/>
              </a:cxn>
              <a:cxn ang="T125">
                <a:pos x="T66" y="T67"/>
              </a:cxn>
              <a:cxn ang="T126">
                <a:pos x="T68" y="T69"/>
              </a:cxn>
              <a:cxn ang="T127">
                <a:pos x="T70" y="T71"/>
              </a:cxn>
              <a:cxn ang="T128">
                <a:pos x="T72" y="T73"/>
              </a:cxn>
              <a:cxn ang="T129">
                <a:pos x="T74" y="T75"/>
              </a:cxn>
              <a:cxn ang="T130">
                <a:pos x="T76" y="T77"/>
              </a:cxn>
              <a:cxn ang="T131">
                <a:pos x="T78" y="T79"/>
              </a:cxn>
              <a:cxn ang="T132">
                <a:pos x="T80" y="T81"/>
              </a:cxn>
              <a:cxn ang="T133">
                <a:pos x="T82" y="T83"/>
              </a:cxn>
              <a:cxn ang="T134">
                <a:pos x="T84" y="T85"/>
              </a:cxn>
              <a:cxn ang="T135">
                <a:pos x="T86" y="T87"/>
              </a:cxn>
              <a:cxn ang="T136">
                <a:pos x="T88" y="T89"/>
              </a:cxn>
              <a:cxn ang="T137">
                <a:pos x="T90" y="T91"/>
              </a:cxn>
            </a:cxnLst>
            <a:rect l="T138" t="T139" r="T140" b="T141"/>
            <a:pathLst>
              <a:path w="665" h="1081">
                <a:moveTo>
                  <a:pt x="480" y="984"/>
                </a:moveTo>
                <a:lnTo>
                  <a:pt x="472" y="968"/>
                </a:lnTo>
                <a:lnTo>
                  <a:pt x="424" y="1008"/>
                </a:lnTo>
                <a:lnTo>
                  <a:pt x="416" y="1040"/>
                </a:lnTo>
                <a:lnTo>
                  <a:pt x="360" y="1080"/>
                </a:lnTo>
                <a:lnTo>
                  <a:pt x="296" y="1032"/>
                </a:lnTo>
                <a:lnTo>
                  <a:pt x="312" y="992"/>
                </a:lnTo>
                <a:lnTo>
                  <a:pt x="288" y="936"/>
                </a:lnTo>
                <a:lnTo>
                  <a:pt x="240" y="928"/>
                </a:lnTo>
                <a:lnTo>
                  <a:pt x="240" y="872"/>
                </a:lnTo>
                <a:lnTo>
                  <a:pt x="232" y="864"/>
                </a:lnTo>
                <a:lnTo>
                  <a:pt x="256" y="840"/>
                </a:lnTo>
                <a:lnTo>
                  <a:pt x="256" y="808"/>
                </a:lnTo>
                <a:lnTo>
                  <a:pt x="280" y="792"/>
                </a:lnTo>
                <a:lnTo>
                  <a:pt x="264" y="768"/>
                </a:lnTo>
                <a:lnTo>
                  <a:pt x="304" y="752"/>
                </a:lnTo>
                <a:lnTo>
                  <a:pt x="296" y="712"/>
                </a:lnTo>
                <a:lnTo>
                  <a:pt x="272" y="680"/>
                </a:lnTo>
                <a:lnTo>
                  <a:pt x="264" y="712"/>
                </a:lnTo>
                <a:lnTo>
                  <a:pt x="232" y="712"/>
                </a:lnTo>
                <a:lnTo>
                  <a:pt x="216" y="752"/>
                </a:lnTo>
                <a:lnTo>
                  <a:pt x="184" y="776"/>
                </a:lnTo>
                <a:lnTo>
                  <a:pt x="152" y="752"/>
                </a:lnTo>
                <a:lnTo>
                  <a:pt x="128" y="760"/>
                </a:lnTo>
                <a:lnTo>
                  <a:pt x="112" y="736"/>
                </a:lnTo>
                <a:lnTo>
                  <a:pt x="120" y="720"/>
                </a:lnTo>
                <a:lnTo>
                  <a:pt x="120" y="696"/>
                </a:lnTo>
                <a:lnTo>
                  <a:pt x="144" y="640"/>
                </a:lnTo>
                <a:lnTo>
                  <a:pt x="112" y="632"/>
                </a:lnTo>
                <a:lnTo>
                  <a:pt x="72" y="648"/>
                </a:lnTo>
                <a:lnTo>
                  <a:pt x="56" y="616"/>
                </a:lnTo>
                <a:lnTo>
                  <a:pt x="64" y="568"/>
                </a:lnTo>
                <a:lnTo>
                  <a:pt x="32" y="568"/>
                </a:lnTo>
                <a:lnTo>
                  <a:pt x="32" y="528"/>
                </a:lnTo>
                <a:lnTo>
                  <a:pt x="8" y="504"/>
                </a:lnTo>
                <a:lnTo>
                  <a:pt x="16" y="480"/>
                </a:lnTo>
                <a:lnTo>
                  <a:pt x="0" y="408"/>
                </a:lnTo>
                <a:lnTo>
                  <a:pt x="64" y="376"/>
                </a:lnTo>
                <a:lnTo>
                  <a:pt x="64" y="344"/>
                </a:lnTo>
                <a:lnTo>
                  <a:pt x="88" y="344"/>
                </a:lnTo>
                <a:lnTo>
                  <a:pt x="120" y="288"/>
                </a:lnTo>
                <a:lnTo>
                  <a:pt x="72" y="208"/>
                </a:lnTo>
                <a:lnTo>
                  <a:pt x="88" y="152"/>
                </a:lnTo>
                <a:lnTo>
                  <a:pt x="56" y="120"/>
                </a:lnTo>
                <a:lnTo>
                  <a:pt x="64" y="80"/>
                </a:lnTo>
                <a:lnTo>
                  <a:pt x="104" y="96"/>
                </a:lnTo>
                <a:lnTo>
                  <a:pt x="136" y="72"/>
                </a:lnTo>
                <a:lnTo>
                  <a:pt x="176" y="56"/>
                </a:lnTo>
                <a:lnTo>
                  <a:pt x="168" y="32"/>
                </a:lnTo>
                <a:lnTo>
                  <a:pt x="208" y="0"/>
                </a:lnTo>
                <a:lnTo>
                  <a:pt x="264" y="32"/>
                </a:lnTo>
                <a:lnTo>
                  <a:pt x="272" y="96"/>
                </a:lnTo>
                <a:lnTo>
                  <a:pt x="296" y="72"/>
                </a:lnTo>
                <a:lnTo>
                  <a:pt x="344" y="80"/>
                </a:lnTo>
                <a:lnTo>
                  <a:pt x="344" y="104"/>
                </a:lnTo>
                <a:lnTo>
                  <a:pt x="336" y="112"/>
                </a:lnTo>
                <a:lnTo>
                  <a:pt x="336" y="136"/>
                </a:lnTo>
                <a:lnTo>
                  <a:pt x="312" y="136"/>
                </a:lnTo>
                <a:lnTo>
                  <a:pt x="248" y="216"/>
                </a:lnTo>
                <a:lnTo>
                  <a:pt x="248" y="312"/>
                </a:lnTo>
                <a:lnTo>
                  <a:pt x="264" y="352"/>
                </a:lnTo>
                <a:lnTo>
                  <a:pt x="248" y="496"/>
                </a:lnTo>
                <a:lnTo>
                  <a:pt x="224" y="600"/>
                </a:lnTo>
                <a:lnTo>
                  <a:pt x="272" y="600"/>
                </a:lnTo>
                <a:lnTo>
                  <a:pt x="296" y="576"/>
                </a:lnTo>
                <a:lnTo>
                  <a:pt x="312" y="624"/>
                </a:lnTo>
                <a:lnTo>
                  <a:pt x="336" y="616"/>
                </a:lnTo>
                <a:lnTo>
                  <a:pt x="320" y="584"/>
                </a:lnTo>
                <a:lnTo>
                  <a:pt x="368" y="600"/>
                </a:lnTo>
                <a:lnTo>
                  <a:pt x="368" y="568"/>
                </a:lnTo>
                <a:lnTo>
                  <a:pt x="352" y="544"/>
                </a:lnTo>
                <a:lnTo>
                  <a:pt x="400" y="512"/>
                </a:lnTo>
                <a:lnTo>
                  <a:pt x="488" y="544"/>
                </a:lnTo>
                <a:lnTo>
                  <a:pt x="544" y="616"/>
                </a:lnTo>
                <a:lnTo>
                  <a:pt x="544" y="648"/>
                </a:lnTo>
                <a:lnTo>
                  <a:pt x="632" y="776"/>
                </a:lnTo>
                <a:lnTo>
                  <a:pt x="664" y="816"/>
                </a:lnTo>
                <a:lnTo>
                  <a:pt x="656" y="896"/>
                </a:lnTo>
                <a:lnTo>
                  <a:pt x="632" y="896"/>
                </a:lnTo>
                <a:lnTo>
                  <a:pt x="608" y="864"/>
                </a:lnTo>
                <a:lnTo>
                  <a:pt x="576" y="888"/>
                </a:lnTo>
                <a:lnTo>
                  <a:pt x="592" y="904"/>
                </a:lnTo>
                <a:lnTo>
                  <a:pt x="624" y="912"/>
                </a:lnTo>
                <a:lnTo>
                  <a:pt x="624" y="936"/>
                </a:lnTo>
                <a:lnTo>
                  <a:pt x="600" y="952"/>
                </a:lnTo>
                <a:lnTo>
                  <a:pt x="608" y="984"/>
                </a:lnTo>
                <a:lnTo>
                  <a:pt x="552" y="1016"/>
                </a:lnTo>
                <a:lnTo>
                  <a:pt x="520" y="1024"/>
                </a:lnTo>
                <a:lnTo>
                  <a:pt x="528" y="1056"/>
                </a:lnTo>
                <a:lnTo>
                  <a:pt x="504" y="1056"/>
                </a:lnTo>
                <a:lnTo>
                  <a:pt x="488" y="1024"/>
                </a:lnTo>
                <a:lnTo>
                  <a:pt x="496" y="1008"/>
                </a:lnTo>
                <a:lnTo>
                  <a:pt x="480" y="984"/>
                </a:lnTo>
              </a:path>
            </a:pathLst>
          </a:custGeom>
          <a:solidFill>
            <a:schemeClr val="accent3">
              <a:lumMod val="20000"/>
              <a:lumOff val="80000"/>
            </a:schemeClr>
          </a:solidFill>
          <a:ln w="6350" cap="flat" cmpd="sng" algn="ctr">
            <a:solidFill>
              <a:schemeClr val="tx1">
                <a:lumMod val="50000"/>
                <a:lumOff val="50000"/>
              </a:schemeClr>
            </a:solidFill>
            <a:prstDash val="solid"/>
            <a:round/>
            <a:headEnd/>
            <a:tailEnd/>
          </a:ln>
        </p:spPr>
        <p:txBody>
          <a:bodyPr lIns="0" tIns="0" rIns="0" bIns="0" anchor="ctr"/>
          <a:lstStyle/>
          <a:p>
            <a:endParaRPr lang="ru-RU" kern="0" dirty="0">
              <a:solidFill>
                <a:sysClr val="windowText" lastClr="000000"/>
              </a:solidFill>
            </a:endParaRPr>
          </a:p>
        </p:txBody>
      </p:sp>
      <p:sp>
        <p:nvSpPr>
          <p:cNvPr id="133" name="Freeform 7"/>
          <p:cNvSpPr>
            <a:spLocks/>
          </p:cNvSpPr>
          <p:nvPr>
            <p:custDataLst>
              <p:tags r:id="rId10"/>
            </p:custDataLst>
          </p:nvPr>
        </p:nvSpPr>
        <p:spPr bwMode="auto">
          <a:xfrm rot="489215">
            <a:off x="6218238" y="3906838"/>
            <a:ext cx="658319" cy="963218"/>
          </a:xfrm>
          <a:custGeom>
            <a:avLst/>
            <a:gdLst>
              <a:gd name="T0" fmla="*/ 0 w 473"/>
              <a:gd name="T1" fmla="*/ 2147483647 h 681"/>
              <a:gd name="T2" fmla="*/ 2147483647 w 473"/>
              <a:gd name="T3" fmla="*/ 2147483647 h 681"/>
              <a:gd name="T4" fmla="*/ 2147483647 w 473"/>
              <a:gd name="T5" fmla="*/ 2147483647 h 681"/>
              <a:gd name="T6" fmla="*/ 2147483647 w 473"/>
              <a:gd name="T7" fmla="*/ 2147483647 h 681"/>
              <a:gd name="T8" fmla="*/ 2147483647 w 473"/>
              <a:gd name="T9" fmla="*/ 2147483647 h 681"/>
              <a:gd name="T10" fmla="*/ 2147483647 w 473"/>
              <a:gd name="T11" fmla="*/ 2147483647 h 681"/>
              <a:gd name="T12" fmla="*/ 2147483647 w 473"/>
              <a:gd name="T13" fmla="*/ 2147483647 h 681"/>
              <a:gd name="T14" fmla="*/ 2147483647 w 473"/>
              <a:gd name="T15" fmla="*/ 2147483647 h 681"/>
              <a:gd name="T16" fmla="*/ 2147483647 w 473"/>
              <a:gd name="T17" fmla="*/ 2147483647 h 681"/>
              <a:gd name="T18" fmla="*/ 2147483647 w 473"/>
              <a:gd name="T19" fmla="*/ 2147483647 h 681"/>
              <a:gd name="T20" fmla="*/ 2147483647 w 473"/>
              <a:gd name="T21" fmla="*/ 2147483647 h 681"/>
              <a:gd name="T22" fmla="*/ 2147483647 w 473"/>
              <a:gd name="T23" fmla="*/ 2147483647 h 681"/>
              <a:gd name="T24" fmla="*/ 2147483647 w 473"/>
              <a:gd name="T25" fmla="*/ 2147483647 h 681"/>
              <a:gd name="T26" fmla="*/ 2147483647 w 473"/>
              <a:gd name="T27" fmla="*/ 2147483647 h 681"/>
              <a:gd name="T28" fmla="*/ 2147483647 w 473"/>
              <a:gd name="T29" fmla="*/ 2147483647 h 681"/>
              <a:gd name="T30" fmla="*/ 2147483647 w 473"/>
              <a:gd name="T31" fmla="*/ 2147483647 h 681"/>
              <a:gd name="T32" fmla="*/ 2147483647 w 473"/>
              <a:gd name="T33" fmla="*/ 2147483647 h 681"/>
              <a:gd name="T34" fmla="*/ 2147483647 w 473"/>
              <a:gd name="T35" fmla="*/ 2147483647 h 681"/>
              <a:gd name="T36" fmla="*/ 2147483647 w 473"/>
              <a:gd name="T37" fmla="*/ 2147483647 h 681"/>
              <a:gd name="T38" fmla="*/ 2147483647 w 473"/>
              <a:gd name="T39" fmla="*/ 2147483647 h 681"/>
              <a:gd name="T40" fmla="*/ 2147483647 w 473"/>
              <a:gd name="T41" fmla="*/ 2147483647 h 681"/>
              <a:gd name="T42" fmla="*/ 2147483647 w 473"/>
              <a:gd name="T43" fmla="*/ 2147483647 h 681"/>
              <a:gd name="T44" fmla="*/ 2147483647 w 473"/>
              <a:gd name="T45" fmla="*/ 2147483647 h 681"/>
              <a:gd name="T46" fmla="*/ 2147483647 w 473"/>
              <a:gd name="T47" fmla="*/ 2147483647 h 681"/>
              <a:gd name="T48" fmla="*/ 2147483647 w 473"/>
              <a:gd name="T49" fmla="*/ 2147483647 h 681"/>
              <a:gd name="T50" fmla="*/ 2147483647 w 473"/>
              <a:gd name="T51" fmla="*/ 2147483647 h 681"/>
              <a:gd name="T52" fmla="*/ 2147483647 w 473"/>
              <a:gd name="T53" fmla="*/ 2147483647 h 681"/>
              <a:gd name="T54" fmla="*/ 2147483647 w 473"/>
              <a:gd name="T55" fmla="*/ 2147483647 h 681"/>
              <a:gd name="T56" fmla="*/ 2147483647 w 473"/>
              <a:gd name="T57" fmla="*/ 0 h 681"/>
              <a:gd name="T58" fmla="*/ 2147483647 w 473"/>
              <a:gd name="T59" fmla="*/ 2147483647 h 681"/>
              <a:gd name="T60" fmla="*/ 2147483647 w 473"/>
              <a:gd name="T61" fmla="*/ 2147483647 h 681"/>
              <a:gd name="T62" fmla="*/ 2147483647 w 473"/>
              <a:gd name="T63" fmla="*/ 2147483647 h 681"/>
              <a:gd name="T64" fmla="*/ 2147483647 w 473"/>
              <a:gd name="T65" fmla="*/ 2147483647 h 681"/>
              <a:gd name="T66" fmla="*/ 2147483647 w 473"/>
              <a:gd name="T67" fmla="*/ 2147483647 h 681"/>
              <a:gd name="T68" fmla="*/ 2147483647 w 473"/>
              <a:gd name="T69" fmla="*/ 2147483647 h 681"/>
              <a:gd name="T70" fmla="*/ 2147483647 w 473"/>
              <a:gd name="T71" fmla="*/ 2147483647 h 681"/>
              <a:gd name="T72" fmla="*/ 2147483647 w 473"/>
              <a:gd name="T73" fmla="*/ 2147483647 h 681"/>
              <a:gd name="T74" fmla="*/ 2147483647 w 473"/>
              <a:gd name="T75" fmla="*/ 2147483647 h 681"/>
              <a:gd name="T76" fmla="*/ 2147483647 w 473"/>
              <a:gd name="T77" fmla="*/ 2147483647 h 681"/>
              <a:gd name="T78" fmla="*/ 2147483647 w 473"/>
              <a:gd name="T79" fmla="*/ 2147483647 h 681"/>
              <a:gd name="T80" fmla="*/ 2147483647 w 473"/>
              <a:gd name="T81" fmla="*/ 2147483647 h 681"/>
              <a:gd name="T82" fmla="*/ 2147483647 w 473"/>
              <a:gd name="T83" fmla="*/ 2147483647 h 681"/>
              <a:gd name="T84" fmla="*/ 2147483647 w 473"/>
              <a:gd name="T85" fmla="*/ 2147483647 h 681"/>
              <a:gd name="T86" fmla="*/ 2147483647 w 473"/>
              <a:gd name="T87" fmla="*/ 2147483647 h 681"/>
              <a:gd name="T88" fmla="*/ 2147483647 w 473"/>
              <a:gd name="T89" fmla="*/ 2147483647 h 681"/>
              <a:gd name="T90" fmla="*/ 2147483647 w 473"/>
              <a:gd name="T91" fmla="*/ 2147483647 h 681"/>
              <a:gd name="T92" fmla="*/ 2147483647 w 473"/>
              <a:gd name="T93" fmla="*/ 2147483647 h 681"/>
              <a:gd name="T94" fmla="*/ 2147483647 w 473"/>
              <a:gd name="T95" fmla="*/ 2147483647 h 681"/>
              <a:gd name="T96" fmla="*/ 2147483647 w 473"/>
              <a:gd name="T97" fmla="*/ 2147483647 h 681"/>
              <a:gd name="T98" fmla="*/ 2147483647 w 473"/>
              <a:gd name="T99" fmla="*/ 2147483647 h 681"/>
              <a:gd name="T100" fmla="*/ 2147483647 w 473"/>
              <a:gd name="T101" fmla="*/ 2147483647 h 681"/>
              <a:gd name="T102" fmla="*/ 2147483647 w 473"/>
              <a:gd name="T103" fmla="*/ 2147483647 h 681"/>
              <a:gd name="T104" fmla="*/ 2147483647 w 473"/>
              <a:gd name="T105" fmla="*/ 2147483647 h 681"/>
              <a:gd name="T106" fmla="*/ 2147483647 w 473"/>
              <a:gd name="T107" fmla="*/ 2147483647 h 681"/>
              <a:gd name="T108" fmla="*/ 2147483647 w 473"/>
              <a:gd name="T109" fmla="*/ 2147483647 h 681"/>
              <a:gd name="T110" fmla="*/ 2147483647 w 473"/>
              <a:gd name="T111" fmla="*/ 2147483647 h 681"/>
              <a:gd name="T112" fmla="*/ 0 w 473"/>
              <a:gd name="T113" fmla="*/ 2147483647 h 681"/>
              <a:gd name="T114" fmla="*/ 0 w 473"/>
              <a:gd name="T115" fmla="*/ 2147483647 h 681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w 473"/>
              <a:gd name="T175" fmla="*/ 0 h 681"/>
              <a:gd name="T176" fmla="*/ 473 w 473"/>
              <a:gd name="T177" fmla="*/ 681 h 681"/>
            </a:gdLst>
            <a:ahLst/>
            <a:cxnLst>
              <a:cxn ang="T116">
                <a:pos x="T0" y="T1"/>
              </a:cxn>
              <a:cxn ang="T117">
                <a:pos x="T2" y="T3"/>
              </a:cxn>
              <a:cxn ang="T118">
                <a:pos x="T4" y="T5"/>
              </a:cxn>
              <a:cxn ang="T119">
                <a:pos x="T6" y="T7"/>
              </a:cxn>
              <a:cxn ang="T120">
                <a:pos x="T8" y="T9"/>
              </a:cxn>
              <a:cxn ang="T121">
                <a:pos x="T10" y="T11"/>
              </a:cxn>
              <a:cxn ang="T122">
                <a:pos x="T12" y="T13"/>
              </a:cxn>
              <a:cxn ang="T123">
                <a:pos x="T14" y="T15"/>
              </a:cxn>
              <a:cxn ang="T124">
                <a:pos x="T16" y="T17"/>
              </a:cxn>
              <a:cxn ang="T125">
                <a:pos x="T18" y="T19"/>
              </a:cxn>
              <a:cxn ang="T126">
                <a:pos x="T20" y="T21"/>
              </a:cxn>
              <a:cxn ang="T127">
                <a:pos x="T22" y="T23"/>
              </a:cxn>
              <a:cxn ang="T128">
                <a:pos x="T24" y="T25"/>
              </a:cxn>
              <a:cxn ang="T129">
                <a:pos x="T26" y="T27"/>
              </a:cxn>
              <a:cxn ang="T130">
                <a:pos x="T28" y="T29"/>
              </a:cxn>
              <a:cxn ang="T131">
                <a:pos x="T30" y="T31"/>
              </a:cxn>
              <a:cxn ang="T132">
                <a:pos x="T32" y="T33"/>
              </a:cxn>
              <a:cxn ang="T133">
                <a:pos x="T34" y="T35"/>
              </a:cxn>
              <a:cxn ang="T134">
                <a:pos x="T36" y="T37"/>
              </a:cxn>
              <a:cxn ang="T135">
                <a:pos x="T38" y="T39"/>
              </a:cxn>
              <a:cxn ang="T136">
                <a:pos x="T40" y="T41"/>
              </a:cxn>
              <a:cxn ang="T137">
                <a:pos x="T42" y="T43"/>
              </a:cxn>
              <a:cxn ang="T138">
                <a:pos x="T44" y="T45"/>
              </a:cxn>
              <a:cxn ang="T139">
                <a:pos x="T46" y="T47"/>
              </a:cxn>
              <a:cxn ang="T140">
                <a:pos x="T48" y="T49"/>
              </a:cxn>
              <a:cxn ang="T141">
                <a:pos x="T50" y="T51"/>
              </a:cxn>
              <a:cxn ang="T142">
                <a:pos x="T52" y="T53"/>
              </a:cxn>
              <a:cxn ang="T143">
                <a:pos x="T54" y="T55"/>
              </a:cxn>
              <a:cxn ang="T144">
                <a:pos x="T56" y="T57"/>
              </a:cxn>
              <a:cxn ang="T145">
                <a:pos x="T58" y="T59"/>
              </a:cxn>
              <a:cxn ang="T146">
                <a:pos x="T60" y="T61"/>
              </a:cxn>
              <a:cxn ang="T147">
                <a:pos x="T62" y="T63"/>
              </a:cxn>
              <a:cxn ang="T148">
                <a:pos x="T64" y="T65"/>
              </a:cxn>
              <a:cxn ang="T149">
                <a:pos x="T66" y="T67"/>
              </a:cxn>
              <a:cxn ang="T150">
                <a:pos x="T68" y="T69"/>
              </a:cxn>
              <a:cxn ang="T151">
                <a:pos x="T70" y="T71"/>
              </a:cxn>
              <a:cxn ang="T152">
                <a:pos x="T72" y="T73"/>
              </a:cxn>
              <a:cxn ang="T153">
                <a:pos x="T74" y="T75"/>
              </a:cxn>
              <a:cxn ang="T154">
                <a:pos x="T76" y="T77"/>
              </a:cxn>
              <a:cxn ang="T155">
                <a:pos x="T78" y="T79"/>
              </a:cxn>
              <a:cxn ang="T156">
                <a:pos x="T80" y="T81"/>
              </a:cxn>
              <a:cxn ang="T157">
                <a:pos x="T82" y="T83"/>
              </a:cxn>
              <a:cxn ang="T158">
                <a:pos x="T84" y="T85"/>
              </a:cxn>
              <a:cxn ang="T159">
                <a:pos x="T86" y="T87"/>
              </a:cxn>
              <a:cxn ang="T160">
                <a:pos x="T88" y="T89"/>
              </a:cxn>
              <a:cxn ang="T161">
                <a:pos x="T90" y="T91"/>
              </a:cxn>
              <a:cxn ang="T162">
                <a:pos x="T92" y="T93"/>
              </a:cxn>
              <a:cxn ang="T163">
                <a:pos x="T94" y="T95"/>
              </a:cxn>
              <a:cxn ang="T164">
                <a:pos x="T96" y="T97"/>
              </a:cxn>
              <a:cxn ang="T165">
                <a:pos x="T98" y="T99"/>
              </a:cxn>
              <a:cxn ang="T166">
                <a:pos x="T100" y="T101"/>
              </a:cxn>
              <a:cxn ang="T167">
                <a:pos x="T102" y="T103"/>
              </a:cxn>
              <a:cxn ang="T168">
                <a:pos x="T104" y="T105"/>
              </a:cxn>
              <a:cxn ang="T169">
                <a:pos x="T106" y="T107"/>
              </a:cxn>
              <a:cxn ang="T170">
                <a:pos x="T108" y="T109"/>
              </a:cxn>
              <a:cxn ang="T171">
                <a:pos x="T110" y="T111"/>
              </a:cxn>
              <a:cxn ang="T172">
                <a:pos x="T112" y="T113"/>
              </a:cxn>
              <a:cxn ang="T173">
                <a:pos x="T114" y="T115"/>
              </a:cxn>
            </a:cxnLst>
            <a:rect l="T174" t="T175" r="T176" b="T177"/>
            <a:pathLst>
              <a:path w="473" h="681">
                <a:moveTo>
                  <a:pt x="0" y="648"/>
                </a:moveTo>
                <a:lnTo>
                  <a:pt x="16" y="648"/>
                </a:lnTo>
                <a:lnTo>
                  <a:pt x="32" y="680"/>
                </a:lnTo>
                <a:lnTo>
                  <a:pt x="168" y="648"/>
                </a:lnTo>
                <a:lnTo>
                  <a:pt x="224" y="608"/>
                </a:lnTo>
                <a:lnTo>
                  <a:pt x="280" y="536"/>
                </a:lnTo>
                <a:lnTo>
                  <a:pt x="328" y="544"/>
                </a:lnTo>
                <a:lnTo>
                  <a:pt x="368" y="544"/>
                </a:lnTo>
                <a:lnTo>
                  <a:pt x="432" y="536"/>
                </a:lnTo>
                <a:lnTo>
                  <a:pt x="464" y="480"/>
                </a:lnTo>
                <a:lnTo>
                  <a:pt x="456" y="360"/>
                </a:lnTo>
                <a:lnTo>
                  <a:pt x="472" y="336"/>
                </a:lnTo>
                <a:lnTo>
                  <a:pt x="456" y="304"/>
                </a:lnTo>
                <a:lnTo>
                  <a:pt x="432" y="320"/>
                </a:lnTo>
                <a:lnTo>
                  <a:pt x="424" y="304"/>
                </a:lnTo>
                <a:lnTo>
                  <a:pt x="472" y="232"/>
                </a:lnTo>
                <a:lnTo>
                  <a:pt x="440" y="200"/>
                </a:lnTo>
                <a:lnTo>
                  <a:pt x="440" y="168"/>
                </a:lnTo>
                <a:lnTo>
                  <a:pt x="416" y="144"/>
                </a:lnTo>
                <a:lnTo>
                  <a:pt x="416" y="112"/>
                </a:lnTo>
                <a:lnTo>
                  <a:pt x="392" y="120"/>
                </a:lnTo>
                <a:lnTo>
                  <a:pt x="376" y="88"/>
                </a:lnTo>
                <a:lnTo>
                  <a:pt x="336" y="128"/>
                </a:lnTo>
                <a:lnTo>
                  <a:pt x="344" y="80"/>
                </a:lnTo>
                <a:lnTo>
                  <a:pt x="304" y="80"/>
                </a:lnTo>
                <a:lnTo>
                  <a:pt x="304" y="56"/>
                </a:lnTo>
                <a:lnTo>
                  <a:pt x="272" y="32"/>
                </a:lnTo>
                <a:lnTo>
                  <a:pt x="248" y="16"/>
                </a:lnTo>
                <a:lnTo>
                  <a:pt x="240" y="0"/>
                </a:lnTo>
                <a:lnTo>
                  <a:pt x="200" y="16"/>
                </a:lnTo>
                <a:lnTo>
                  <a:pt x="192" y="56"/>
                </a:lnTo>
                <a:lnTo>
                  <a:pt x="224" y="80"/>
                </a:lnTo>
                <a:lnTo>
                  <a:pt x="224" y="104"/>
                </a:lnTo>
                <a:lnTo>
                  <a:pt x="200" y="128"/>
                </a:lnTo>
                <a:lnTo>
                  <a:pt x="160" y="120"/>
                </a:lnTo>
                <a:lnTo>
                  <a:pt x="168" y="144"/>
                </a:lnTo>
                <a:lnTo>
                  <a:pt x="200" y="168"/>
                </a:lnTo>
                <a:lnTo>
                  <a:pt x="216" y="208"/>
                </a:lnTo>
                <a:lnTo>
                  <a:pt x="248" y="216"/>
                </a:lnTo>
                <a:lnTo>
                  <a:pt x="248" y="248"/>
                </a:lnTo>
                <a:lnTo>
                  <a:pt x="232" y="256"/>
                </a:lnTo>
                <a:lnTo>
                  <a:pt x="200" y="312"/>
                </a:lnTo>
                <a:lnTo>
                  <a:pt x="176" y="344"/>
                </a:lnTo>
                <a:lnTo>
                  <a:pt x="176" y="368"/>
                </a:lnTo>
                <a:lnTo>
                  <a:pt x="208" y="368"/>
                </a:lnTo>
                <a:lnTo>
                  <a:pt x="200" y="400"/>
                </a:lnTo>
                <a:lnTo>
                  <a:pt x="160" y="448"/>
                </a:lnTo>
                <a:lnTo>
                  <a:pt x="144" y="448"/>
                </a:lnTo>
                <a:lnTo>
                  <a:pt x="112" y="488"/>
                </a:lnTo>
                <a:lnTo>
                  <a:pt x="96" y="528"/>
                </a:lnTo>
                <a:lnTo>
                  <a:pt x="64" y="528"/>
                </a:lnTo>
                <a:lnTo>
                  <a:pt x="56" y="536"/>
                </a:lnTo>
                <a:lnTo>
                  <a:pt x="8" y="536"/>
                </a:lnTo>
                <a:lnTo>
                  <a:pt x="8" y="600"/>
                </a:lnTo>
                <a:lnTo>
                  <a:pt x="24" y="600"/>
                </a:lnTo>
                <a:lnTo>
                  <a:pt x="32" y="616"/>
                </a:lnTo>
                <a:lnTo>
                  <a:pt x="0" y="640"/>
                </a:lnTo>
                <a:lnTo>
                  <a:pt x="0" y="648"/>
                </a:lnTo>
              </a:path>
            </a:pathLst>
          </a:custGeom>
          <a:solidFill>
            <a:schemeClr val="accent3">
              <a:lumMod val="20000"/>
              <a:lumOff val="80000"/>
            </a:schemeClr>
          </a:solidFill>
          <a:ln w="6350" cap="flat" cmpd="sng" algn="ctr">
            <a:solidFill>
              <a:schemeClr val="tx1">
                <a:lumMod val="50000"/>
                <a:lumOff val="50000"/>
              </a:schemeClr>
            </a:solidFill>
            <a:prstDash val="solid"/>
            <a:round/>
            <a:headEnd/>
            <a:tailEnd/>
          </a:ln>
        </p:spPr>
        <p:txBody>
          <a:bodyPr lIns="0" tIns="0" rIns="0" bIns="0" anchor="ctr"/>
          <a:lstStyle/>
          <a:p>
            <a:endParaRPr lang="ru-RU" kern="0" dirty="0">
              <a:solidFill>
                <a:sysClr val="windowText" lastClr="000000"/>
              </a:solidFill>
            </a:endParaRPr>
          </a:p>
        </p:txBody>
      </p:sp>
      <p:sp>
        <p:nvSpPr>
          <p:cNvPr id="134" name="Freeform 8"/>
          <p:cNvSpPr>
            <a:spLocks/>
          </p:cNvSpPr>
          <p:nvPr>
            <p:custDataLst>
              <p:tags r:id="rId11"/>
            </p:custDataLst>
          </p:nvPr>
        </p:nvSpPr>
        <p:spPr bwMode="auto">
          <a:xfrm rot="489215">
            <a:off x="5686425" y="3989388"/>
            <a:ext cx="882599" cy="815295"/>
          </a:xfrm>
          <a:custGeom>
            <a:avLst/>
            <a:gdLst>
              <a:gd name="T0" fmla="*/ 2147483647 w 633"/>
              <a:gd name="T1" fmla="*/ 2147483647 h 577"/>
              <a:gd name="T2" fmla="*/ 2147483647 w 633"/>
              <a:gd name="T3" fmla="*/ 2147483647 h 577"/>
              <a:gd name="T4" fmla="*/ 2147483647 w 633"/>
              <a:gd name="T5" fmla="*/ 2147483647 h 577"/>
              <a:gd name="T6" fmla="*/ 2147483647 w 633"/>
              <a:gd name="T7" fmla="*/ 2147483647 h 577"/>
              <a:gd name="T8" fmla="*/ 2147483647 w 633"/>
              <a:gd name="T9" fmla="*/ 2147483647 h 577"/>
              <a:gd name="T10" fmla="*/ 2147483647 w 633"/>
              <a:gd name="T11" fmla="*/ 2147483647 h 577"/>
              <a:gd name="T12" fmla="*/ 2147483647 w 633"/>
              <a:gd name="T13" fmla="*/ 2147483647 h 577"/>
              <a:gd name="T14" fmla="*/ 2147483647 w 633"/>
              <a:gd name="T15" fmla="*/ 2147483647 h 577"/>
              <a:gd name="T16" fmla="*/ 2147483647 w 633"/>
              <a:gd name="T17" fmla="*/ 2147483647 h 577"/>
              <a:gd name="T18" fmla="*/ 2147483647 w 633"/>
              <a:gd name="T19" fmla="*/ 2147483647 h 577"/>
              <a:gd name="T20" fmla="*/ 2147483647 w 633"/>
              <a:gd name="T21" fmla="*/ 2147483647 h 577"/>
              <a:gd name="T22" fmla="*/ 2147483647 w 633"/>
              <a:gd name="T23" fmla="*/ 2147483647 h 577"/>
              <a:gd name="T24" fmla="*/ 2147483647 w 633"/>
              <a:gd name="T25" fmla="*/ 2147483647 h 577"/>
              <a:gd name="T26" fmla="*/ 2147483647 w 633"/>
              <a:gd name="T27" fmla="*/ 2147483647 h 577"/>
              <a:gd name="T28" fmla="*/ 2147483647 w 633"/>
              <a:gd name="T29" fmla="*/ 2147483647 h 577"/>
              <a:gd name="T30" fmla="*/ 2147483647 w 633"/>
              <a:gd name="T31" fmla="*/ 2147483647 h 577"/>
              <a:gd name="T32" fmla="*/ 2147483647 w 633"/>
              <a:gd name="T33" fmla="*/ 2147483647 h 577"/>
              <a:gd name="T34" fmla="*/ 2147483647 w 633"/>
              <a:gd name="T35" fmla="*/ 2147483647 h 577"/>
              <a:gd name="T36" fmla="*/ 2147483647 w 633"/>
              <a:gd name="T37" fmla="*/ 2147483647 h 577"/>
              <a:gd name="T38" fmla="*/ 2147483647 w 633"/>
              <a:gd name="T39" fmla="*/ 2147483647 h 577"/>
              <a:gd name="T40" fmla="*/ 2147483647 w 633"/>
              <a:gd name="T41" fmla="*/ 2147483647 h 577"/>
              <a:gd name="T42" fmla="*/ 2147483647 w 633"/>
              <a:gd name="T43" fmla="*/ 2147483647 h 577"/>
              <a:gd name="T44" fmla="*/ 2147483647 w 633"/>
              <a:gd name="T45" fmla="*/ 2147483647 h 577"/>
              <a:gd name="T46" fmla="*/ 2147483647 w 633"/>
              <a:gd name="T47" fmla="*/ 2147483647 h 577"/>
              <a:gd name="T48" fmla="*/ 2147483647 w 633"/>
              <a:gd name="T49" fmla="*/ 2147483647 h 577"/>
              <a:gd name="T50" fmla="*/ 2147483647 w 633"/>
              <a:gd name="T51" fmla="*/ 2147483647 h 577"/>
              <a:gd name="T52" fmla="*/ 2147483647 w 633"/>
              <a:gd name="T53" fmla="*/ 2147483647 h 577"/>
              <a:gd name="T54" fmla="*/ 2147483647 w 633"/>
              <a:gd name="T55" fmla="*/ 2147483647 h 577"/>
              <a:gd name="T56" fmla="*/ 2147483647 w 633"/>
              <a:gd name="T57" fmla="*/ 2147483647 h 577"/>
              <a:gd name="T58" fmla="*/ 0 w 633"/>
              <a:gd name="T59" fmla="*/ 2147483647 h 577"/>
              <a:gd name="T60" fmla="*/ 0 w 633"/>
              <a:gd name="T61" fmla="*/ 2147483647 h 577"/>
              <a:gd name="T62" fmla="*/ 2147483647 w 633"/>
              <a:gd name="T63" fmla="*/ 2147483647 h 577"/>
              <a:gd name="T64" fmla="*/ 2147483647 w 633"/>
              <a:gd name="T65" fmla="*/ 2147483647 h 577"/>
              <a:gd name="T66" fmla="*/ 2147483647 w 633"/>
              <a:gd name="T67" fmla="*/ 2147483647 h 577"/>
              <a:gd name="T68" fmla="*/ 2147483647 w 633"/>
              <a:gd name="T69" fmla="*/ 2147483647 h 577"/>
              <a:gd name="T70" fmla="*/ 2147483647 w 633"/>
              <a:gd name="T71" fmla="*/ 2147483647 h 577"/>
              <a:gd name="T72" fmla="*/ 2147483647 w 633"/>
              <a:gd name="T73" fmla="*/ 2147483647 h 577"/>
              <a:gd name="T74" fmla="*/ 2147483647 w 633"/>
              <a:gd name="T75" fmla="*/ 2147483647 h 577"/>
              <a:gd name="T76" fmla="*/ 2147483647 w 633"/>
              <a:gd name="T77" fmla="*/ 2147483647 h 577"/>
              <a:gd name="T78" fmla="*/ 2147483647 w 633"/>
              <a:gd name="T79" fmla="*/ 2147483647 h 577"/>
              <a:gd name="T80" fmla="*/ 2147483647 w 633"/>
              <a:gd name="T81" fmla="*/ 2147483647 h 577"/>
              <a:gd name="T82" fmla="*/ 2147483647 w 633"/>
              <a:gd name="T83" fmla="*/ 2147483647 h 577"/>
              <a:gd name="T84" fmla="*/ 2147483647 w 633"/>
              <a:gd name="T85" fmla="*/ 2147483647 h 577"/>
              <a:gd name="T86" fmla="*/ 2147483647 w 633"/>
              <a:gd name="T87" fmla="*/ 2147483647 h 577"/>
              <a:gd name="T88" fmla="*/ 2147483647 w 633"/>
              <a:gd name="T89" fmla="*/ 2147483647 h 577"/>
              <a:gd name="T90" fmla="*/ 2147483647 w 633"/>
              <a:gd name="T91" fmla="*/ 2147483647 h 577"/>
              <a:gd name="T92" fmla="*/ 2147483647 w 633"/>
              <a:gd name="T93" fmla="*/ 2147483647 h 577"/>
              <a:gd name="T94" fmla="*/ 2147483647 w 633"/>
              <a:gd name="T95" fmla="*/ 2147483647 h 577"/>
              <a:gd name="T96" fmla="*/ 2147483647 w 633"/>
              <a:gd name="T97" fmla="*/ 2147483647 h 577"/>
              <a:gd name="T98" fmla="*/ 2147483647 w 633"/>
              <a:gd name="T99" fmla="*/ 2147483647 h 577"/>
              <a:gd name="T100" fmla="*/ 2147483647 w 633"/>
              <a:gd name="T101" fmla="*/ 2147483647 h 577"/>
              <a:gd name="T102" fmla="*/ 2147483647 w 633"/>
              <a:gd name="T103" fmla="*/ 2147483647 h 577"/>
              <a:gd name="T104" fmla="*/ 2147483647 w 633"/>
              <a:gd name="T105" fmla="*/ 2147483647 h 577"/>
              <a:gd name="T106" fmla="*/ 2147483647 w 633"/>
              <a:gd name="T107" fmla="*/ 2147483647 h 577"/>
              <a:gd name="T108" fmla="*/ 2147483647 w 633"/>
              <a:gd name="T109" fmla="*/ 2147483647 h 577"/>
              <a:gd name="T110" fmla="*/ 2147483647 w 633"/>
              <a:gd name="T111" fmla="*/ 2147483647 h 577"/>
              <a:gd name="T112" fmla="*/ 2147483647 w 633"/>
              <a:gd name="T113" fmla="*/ 2147483647 h 577"/>
              <a:gd name="T114" fmla="*/ 2147483647 w 633"/>
              <a:gd name="T115" fmla="*/ 2147483647 h 577"/>
              <a:gd name="T116" fmla="*/ 2147483647 w 633"/>
              <a:gd name="T117" fmla="*/ 0 h 577"/>
              <a:gd name="T118" fmla="*/ 2147483647 w 633"/>
              <a:gd name="T119" fmla="*/ 2147483647 h 577"/>
              <a:gd name="T120" fmla="*/ 2147483647 w 633"/>
              <a:gd name="T121" fmla="*/ 2147483647 h 577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w 633"/>
              <a:gd name="T184" fmla="*/ 0 h 577"/>
              <a:gd name="T185" fmla="*/ 633 w 633"/>
              <a:gd name="T186" fmla="*/ 577 h 577"/>
            </a:gdLst>
            <a:ahLst/>
            <a:cxnLst>
              <a:cxn ang="T122">
                <a:pos x="T0" y="T1"/>
              </a:cxn>
              <a:cxn ang="T123">
                <a:pos x="T2" y="T3"/>
              </a:cxn>
              <a:cxn ang="T124">
                <a:pos x="T4" y="T5"/>
              </a:cxn>
              <a:cxn ang="T125">
                <a:pos x="T6" y="T7"/>
              </a:cxn>
              <a:cxn ang="T126">
                <a:pos x="T8" y="T9"/>
              </a:cxn>
              <a:cxn ang="T127">
                <a:pos x="T10" y="T11"/>
              </a:cxn>
              <a:cxn ang="T128">
                <a:pos x="T12" y="T13"/>
              </a:cxn>
              <a:cxn ang="T129">
                <a:pos x="T14" y="T15"/>
              </a:cxn>
              <a:cxn ang="T130">
                <a:pos x="T16" y="T17"/>
              </a:cxn>
              <a:cxn ang="T131">
                <a:pos x="T18" y="T19"/>
              </a:cxn>
              <a:cxn ang="T132">
                <a:pos x="T20" y="T21"/>
              </a:cxn>
              <a:cxn ang="T133">
                <a:pos x="T22" y="T23"/>
              </a:cxn>
              <a:cxn ang="T134">
                <a:pos x="T24" y="T25"/>
              </a:cxn>
              <a:cxn ang="T135">
                <a:pos x="T26" y="T27"/>
              </a:cxn>
              <a:cxn ang="T136">
                <a:pos x="T28" y="T29"/>
              </a:cxn>
              <a:cxn ang="T137">
                <a:pos x="T30" y="T31"/>
              </a:cxn>
              <a:cxn ang="T138">
                <a:pos x="T32" y="T33"/>
              </a:cxn>
              <a:cxn ang="T139">
                <a:pos x="T34" y="T35"/>
              </a:cxn>
              <a:cxn ang="T140">
                <a:pos x="T36" y="T37"/>
              </a:cxn>
              <a:cxn ang="T141">
                <a:pos x="T38" y="T39"/>
              </a:cxn>
              <a:cxn ang="T142">
                <a:pos x="T40" y="T41"/>
              </a:cxn>
              <a:cxn ang="T143">
                <a:pos x="T42" y="T43"/>
              </a:cxn>
              <a:cxn ang="T144">
                <a:pos x="T44" y="T45"/>
              </a:cxn>
              <a:cxn ang="T145">
                <a:pos x="T46" y="T47"/>
              </a:cxn>
              <a:cxn ang="T146">
                <a:pos x="T48" y="T49"/>
              </a:cxn>
              <a:cxn ang="T147">
                <a:pos x="T50" y="T51"/>
              </a:cxn>
              <a:cxn ang="T148">
                <a:pos x="T52" y="T53"/>
              </a:cxn>
              <a:cxn ang="T149">
                <a:pos x="T54" y="T55"/>
              </a:cxn>
              <a:cxn ang="T150">
                <a:pos x="T56" y="T57"/>
              </a:cxn>
              <a:cxn ang="T151">
                <a:pos x="T58" y="T59"/>
              </a:cxn>
              <a:cxn ang="T152">
                <a:pos x="T60" y="T61"/>
              </a:cxn>
              <a:cxn ang="T153">
                <a:pos x="T62" y="T63"/>
              </a:cxn>
              <a:cxn ang="T154">
                <a:pos x="T64" y="T65"/>
              </a:cxn>
              <a:cxn ang="T155">
                <a:pos x="T66" y="T67"/>
              </a:cxn>
              <a:cxn ang="T156">
                <a:pos x="T68" y="T69"/>
              </a:cxn>
              <a:cxn ang="T157">
                <a:pos x="T70" y="T71"/>
              </a:cxn>
              <a:cxn ang="T158">
                <a:pos x="T72" y="T73"/>
              </a:cxn>
              <a:cxn ang="T159">
                <a:pos x="T74" y="T75"/>
              </a:cxn>
              <a:cxn ang="T160">
                <a:pos x="T76" y="T77"/>
              </a:cxn>
              <a:cxn ang="T161">
                <a:pos x="T78" y="T79"/>
              </a:cxn>
              <a:cxn ang="T162">
                <a:pos x="T80" y="T81"/>
              </a:cxn>
              <a:cxn ang="T163">
                <a:pos x="T82" y="T83"/>
              </a:cxn>
              <a:cxn ang="T164">
                <a:pos x="T84" y="T85"/>
              </a:cxn>
              <a:cxn ang="T165">
                <a:pos x="T86" y="T87"/>
              </a:cxn>
              <a:cxn ang="T166">
                <a:pos x="T88" y="T89"/>
              </a:cxn>
              <a:cxn ang="T167">
                <a:pos x="T90" y="T91"/>
              </a:cxn>
              <a:cxn ang="T168">
                <a:pos x="T92" y="T93"/>
              </a:cxn>
              <a:cxn ang="T169">
                <a:pos x="T94" y="T95"/>
              </a:cxn>
              <a:cxn ang="T170">
                <a:pos x="T96" y="T97"/>
              </a:cxn>
              <a:cxn ang="T171">
                <a:pos x="T98" y="T99"/>
              </a:cxn>
              <a:cxn ang="T172">
                <a:pos x="T100" y="T101"/>
              </a:cxn>
              <a:cxn ang="T173">
                <a:pos x="T102" y="T103"/>
              </a:cxn>
              <a:cxn ang="T174">
                <a:pos x="T104" y="T105"/>
              </a:cxn>
              <a:cxn ang="T175">
                <a:pos x="T106" y="T107"/>
              </a:cxn>
              <a:cxn ang="T176">
                <a:pos x="T108" y="T109"/>
              </a:cxn>
              <a:cxn ang="T177">
                <a:pos x="T110" y="T111"/>
              </a:cxn>
              <a:cxn ang="T178">
                <a:pos x="T112" y="T113"/>
              </a:cxn>
              <a:cxn ang="T179">
                <a:pos x="T114" y="T115"/>
              </a:cxn>
              <a:cxn ang="T180">
                <a:pos x="T116" y="T117"/>
              </a:cxn>
              <a:cxn ang="T181">
                <a:pos x="T118" y="T119"/>
              </a:cxn>
              <a:cxn ang="T182">
                <a:pos x="T120" y="T121"/>
              </a:cxn>
            </a:cxnLst>
            <a:rect l="T183" t="T184" r="T185" b="T186"/>
            <a:pathLst>
              <a:path w="633" h="577">
                <a:moveTo>
                  <a:pt x="544" y="24"/>
                </a:moveTo>
                <a:lnTo>
                  <a:pt x="552" y="48"/>
                </a:lnTo>
                <a:lnTo>
                  <a:pt x="584" y="72"/>
                </a:lnTo>
                <a:lnTo>
                  <a:pt x="600" y="112"/>
                </a:lnTo>
                <a:lnTo>
                  <a:pt x="632" y="120"/>
                </a:lnTo>
                <a:lnTo>
                  <a:pt x="632" y="152"/>
                </a:lnTo>
                <a:lnTo>
                  <a:pt x="616" y="160"/>
                </a:lnTo>
                <a:lnTo>
                  <a:pt x="584" y="216"/>
                </a:lnTo>
                <a:lnTo>
                  <a:pt x="560" y="248"/>
                </a:lnTo>
                <a:lnTo>
                  <a:pt x="560" y="272"/>
                </a:lnTo>
                <a:lnTo>
                  <a:pt x="592" y="272"/>
                </a:lnTo>
                <a:lnTo>
                  <a:pt x="584" y="304"/>
                </a:lnTo>
                <a:lnTo>
                  <a:pt x="544" y="352"/>
                </a:lnTo>
                <a:lnTo>
                  <a:pt x="528" y="352"/>
                </a:lnTo>
                <a:lnTo>
                  <a:pt x="496" y="392"/>
                </a:lnTo>
                <a:lnTo>
                  <a:pt x="480" y="432"/>
                </a:lnTo>
                <a:lnTo>
                  <a:pt x="448" y="432"/>
                </a:lnTo>
                <a:lnTo>
                  <a:pt x="440" y="440"/>
                </a:lnTo>
                <a:lnTo>
                  <a:pt x="392" y="440"/>
                </a:lnTo>
                <a:lnTo>
                  <a:pt x="392" y="504"/>
                </a:lnTo>
                <a:lnTo>
                  <a:pt x="408" y="504"/>
                </a:lnTo>
                <a:lnTo>
                  <a:pt x="416" y="520"/>
                </a:lnTo>
                <a:lnTo>
                  <a:pt x="384" y="544"/>
                </a:lnTo>
                <a:lnTo>
                  <a:pt x="384" y="552"/>
                </a:lnTo>
                <a:lnTo>
                  <a:pt x="280" y="544"/>
                </a:lnTo>
                <a:lnTo>
                  <a:pt x="208" y="576"/>
                </a:lnTo>
                <a:lnTo>
                  <a:pt x="168" y="568"/>
                </a:lnTo>
                <a:lnTo>
                  <a:pt x="136" y="504"/>
                </a:lnTo>
                <a:lnTo>
                  <a:pt x="72" y="504"/>
                </a:lnTo>
                <a:lnTo>
                  <a:pt x="0" y="464"/>
                </a:lnTo>
                <a:lnTo>
                  <a:pt x="0" y="424"/>
                </a:lnTo>
                <a:lnTo>
                  <a:pt x="8" y="424"/>
                </a:lnTo>
                <a:lnTo>
                  <a:pt x="48" y="400"/>
                </a:lnTo>
                <a:lnTo>
                  <a:pt x="88" y="440"/>
                </a:lnTo>
                <a:lnTo>
                  <a:pt x="128" y="448"/>
                </a:lnTo>
                <a:lnTo>
                  <a:pt x="144" y="448"/>
                </a:lnTo>
                <a:lnTo>
                  <a:pt x="168" y="496"/>
                </a:lnTo>
                <a:lnTo>
                  <a:pt x="216" y="520"/>
                </a:lnTo>
                <a:lnTo>
                  <a:pt x="240" y="512"/>
                </a:lnTo>
                <a:lnTo>
                  <a:pt x="248" y="488"/>
                </a:lnTo>
                <a:lnTo>
                  <a:pt x="256" y="448"/>
                </a:lnTo>
                <a:lnTo>
                  <a:pt x="296" y="408"/>
                </a:lnTo>
                <a:lnTo>
                  <a:pt x="336" y="352"/>
                </a:lnTo>
                <a:lnTo>
                  <a:pt x="360" y="304"/>
                </a:lnTo>
                <a:lnTo>
                  <a:pt x="352" y="248"/>
                </a:lnTo>
                <a:lnTo>
                  <a:pt x="328" y="248"/>
                </a:lnTo>
                <a:lnTo>
                  <a:pt x="328" y="184"/>
                </a:lnTo>
                <a:lnTo>
                  <a:pt x="352" y="160"/>
                </a:lnTo>
                <a:lnTo>
                  <a:pt x="344" y="152"/>
                </a:lnTo>
                <a:lnTo>
                  <a:pt x="312" y="152"/>
                </a:lnTo>
                <a:lnTo>
                  <a:pt x="312" y="136"/>
                </a:lnTo>
                <a:lnTo>
                  <a:pt x="360" y="80"/>
                </a:lnTo>
                <a:lnTo>
                  <a:pt x="392" y="80"/>
                </a:lnTo>
                <a:lnTo>
                  <a:pt x="400" y="64"/>
                </a:lnTo>
                <a:lnTo>
                  <a:pt x="432" y="56"/>
                </a:lnTo>
                <a:lnTo>
                  <a:pt x="456" y="72"/>
                </a:lnTo>
                <a:lnTo>
                  <a:pt x="520" y="48"/>
                </a:lnTo>
                <a:lnTo>
                  <a:pt x="528" y="16"/>
                </a:lnTo>
                <a:lnTo>
                  <a:pt x="560" y="0"/>
                </a:lnTo>
                <a:lnTo>
                  <a:pt x="560" y="8"/>
                </a:lnTo>
                <a:lnTo>
                  <a:pt x="544" y="24"/>
                </a:lnTo>
              </a:path>
            </a:pathLst>
          </a:custGeom>
          <a:solidFill>
            <a:schemeClr val="accent6"/>
          </a:solidFill>
          <a:ln w="6350" cap="flat" cmpd="sng" algn="ctr">
            <a:solidFill>
              <a:schemeClr val="tx1">
                <a:lumMod val="50000"/>
                <a:lumOff val="50000"/>
              </a:schemeClr>
            </a:solidFill>
            <a:prstDash val="solid"/>
            <a:round/>
            <a:headEnd/>
            <a:tailEnd/>
          </a:ln>
        </p:spPr>
        <p:txBody>
          <a:bodyPr lIns="0" tIns="0" rIns="0" bIns="0" anchor="ctr"/>
          <a:lstStyle/>
          <a:p>
            <a:endParaRPr lang="ru-RU" kern="0" dirty="0">
              <a:solidFill>
                <a:sysClr val="windowText" lastClr="000000"/>
              </a:solidFill>
            </a:endParaRPr>
          </a:p>
        </p:txBody>
      </p:sp>
      <p:sp>
        <p:nvSpPr>
          <p:cNvPr id="135" name="Freeform 9"/>
          <p:cNvSpPr>
            <a:spLocks/>
          </p:cNvSpPr>
          <p:nvPr>
            <p:custDataLst>
              <p:tags r:id="rId12"/>
            </p:custDataLst>
          </p:nvPr>
        </p:nvSpPr>
        <p:spPr bwMode="auto">
          <a:xfrm rot="489215">
            <a:off x="5541963" y="3489325"/>
            <a:ext cx="1060087" cy="1224663"/>
          </a:xfrm>
          <a:custGeom>
            <a:avLst/>
            <a:gdLst>
              <a:gd name="T0" fmla="*/ 2147483647 w 761"/>
              <a:gd name="T1" fmla="*/ 2147483647 h 865"/>
              <a:gd name="T2" fmla="*/ 2147483647 w 761"/>
              <a:gd name="T3" fmla="*/ 2147483647 h 865"/>
              <a:gd name="T4" fmla="*/ 2147483647 w 761"/>
              <a:gd name="T5" fmla="*/ 2147483647 h 865"/>
              <a:gd name="T6" fmla="*/ 2147483647 w 761"/>
              <a:gd name="T7" fmla="*/ 2147483647 h 865"/>
              <a:gd name="T8" fmla="*/ 2147483647 w 761"/>
              <a:gd name="T9" fmla="*/ 2147483647 h 865"/>
              <a:gd name="T10" fmla="*/ 2147483647 w 761"/>
              <a:gd name="T11" fmla="*/ 2147483647 h 865"/>
              <a:gd name="T12" fmla="*/ 2147483647 w 761"/>
              <a:gd name="T13" fmla="*/ 2147483647 h 865"/>
              <a:gd name="T14" fmla="*/ 2147483647 w 761"/>
              <a:gd name="T15" fmla="*/ 2147483647 h 865"/>
              <a:gd name="T16" fmla="*/ 2147483647 w 761"/>
              <a:gd name="T17" fmla="*/ 2147483647 h 865"/>
              <a:gd name="T18" fmla="*/ 2147483647 w 761"/>
              <a:gd name="T19" fmla="*/ 2147483647 h 865"/>
              <a:gd name="T20" fmla="*/ 2147483647 w 761"/>
              <a:gd name="T21" fmla="*/ 2147483647 h 865"/>
              <a:gd name="T22" fmla="*/ 2147483647 w 761"/>
              <a:gd name="T23" fmla="*/ 2147483647 h 865"/>
              <a:gd name="T24" fmla="*/ 2147483647 w 761"/>
              <a:gd name="T25" fmla="*/ 2147483647 h 865"/>
              <a:gd name="T26" fmla="*/ 2147483647 w 761"/>
              <a:gd name="T27" fmla="*/ 2147483647 h 865"/>
              <a:gd name="T28" fmla="*/ 2147483647 w 761"/>
              <a:gd name="T29" fmla="*/ 2147483647 h 865"/>
              <a:gd name="T30" fmla="*/ 2147483647 w 761"/>
              <a:gd name="T31" fmla="*/ 2147483647 h 865"/>
              <a:gd name="T32" fmla="*/ 2147483647 w 761"/>
              <a:gd name="T33" fmla="*/ 2147483647 h 865"/>
              <a:gd name="T34" fmla="*/ 2147483647 w 761"/>
              <a:gd name="T35" fmla="*/ 2147483647 h 865"/>
              <a:gd name="T36" fmla="*/ 2147483647 w 761"/>
              <a:gd name="T37" fmla="*/ 2147483647 h 865"/>
              <a:gd name="T38" fmla="*/ 2147483647 w 761"/>
              <a:gd name="T39" fmla="*/ 2147483647 h 865"/>
              <a:gd name="T40" fmla="*/ 2147483647 w 761"/>
              <a:gd name="T41" fmla="*/ 2147483647 h 865"/>
              <a:gd name="T42" fmla="*/ 2147483647 w 761"/>
              <a:gd name="T43" fmla="*/ 2147483647 h 865"/>
              <a:gd name="T44" fmla="*/ 2147483647 w 761"/>
              <a:gd name="T45" fmla="*/ 2147483647 h 865"/>
              <a:gd name="T46" fmla="*/ 2147483647 w 761"/>
              <a:gd name="T47" fmla="*/ 2147483647 h 865"/>
              <a:gd name="T48" fmla="*/ 2147483647 w 761"/>
              <a:gd name="T49" fmla="*/ 2147483647 h 865"/>
              <a:gd name="T50" fmla="*/ 2147483647 w 761"/>
              <a:gd name="T51" fmla="*/ 2147483647 h 865"/>
              <a:gd name="T52" fmla="*/ 2147483647 w 761"/>
              <a:gd name="T53" fmla="*/ 2147483647 h 865"/>
              <a:gd name="T54" fmla="*/ 2147483647 w 761"/>
              <a:gd name="T55" fmla="*/ 2147483647 h 865"/>
              <a:gd name="T56" fmla="*/ 2147483647 w 761"/>
              <a:gd name="T57" fmla="*/ 2147483647 h 865"/>
              <a:gd name="T58" fmla="*/ 2147483647 w 761"/>
              <a:gd name="T59" fmla="*/ 2147483647 h 865"/>
              <a:gd name="T60" fmla="*/ 2147483647 w 761"/>
              <a:gd name="T61" fmla="*/ 2147483647 h 865"/>
              <a:gd name="T62" fmla="*/ 2147483647 w 761"/>
              <a:gd name="T63" fmla="*/ 2147483647 h 865"/>
              <a:gd name="T64" fmla="*/ 0 w 761"/>
              <a:gd name="T65" fmla="*/ 2147483647 h 865"/>
              <a:gd name="T66" fmla="*/ 2147483647 w 761"/>
              <a:gd name="T67" fmla="*/ 2147483647 h 865"/>
              <a:gd name="T68" fmla="*/ 2147483647 w 761"/>
              <a:gd name="T69" fmla="*/ 2147483647 h 865"/>
              <a:gd name="T70" fmla="*/ 2147483647 w 761"/>
              <a:gd name="T71" fmla="*/ 2147483647 h 865"/>
              <a:gd name="T72" fmla="*/ 2147483647 w 761"/>
              <a:gd name="T73" fmla="*/ 2147483647 h 865"/>
              <a:gd name="T74" fmla="*/ 2147483647 w 761"/>
              <a:gd name="T75" fmla="*/ 2147483647 h 865"/>
              <a:gd name="T76" fmla="*/ 2147483647 w 761"/>
              <a:gd name="T77" fmla="*/ 2147483647 h 865"/>
              <a:gd name="T78" fmla="*/ 2147483647 w 761"/>
              <a:gd name="T79" fmla="*/ 2147483647 h 865"/>
              <a:gd name="T80" fmla="*/ 2147483647 w 761"/>
              <a:gd name="T81" fmla="*/ 2147483647 h 865"/>
              <a:gd name="T82" fmla="*/ 2147483647 w 761"/>
              <a:gd name="T83" fmla="*/ 2147483647 h 865"/>
              <a:gd name="T84" fmla="*/ 2147483647 w 761"/>
              <a:gd name="T85" fmla="*/ 2147483647 h 865"/>
              <a:gd name="T86" fmla="*/ 2147483647 w 761"/>
              <a:gd name="T87" fmla="*/ 2147483647 h 865"/>
              <a:gd name="T88" fmla="*/ 2147483647 w 761"/>
              <a:gd name="T89" fmla="*/ 2147483647 h 865"/>
              <a:gd name="T90" fmla="*/ 2147483647 w 761"/>
              <a:gd name="T91" fmla="*/ 2147483647 h 865"/>
              <a:gd name="T92" fmla="*/ 2147483647 w 761"/>
              <a:gd name="T93" fmla="*/ 2147483647 h 865"/>
              <a:gd name="T94" fmla="*/ 2147483647 w 761"/>
              <a:gd name="T95" fmla="*/ 2147483647 h 865"/>
              <a:gd name="T96" fmla="*/ 2147483647 w 761"/>
              <a:gd name="T97" fmla="*/ 0 h 865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w 761"/>
              <a:gd name="T148" fmla="*/ 0 h 865"/>
              <a:gd name="T149" fmla="*/ 761 w 761"/>
              <a:gd name="T150" fmla="*/ 865 h 865"/>
            </a:gdLst>
            <a:ahLst/>
            <a:cxnLst>
              <a:cxn ang="T98">
                <a:pos x="T0" y="T1"/>
              </a:cxn>
              <a:cxn ang="T99">
                <a:pos x="T2" y="T3"/>
              </a:cxn>
              <a:cxn ang="T100">
                <a:pos x="T4" y="T5"/>
              </a:cxn>
              <a:cxn ang="T101">
                <a:pos x="T6" y="T7"/>
              </a:cxn>
              <a:cxn ang="T102">
                <a:pos x="T8" y="T9"/>
              </a:cxn>
              <a:cxn ang="T103">
                <a:pos x="T10" y="T11"/>
              </a:cxn>
              <a:cxn ang="T104">
                <a:pos x="T12" y="T13"/>
              </a:cxn>
              <a:cxn ang="T105">
                <a:pos x="T14" y="T15"/>
              </a:cxn>
              <a:cxn ang="T106">
                <a:pos x="T16" y="T17"/>
              </a:cxn>
              <a:cxn ang="T107">
                <a:pos x="T18" y="T19"/>
              </a:cxn>
              <a:cxn ang="T108">
                <a:pos x="T20" y="T21"/>
              </a:cxn>
              <a:cxn ang="T109">
                <a:pos x="T22" y="T23"/>
              </a:cxn>
              <a:cxn ang="T110">
                <a:pos x="T24" y="T25"/>
              </a:cxn>
              <a:cxn ang="T111">
                <a:pos x="T26" y="T27"/>
              </a:cxn>
              <a:cxn ang="T112">
                <a:pos x="T28" y="T29"/>
              </a:cxn>
              <a:cxn ang="T113">
                <a:pos x="T30" y="T31"/>
              </a:cxn>
              <a:cxn ang="T114">
                <a:pos x="T32" y="T33"/>
              </a:cxn>
              <a:cxn ang="T115">
                <a:pos x="T34" y="T35"/>
              </a:cxn>
              <a:cxn ang="T116">
                <a:pos x="T36" y="T37"/>
              </a:cxn>
              <a:cxn ang="T117">
                <a:pos x="T38" y="T39"/>
              </a:cxn>
              <a:cxn ang="T118">
                <a:pos x="T40" y="T41"/>
              </a:cxn>
              <a:cxn ang="T119">
                <a:pos x="T42" y="T43"/>
              </a:cxn>
              <a:cxn ang="T120">
                <a:pos x="T44" y="T45"/>
              </a:cxn>
              <a:cxn ang="T121">
                <a:pos x="T46" y="T47"/>
              </a:cxn>
              <a:cxn ang="T122">
                <a:pos x="T48" y="T49"/>
              </a:cxn>
              <a:cxn ang="T123">
                <a:pos x="T50" y="T51"/>
              </a:cxn>
              <a:cxn ang="T124">
                <a:pos x="T52" y="T53"/>
              </a:cxn>
              <a:cxn ang="T125">
                <a:pos x="T54" y="T55"/>
              </a:cxn>
              <a:cxn ang="T126">
                <a:pos x="T56" y="T57"/>
              </a:cxn>
              <a:cxn ang="T127">
                <a:pos x="T58" y="T59"/>
              </a:cxn>
              <a:cxn ang="T128">
                <a:pos x="T60" y="T61"/>
              </a:cxn>
              <a:cxn ang="T129">
                <a:pos x="T62" y="T63"/>
              </a:cxn>
              <a:cxn ang="T130">
                <a:pos x="T64" y="T65"/>
              </a:cxn>
              <a:cxn ang="T131">
                <a:pos x="T66" y="T67"/>
              </a:cxn>
              <a:cxn ang="T132">
                <a:pos x="T68" y="T69"/>
              </a:cxn>
              <a:cxn ang="T133">
                <a:pos x="T70" y="T71"/>
              </a:cxn>
              <a:cxn ang="T134">
                <a:pos x="T72" y="T73"/>
              </a:cxn>
              <a:cxn ang="T135">
                <a:pos x="T74" y="T75"/>
              </a:cxn>
              <a:cxn ang="T136">
                <a:pos x="T76" y="T77"/>
              </a:cxn>
              <a:cxn ang="T137">
                <a:pos x="T78" y="T79"/>
              </a:cxn>
              <a:cxn ang="T138">
                <a:pos x="T80" y="T81"/>
              </a:cxn>
              <a:cxn ang="T139">
                <a:pos x="T82" y="T83"/>
              </a:cxn>
              <a:cxn ang="T140">
                <a:pos x="T84" y="T85"/>
              </a:cxn>
              <a:cxn ang="T141">
                <a:pos x="T86" y="T87"/>
              </a:cxn>
              <a:cxn ang="T142">
                <a:pos x="T88" y="T89"/>
              </a:cxn>
              <a:cxn ang="T143">
                <a:pos x="T90" y="T91"/>
              </a:cxn>
              <a:cxn ang="T144">
                <a:pos x="T92" y="T93"/>
              </a:cxn>
              <a:cxn ang="T145">
                <a:pos x="T94" y="T95"/>
              </a:cxn>
              <a:cxn ang="T146">
                <a:pos x="T96" y="T97"/>
              </a:cxn>
            </a:cxnLst>
            <a:rect l="T147" t="T148" r="T149" b="T150"/>
            <a:pathLst>
              <a:path w="761" h="865">
                <a:moveTo>
                  <a:pt x="320" y="0"/>
                </a:moveTo>
                <a:lnTo>
                  <a:pt x="328" y="16"/>
                </a:lnTo>
                <a:lnTo>
                  <a:pt x="368" y="48"/>
                </a:lnTo>
                <a:lnTo>
                  <a:pt x="368" y="88"/>
                </a:lnTo>
                <a:lnTo>
                  <a:pt x="392" y="96"/>
                </a:lnTo>
                <a:lnTo>
                  <a:pt x="384" y="120"/>
                </a:lnTo>
                <a:lnTo>
                  <a:pt x="400" y="144"/>
                </a:lnTo>
                <a:lnTo>
                  <a:pt x="432" y="168"/>
                </a:lnTo>
                <a:lnTo>
                  <a:pt x="424" y="256"/>
                </a:lnTo>
                <a:lnTo>
                  <a:pt x="432" y="296"/>
                </a:lnTo>
                <a:lnTo>
                  <a:pt x="456" y="296"/>
                </a:lnTo>
                <a:lnTo>
                  <a:pt x="464" y="280"/>
                </a:lnTo>
                <a:lnTo>
                  <a:pt x="512" y="264"/>
                </a:lnTo>
                <a:lnTo>
                  <a:pt x="520" y="248"/>
                </a:lnTo>
                <a:lnTo>
                  <a:pt x="536" y="272"/>
                </a:lnTo>
                <a:lnTo>
                  <a:pt x="568" y="232"/>
                </a:lnTo>
                <a:lnTo>
                  <a:pt x="576" y="184"/>
                </a:lnTo>
                <a:lnTo>
                  <a:pt x="616" y="144"/>
                </a:lnTo>
                <a:lnTo>
                  <a:pt x="656" y="168"/>
                </a:lnTo>
                <a:lnTo>
                  <a:pt x="680" y="192"/>
                </a:lnTo>
                <a:lnTo>
                  <a:pt x="704" y="168"/>
                </a:lnTo>
                <a:lnTo>
                  <a:pt x="720" y="176"/>
                </a:lnTo>
                <a:lnTo>
                  <a:pt x="728" y="200"/>
                </a:lnTo>
                <a:lnTo>
                  <a:pt x="760" y="248"/>
                </a:lnTo>
                <a:lnTo>
                  <a:pt x="720" y="264"/>
                </a:lnTo>
                <a:lnTo>
                  <a:pt x="712" y="304"/>
                </a:lnTo>
                <a:lnTo>
                  <a:pt x="744" y="328"/>
                </a:lnTo>
                <a:lnTo>
                  <a:pt x="744" y="352"/>
                </a:lnTo>
                <a:lnTo>
                  <a:pt x="720" y="376"/>
                </a:lnTo>
                <a:lnTo>
                  <a:pt x="680" y="368"/>
                </a:lnTo>
                <a:lnTo>
                  <a:pt x="696" y="352"/>
                </a:lnTo>
                <a:lnTo>
                  <a:pt x="696" y="344"/>
                </a:lnTo>
                <a:lnTo>
                  <a:pt x="664" y="360"/>
                </a:lnTo>
                <a:lnTo>
                  <a:pt x="656" y="392"/>
                </a:lnTo>
                <a:lnTo>
                  <a:pt x="592" y="416"/>
                </a:lnTo>
                <a:lnTo>
                  <a:pt x="568" y="400"/>
                </a:lnTo>
                <a:lnTo>
                  <a:pt x="536" y="408"/>
                </a:lnTo>
                <a:lnTo>
                  <a:pt x="528" y="424"/>
                </a:lnTo>
                <a:lnTo>
                  <a:pt x="496" y="424"/>
                </a:lnTo>
                <a:lnTo>
                  <a:pt x="448" y="480"/>
                </a:lnTo>
                <a:lnTo>
                  <a:pt x="448" y="496"/>
                </a:lnTo>
                <a:lnTo>
                  <a:pt x="480" y="496"/>
                </a:lnTo>
                <a:lnTo>
                  <a:pt x="488" y="504"/>
                </a:lnTo>
                <a:lnTo>
                  <a:pt x="464" y="528"/>
                </a:lnTo>
                <a:lnTo>
                  <a:pt x="464" y="592"/>
                </a:lnTo>
                <a:lnTo>
                  <a:pt x="488" y="592"/>
                </a:lnTo>
                <a:lnTo>
                  <a:pt x="496" y="648"/>
                </a:lnTo>
                <a:lnTo>
                  <a:pt x="472" y="696"/>
                </a:lnTo>
                <a:lnTo>
                  <a:pt x="432" y="752"/>
                </a:lnTo>
                <a:lnTo>
                  <a:pt x="392" y="792"/>
                </a:lnTo>
                <a:lnTo>
                  <a:pt x="384" y="832"/>
                </a:lnTo>
                <a:lnTo>
                  <a:pt x="376" y="856"/>
                </a:lnTo>
                <a:lnTo>
                  <a:pt x="352" y="864"/>
                </a:lnTo>
                <a:lnTo>
                  <a:pt x="304" y="840"/>
                </a:lnTo>
                <a:lnTo>
                  <a:pt x="280" y="792"/>
                </a:lnTo>
                <a:lnTo>
                  <a:pt x="264" y="792"/>
                </a:lnTo>
                <a:lnTo>
                  <a:pt x="224" y="784"/>
                </a:lnTo>
                <a:lnTo>
                  <a:pt x="184" y="744"/>
                </a:lnTo>
                <a:lnTo>
                  <a:pt x="144" y="768"/>
                </a:lnTo>
                <a:lnTo>
                  <a:pt x="136" y="768"/>
                </a:lnTo>
                <a:lnTo>
                  <a:pt x="120" y="760"/>
                </a:lnTo>
                <a:lnTo>
                  <a:pt x="80" y="752"/>
                </a:lnTo>
                <a:lnTo>
                  <a:pt x="56" y="728"/>
                </a:lnTo>
                <a:lnTo>
                  <a:pt x="40" y="728"/>
                </a:lnTo>
                <a:lnTo>
                  <a:pt x="32" y="728"/>
                </a:lnTo>
                <a:lnTo>
                  <a:pt x="0" y="704"/>
                </a:lnTo>
                <a:lnTo>
                  <a:pt x="0" y="680"/>
                </a:lnTo>
                <a:lnTo>
                  <a:pt x="32" y="672"/>
                </a:lnTo>
                <a:lnTo>
                  <a:pt x="40" y="592"/>
                </a:lnTo>
                <a:lnTo>
                  <a:pt x="64" y="576"/>
                </a:lnTo>
                <a:lnTo>
                  <a:pt x="64" y="536"/>
                </a:lnTo>
                <a:lnTo>
                  <a:pt x="32" y="504"/>
                </a:lnTo>
                <a:lnTo>
                  <a:pt x="56" y="480"/>
                </a:lnTo>
                <a:lnTo>
                  <a:pt x="56" y="456"/>
                </a:lnTo>
                <a:lnTo>
                  <a:pt x="104" y="456"/>
                </a:lnTo>
                <a:lnTo>
                  <a:pt x="112" y="432"/>
                </a:lnTo>
                <a:lnTo>
                  <a:pt x="128" y="432"/>
                </a:lnTo>
                <a:lnTo>
                  <a:pt x="152" y="464"/>
                </a:lnTo>
                <a:lnTo>
                  <a:pt x="160" y="464"/>
                </a:lnTo>
                <a:lnTo>
                  <a:pt x="168" y="432"/>
                </a:lnTo>
                <a:lnTo>
                  <a:pt x="208" y="384"/>
                </a:lnTo>
                <a:lnTo>
                  <a:pt x="208" y="336"/>
                </a:lnTo>
                <a:lnTo>
                  <a:pt x="216" y="336"/>
                </a:lnTo>
                <a:lnTo>
                  <a:pt x="240" y="360"/>
                </a:lnTo>
                <a:lnTo>
                  <a:pt x="288" y="376"/>
                </a:lnTo>
                <a:lnTo>
                  <a:pt x="296" y="336"/>
                </a:lnTo>
                <a:lnTo>
                  <a:pt x="280" y="304"/>
                </a:lnTo>
                <a:lnTo>
                  <a:pt x="296" y="288"/>
                </a:lnTo>
                <a:lnTo>
                  <a:pt x="288" y="264"/>
                </a:lnTo>
                <a:lnTo>
                  <a:pt x="256" y="240"/>
                </a:lnTo>
                <a:lnTo>
                  <a:pt x="248" y="200"/>
                </a:lnTo>
                <a:lnTo>
                  <a:pt x="280" y="144"/>
                </a:lnTo>
                <a:lnTo>
                  <a:pt x="288" y="112"/>
                </a:lnTo>
                <a:lnTo>
                  <a:pt x="264" y="72"/>
                </a:lnTo>
                <a:lnTo>
                  <a:pt x="280" y="56"/>
                </a:lnTo>
                <a:lnTo>
                  <a:pt x="288" y="8"/>
                </a:lnTo>
                <a:lnTo>
                  <a:pt x="312" y="8"/>
                </a:lnTo>
                <a:lnTo>
                  <a:pt x="320" y="0"/>
                </a:lnTo>
              </a:path>
            </a:pathLst>
          </a:custGeom>
          <a:solidFill>
            <a:schemeClr val="accent6"/>
          </a:solidFill>
          <a:ln w="6350" cap="flat" cmpd="sng" algn="ctr">
            <a:solidFill>
              <a:schemeClr val="tx1">
                <a:lumMod val="50000"/>
                <a:lumOff val="50000"/>
              </a:schemeClr>
            </a:solidFill>
            <a:prstDash val="solid"/>
            <a:round/>
            <a:headEnd/>
            <a:tailEnd/>
          </a:ln>
        </p:spPr>
        <p:txBody>
          <a:bodyPr lIns="0" tIns="0" rIns="0" bIns="0" anchor="ctr"/>
          <a:lstStyle/>
          <a:p>
            <a:endParaRPr lang="ru-RU" kern="0" dirty="0">
              <a:solidFill>
                <a:sysClr val="windowText" lastClr="000000"/>
              </a:solidFill>
            </a:endParaRPr>
          </a:p>
        </p:txBody>
      </p:sp>
      <p:sp>
        <p:nvSpPr>
          <p:cNvPr id="136" name="Freeform 12"/>
          <p:cNvSpPr>
            <a:spLocks/>
          </p:cNvSpPr>
          <p:nvPr>
            <p:custDataLst>
              <p:tags r:id="rId13"/>
            </p:custDataLst>
          </p:nvPr>
        </p:nvSpPr>
        <p:spPr bwMode="auto">
          <a:xfrm rot="489215">
            <a:off x="5092700" y="4414838"/>
            <a:ext cx="556667" cy="362927"/>
          </a:xfrm>
          <a:custGeom>
            <a:avLst/>
            <a:gdLst>
              <a:gd name="T0" fmla="*/ 2147483647 w 401"/>
              <a:gd name="T1" fmla="*/ 2147483647 h 257"/>
              <a:gd name="T2" fmla="*/ 0 w 401"/>
              <a:gd name="T3" fmla="*/ 2147483647 h 257"/>
              <a:gd name="T4" fmla="*/ 2147483647 w 401"/>
              <a:gd name="T5" fmla="*/ 2147483647 h 257"/>
              <a:gd name="T6" fmla="*/ 2147483647 w 401"/>
              <a:gd name="T7" fmla="*/ 2147483647 h 257"/>
              <a:gd name="T8" fmla="*/ 2147483647 w 401"/>
              <a:gd name="T9" fmla="*/ 2147483647 h 257"/>
              <a:gd name="T10" fmla="*/ 2147483647 w 401"/>
              <a:gd name="T11" fmla="*/ 2147483647 h 257"/>
              <a:gd name="T12" fmla="*/ 2147483647 w 401"/>
              <a:gd name="T13" fmla="*/ 2147483647 h 257"/>
              <a:gd name="T14" fmla="*/ 2147483647 w 401"/>
              <a:gd name="T15" fmla="*/ 2147483647 h 257"/>
              <a:gd name="T16" fmla="*/ 2147483647 w 401"/>
              <a:gd name="T17" fmla="*/ 2147483647 h 257"/>
              <a:gd name="T18" fmla="*/ 2147483647 w 401"/>
              <a:gd name="T19" fmla="*/ 2147483647 h 257"/>
              <a:gd name="T20" fmla="*/ 2147483647 w 401"/>
              <a:gd name="T21" fmla="*/ 2147483647 h 257"/>
              <a:gd name="T22" fmla="*/ 2147483647 w 401"/>
              <a:gd name="T23" fmla="*/ 2147483647 h 257"/>
              <a:gd name="T24" fmla="*/ 2147483647 w 401"/>
              <a:gd name="T25" fmla="*/ 2147483647 h 257"/>
              <a:gd name="T26" fmla="*/ 2147483647 w 401"/>
              <a:gd name="T27" fmla="*/ 2147483647 h 257"/>
              <a:gd name="T28" fmla="*/ 2147483647 w 401"/>
              <a:gd name="T29" fmla="*/ 2147483647 h 257"/>
              <a:gd name="T30" fmla="*/ 2147483647 w 401"/>
              <a:gd name="T31" fmla="*/ 2147483647 h 257"/>
              <a:gd name="T32" fmla="*/ 2147483647 w 401"/>
              <a:gd name="T33" fmla="*/ 2147483647 h 257"/>
              <a:gd name="T34" fmla="*/ 2147483647 w 401"/>
              <a:gd name="T35" fmla="*/ 2147483647 h 257"/>
              <a:gd name="T36" fmla="*/ 2147483647 w 401"/>
              <a:gd name="T37" fmla="*/ 0 h 257"/>
              <a:gd name="T38" fmla="*/ 2147483647 w 401"/>
              <a:gd name="T39" fmla="*/ 0 h 257"/>
              <a:gd name="T40" fmla="*/ 2147483647 w 401"/>
              <a:gd name="T41" fmla="*/ 2147483647 h 257"/>
              <a:gd name="T42" fmla="*/ 2147483647 w 401"/>
              <a:gd name="T43" fmla="*/ 2147483647 h 257"/>
              <a:gd name="T44" fmla="*/ 2147483647 w 401"/>
              <a:gd name="T45" fmla="*/ 2147483647 h 257"/>
              <a:gd name="T46" fmla="*/ 2147483647 w 401"/>
              <a:gd name="T47" fmla="*/ 2147483647 h 257"/>
              <a:gd name="T48" fmla="*/ 2147483647 w 401"/>
              <a:gd name="T49" fmla="*/ 2147483647 h 257"/>
              <a:gd name="T50" fmla="*/ 2147483647 w 401"/>
              <a:gd name="T51" fmla="*/ 2147483647 h 257"/>
              <a:gd name="T52" fmla="*/ 2147483647 w 401"/>
              <a:gd name="T53" fmla="*/ 2147483647 h 257"/>
              <a:gd name="T54" fmla="*/ 2147483647 w 401"/>
              <a:gd name="T55" fmla="*/ 2147483647 h 257"/>
              <a:gd name="T56" fmla="*/ 2147483647 w 401"/>
              <a:gd name="T57" fmla="*/ 2147483647 h 257"/>
              <a:gd name="T58" fmla="*/ 2147483647 w 401"/>
              <a:gd name="T59" fmla="*/ 2147483647 h 257"/>
              <a:gd name="T60" fmla="*/ 2147483647 w 401"/>
              <a:gd name="T61" fmla="*/ 2147483647 h 257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w 401"/>
              <a:gd name="T94" fmla="*/ 0 h 257"/>
              <a:gd name="T95" fmla="*/ 401 w 401"/>
              <a:gd name="T96" fmla="*/ 257 h 257"/>
            </a:gdLst>
            <a:ahLst/>
            <a:cxnLst>
              <a:cxn ang="T62">
                <a:pos x="T0" y="T1"/>
              </a:cxn>
              <a:cxn ang="T63">
                <a:pos x="T2" y="T3"/>
              </a:cxn>
              <a:cxn ang="T64">
                <a:pos x="T4" y="T5"/>
              </a:cxn>
              <a:cxn ang="T65">
                <a:pos x="T6" y="T7"/>
              </a:cxn>
              <a:cxn ang="T66">
                <a:pos x="T8" y="T9"/>
              </a:cxn>
              <a:cxn ang="T67">
                <a:pos x="T10" y="T11"/>
              </a:cxn>
              <a:cxn ang="T68">
                <a:pos x="T12" y="T13"/>
              </a:cxn>
              <a:cxn ang="T69">
                <a:pos x="T14" y="T15"/>
              </a:cxn>
              <a:cxn ang="T70">
                <a:pos x="T16" y="T17"/>
              </a:cxn>
              <a:cxn ang="T71">
                <a:pos x="T18" y="T19"/>
              </a:cxn>
              <a:cxn ang="T72">
                <a:pos x="T20" y="T21"/>
              </a:cxn>
              <a:cxn ang="T73">
                <a:pos x="T22" y="T23"/>
              </a:cxn>
              <a:cxn ang="T74">
                <a:pos x="T24" y="T25"/>
              </a:cxn>
              <a:cxn ang="T75">
                <a:pos x="T26" y="T27"/>
              </a:cxn>
              <a:cxn ang="T76">
                <a:pos x="T28" y="T29"/>
              </a:cxn>
              <a:cxn ang="T77">
                <a:pos x="T30" y="T31"/>
              </a:cxn>
              <a:cxn ang="T78">
                <a:pos x="T32" y="T33"/>
              </a:cxn>
              <a:cxn ang="T79">
                <a:pos x="T34" y="T35"/>
              </a:cxn>
              <a:cxn ang="T80">
                <a:pos x="T36" y="T37"/>
              </a:cxn>
              <a:cxn ang="T81">
                <a:pos x="T38" y="T39"/>
              </a:cxn>
              <a:cxn ang="T82">
                <a:pos x="T40" y="T41"/>
              </a:cxn>
              <a:cxn ang="T83">
                <a:pos x="T42" y="T43"/>
              </a:cxn>
              <a:cxn ang="T84">
                <a:pos x="T44" y="T45"/>
              </a:cxn>
              <a:cxn ang="T85">
                <a:pos x="T46" y="T47"/>
              </a:cxn>
              <a:cxn ang="T86">
                <a:pos x="T48" y="T49"/>
              </a:cxn>
              <a:cxn ang="T87">
                <a:pos x="T50" y="T51"/>
              </a:cxn>
              <a:cxn ang="T88">
                <a:pos x="T52" y="T53"/>
              </a:cxn>
              <a:cxn ang="T89">
                <a:pos x="T54" y="T55"/>
              </a:cxn>
              <a:cxn ang="T90">
                <a:pos x="T56" y="T57"/>
              </a:cxn>
              <a:cxn ang="T91">
                <a:pos x="T58" y="T59"/>
              </a:cxn>
              <a:cxn ang="T92">
                <a:pos x="T60" y="T61"/>
              </a:cxn>
            </a:cxnLst>
            <a:rect l="T93" t="T94" r="T95" b="T96"/>
            <a:pathLst>
              <a:path w="401" h="257">
                <a:moveTo>
                  <a:pt x="8" y="152"/>
                </a:moveTo>
                <a:lnTo>
                  <a:pt x="0" y="184"/>
                </a:lnTo>
                <a:lnTo>
                  <a:pt x="40" y="224"/>
                </a:lnTo>
                <a:lnTo>
                  <a:pt x="16" y="232"/>
                </a:lnTo>
                <a:lnTo>
                  <a:pt x="16" y="248"/>
                </a:lnTo>
                <a:lnTo>
                  <a:pt x="24" y="256"/>
                </a:lnTo>
                <a:lnTo>
                  <a:pt x="144" y="200"/>
                </a:lnTo>
                <a:lnTo>
                  <a:pt x="176" y="224"/>
                </a:lnTo>
                <a:lnTo>
                  <a:pt x="224" y="216"/>
                </a:lnTo>
                <a:lnTo>
                  <a:pt x="248" y="256"/>
                </a:lnTo>
                <a:lnTo>
                  <a:pt x="352" y="256"/>
                </a:lnTo>
                <a:lnTo>
                  <a:pt x="400" y="216"/>
                </a:lnTo>
                <a:lnTo>
                  <a:pt x="376" y="168"/>
                </a:lnTo>
                <a:lnTo>
                  <a:pt x="400" y="112"/>
                </a:lnTo>
                <a:lnTo>
                  <a:pt x="400" y="80"/>
                </a:lnTo>
                <a:lnTo>
                  <a:pt x="400" y="40"/>
                </a:lnTo>
                <a:lnTo>
                  <a:pt x="384" y="32"/>
                </a:lnTo>
                <a:lnTo>
                  <a:pt x="344" y="24"/>
                </a:lnTo>
                <a:lnTo>
                  <a:pt x="320" y="0"/>
                </a:lnTo>
                <a:lnTo>
                  <a:pt x="304" y="0"/>
                </a:lnTo>
                <a:lnTo>
                  <a:pt x="296" y="8"/>
                </a:lnTo>
                <a:lnTo>
                  <a:pt x="256" y="24"/>
                </a:lnTo>
                <a:lnTo>
                  <a:pt x="216" y="64"/>
                </a:lnTo>
                <a:lnTo>
                  <a:pt x="192" y="112"/>
                </a:lnTo>
                <a:lnTo>
                  <a:pt x="168" y="120"/>
                </a:lnTo>
                <a:lnTo>
                  <a:pt x="152" y="144"/>
                </a:lnTo>
                <a:lnTo>
                  <a:pt x="80" y="128"/>
                </a:lnTo>
                <a:lnTo>
                  <a:pt x="64" y="112"/>
                </a:lnTo>
                <a:lnTo>
                  <a:pt x="48" y="120"/>
                </a:lnTo>
                <a:lnTo>
                  <a:pt x="32" y="152"/>
                </a:lnTo>
                <a:lnTo>
                  <a:pt x="8" y="152"/>
                </a:lnTo>
              </a:path>
            </a:pathLst>
          </a:custGeom>
          <a:solidFill>
            <a:schemeClr val="accent6"/>
          </a:solidFill>
          <a:ln w="6350" cap="flat" cmpd="sng" algn="ctr">
            <a:solidFill>
              <a:schemeClr val="tx1">
                <a:lumMod val="50000"/>
                <a:lumOff val="50000"/>
              </a:schemeClr>
            </a:solidFill>
            <a:prstDash val="solid"/>
            <a:round/>
            <a:headEnd/>
            <a:tailEnd/>
          </a:ln>
        </p:spPr>
        <p:txBody>
          <a:bodyPr lIns="0" tIns="0" rIns="0" bIns="0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kern="0" dirty="0">
              <a:solidFill>
                <a:sysClr val="windowText" lastClr="000000"/>
              </a:solidFill>
            </a:endParaRPr>
          </a:p>
        </p:txBody>
      </p:sp>
      <p:sp>
        <p:nvSpPr>
          <p:cNvPr id="137" name="Freeform 13"/>
          <p:cNvSpPr>
            <a:spLocks/>
          </p:cNvSpPr>
          <p:nvPr>
            <p:custDataLst>
              <p:tags r:id="rId14"/>
            </p:custDataLst>
          </p:nvPr>
        </p:nvSpPr>
        <p:spPr bwMode="auto">
          <a:xfrm rot="489215">
            <a:off x="4922838" y="4106863"/>
            <a:ext cx="258164" cy="407647"/>
          </a:xfrm>
          <a:custGeom>
            <a:avLst/>
            <a:gdLst>
              <a:gd name="T0" fmla="*/ 2147483647 w 185"/>
              <a:gd name="T1" fmla="*/ 2147483647 h 289"/>
              <a:gd name="T2" fmla="*/ 2147483647 w 185"/>
              <a:gd name="T3" fmla="*/ 2147483647 h 289"/>
              <a:gd name="T4" fmla="*/ 2147483647 w 185"/>
              <a:gd name="T5" fmla="*/ 2147483647 h 289"/>
              <a:gd name="T6" fmla="*/ 2147483647 w 185"/>
              <a:gd name="T7" fmla="*/ 2147483647 h 289"/>
              <a:gd name="T8" fmla="*/ 2147483647 w 185"/>
              <a:gd name="T9" fmla="*/ 2147483647 h 289"/>
              <a:gd name="T10" fmla="*/ 2147483647 w 185"/>
              <a:gd name="T11" fmla="*/ 2147483647 h 289"/>
              <a:gd name="T12" fmla="*/ 2147483647 w 185"/>
              <a:gd name="T13" fmla="*/ 2147483647 h 289"/>
              <a:gd name="T14" fmla="*/ 2147483647 w 185"/>
              <a:gd name="T15" fmla="*/ 2147483647 h 289"/>
              <a:gd name="T16" fmla="*/ 2147483647 w 185"/>
              <a:gd name="T17" fmla="*/ 2147483647 h 289"/>
              <a:gd name="T18" fmla="*/ 2147483647 w 185"/>
              <a:gd name="T19" fmla="*/ 2147483647 h 289"/>
              <a:gd name="T20" fmla="*/ 2147483647 w 185"/>
              <a:gd name="T21" fmla="*/ 2147483647 h 289"/>
              <a:gd name="T22" fmla="*/ 2147483647 w 185"/>
              <a:gd name="T23" fmla="*/ 2147483647 h 289"/>
              <a:gd name="T24" fmla="*/ 2147483647 w 185"/>
              <a:gd name="T25" fmla="*/ 2147483647 h 289"/>
              <a:gd name="T26" fmla="*/ 2147483647 w 185"/>
              <a:gd name="T27" fmla="*/ 2147483647 h 289"/>
              <a:gd name="T28" fmla="*/ 2147483647 w 185"/>
              <a:gd name="T29" fmla="*/ 2147483647 h 289"/>
              <a:gd name="T30" fmla="*/ 2147483647 w 185"/>
              <a:gd name="T31" fmla="*/ 2147483647 h 289"/>
              <a:gd name="T32" fmla="*/ 2147483647 w 185"/>
              <a:gd name="T33" fmla="*/ 2147483647 h 289"/>
              <a:gd name="T34" fmla="*/ 2147483647 w 185"/>
              <a:gd name="T35" fmla="*/ 2147483647 h 289"/>
              <a:gd name="T36" fmla="*/ 2147483647 w 185"/>
              <a:gd name="T37" fmla="*/ 2147483647 h 289"/>
              <a:gd name="T38" fmla="*/ 2147483647 w 185"/>
              <a:gd name="T39" fmla="*/ 0 h 289"/>
              <a:gd name="T40" fmla="*/ 2147483647 w 185"/>
              <a:gd name="T41" fmla="*/ 2147483647 h 289"/>
              <a:gd name="T42" fmla="*/ 2147483647 w 185"/>
              <a:gd name="T43" fmla="*/ 2147483647 h 289"/>
              <a:gd name="T44" fmla="*/ 2147483647 w 185"/>
              <a:gd name="T45" fmla="*/ 2147483647 h 289"/>
              <a:gd name="T46" fmla="*/ 2147483647 w 185"/>
              <a:gd name="T47" fmla="*/ 2147483647 h 289"/>
              <a:gd name="T48" fmla="*/ 0 w 185"/>
              <a:gd name="T49" fmla="*/ 2147483647 h 289"/>
              <a:gd name="T50" fmla="*/ 2147483647 w 185"/>
              <a:gd name="T51" fmla="*/ 2147483647 h 289"/>
              <a:gd name="T52" fmla="*/ 2147483647 w 185"/>
              <a:gd name="T53" fmla="*/ 2147483647 h 289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w 185"/>
              <a:gd name="T82" fmla="*/ 0 h 289"/>
              <a:gd name="T83" fmla="*/ 185 w 185"/>
              <a:gd name="T84" fmla="*/ 289 h 289"/>
            </a:gdLst>
            <a:ahLst/>
            <a:cxnLst>
              <a:cxn ang="T54">
                <a:pos x="T0" y="T1"/>
              </a:cxn>
              <a:cxn ang="T55">
                <a:pos x="T2" y="T3"/>
              </a:cxn>
              <a:cxn ang="T56">
                <a:pos x="T4" y="T5"/>
              </a:cxn>
              <a:cxn ang="T57">
                <a:pos x="T6" y="T7"/>
              </a:cxn>
              <a:cxn ang="T58">
                <a:pos x="T8" y="T9"/>
              </a:cxn>
              <a:cxn ang="T59">
                <a:pos x="T10" y="T11"/>
              </a:cxn>
              <a:cxn ang="T60">
                <a:pos x="T12" y="T13"/>
              </a:cxn>
              <a:cxn ang="T61">
                <a:pos x="T14" y="T15"/>
              </a:cxn>
              <a:cxn ang="T62">
                <a:pos x="T16" y="T17"/>
              </a:cxn>
              <a:cxn ang="T63">
                <a:pos x="T18" y="T19"/>
              </a:cxn>
              <a:cxn ang="T64">
                <a:pos x="T20" y="T21"/>
              </a:cxn>
              <a:cxn ang="T65">
                <a:pos x="T22" y="T23"/>
              </a:cxn>
              <a:cxn ang="T66">
                <a:pos x="T24" y="T25"/>
              </a:cxn>
              <a:cxn ang="T67">
                <a:pos x="T26" y="T27"/>
              </a:cxn>
              <a:cxn ang="T68">
                <a:pos x="T28" y="T29"/>
              </a:cxn>
              <a:cxn ang="T69">
                <a:pos x="T30" y="T31"/>
              </a:cxn>
              <a:cxn ang="T70">
                <a:pos x="T32" y="T33"/>
              </a:cxn>
              <a:cxn ang="T71">
                <a:pos x="T34" y="T35"/>
              </a:cxn>
              <a:cxn ang="T72">
                <a:pos x="T36" y="T37"/>
              </a:cxn>
              <a:cxn ang="T73">
                <a:pos x="T38" y="T39"/>
              </a:cxn>
              <a:cxn ang="T74">
                <a:pos x="T40" y="T41"/>
              </a:cxn>
              <a:cxn ang="T75">
                <a:pos x="T42" y="T43"/>
              </a:cxn>
              <a:cxn ang="T76">
                <a:pos x="T44" y="T45"/>
              </a:cxn>
              <a:cxn ang="T77">
                <a:pos x="T46" y="T47"/>
              </a:cxn>
              <a:cxn ang="T78">
                <a:pos x="T48" y="T49"/>
              </a:cxn>
              <a:cxn ang="T79">
                <a:pos x="T50" y="T51"/>
              </a:cxn>
              <a:cxn ang="T80">
                <a:pos x="T52" y="T53"/>
              </a:cxn>
            </a:cxnLst>
            <a:rect l="T81" t="T82" r="T83" b="T84"/>
            <a:pathLst>
              <a:path w="185" h="289">
                <a:moveTo>
                  <a:pt x="16" y="144"/>
                </a:moveTo>
                <a:lnTo>
                  <a:pt x="24" y="144"/>
                </a:lnTo>
                <a:lnTo>
                  <a:pt x="40" y="176"/>
                </a:lnTo>
                <a:lnTo>
                  <a:pt x="80" y="208"/>
                </a:lnTo>
                <a:lnTo>
                  <a:pt x="80" y="240"/>
                </a:lnTo>
                <a:lnTo>
                  <a:pt x="96" y="264"/>
                </a:lnTo>
                <a:lnTo>
                  <a:pt x="96" y="272"/>
                </a:lnTo>
                <a:lnTo>
                  <a:pt x="152" y="288"/>
                </a:lnTo>
                <a:lnTo>
                  <a:pt x="176" y="248"/>
                </a:lnTo>
                <a:lnTo>
                  <a:pt x="160" y="216"/>
                </a:lnTo>
                <a:lnTo>
                  <a:pt x="168" y="168"/>
                </a:lnTo>
                <a:lnTo>
                  <a:pt x="144" y="160"/>
                </a:lnTo>
                <a:lnTo>
                  <a:pt x="144" y="144"/>
                </a:lnTo>
                <a:lnTo>
                  <a:pt x="160" y="120"/>
                </a:lnTo>
                <a:lnTo>
                  <a:pt x="144" y="112"/>
                </a:lnTo>
                <a:lnTo>
                  <a:pt x="144" y="96"/>
                </a:lnTo>
                <a:lnTo>
                  <a:pt x="160" y="88"/>
                </a:lnTo>
                <a:lnTo>
                  <a:pt x="184" y="56"/>
                </a:lnTo>
                <a:lnTo>
                  <a:pt x="152" y="16"/>
                </a:lnTo>
                <a:lnTo>
                  <a:pt x="152" y="0"/>
                </a:lnTo>
                <a:lnTo>
                  <a:pt x="120" y="24"/>
                </a:lnTo>
                <a:lnTo>
                  <a:pt x="96" y="8"/>
                </a:lnTo>
                <a:lnTo>
                  <a:pt x="64" y="16"/>
                </a:lnTo>
                <a:lnTo>
                  <a:pt x="40" y="40"/>
                </a:lnTo>
                <a:lnTo>
                  <a:pt x="0" y="40"/>
                </a:lnTo>
                <a:lnTo>
                  <a:pt x="16" y="64"/>
                </a:lnTo>
                <a:lnTo>
                  <a:pt x="16" y="144"/>
                </a:lnTo>
              </a:path>
            </a:pathLst>
          </a:custGeom>
          <a:solidFill>
            <a:schemeClr val="accent6"/>
          </a:solidFill>
          <a:ln w="6350" cap="flat" cmpd="sng" algn="ctr">
            <a:solidFill>
              <a:schemeClr val="tx1">
                <a:lumMod val="50000"/>
                <a:lumOff val="50000"/>
              </a:schemeClr>
            </a:solidFill>
            <a:prstDash val="solid"/>
            <a:round/>
            <a:headEnd/>
            <a:tailEnd/>
          </a:ln>
        </p:spPr>
        <p:txBody>
          <a:bodyPr lIns="0" tIns="0" rIns="0" bIns="0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kern="0" dirty="0">
              <a:solidFill>
                <a:sysClr val="windowText" lastClr="000000"/>
              </a:solidFill>
            </a:endParaRPr>
          </a:p>
        </p:txBody>
      </p:sp>
      <p:sp>
        <p:nvSpPr>
          <p:cNvPr id="141" name="Freeform 14"/>
          <p:cNvSpPr>
            <a:spLocks/>
          </p:cNvSpPr>
          <p:nvPr>
            <p:custDataLst>
              <p:tags r:id="rId15"/>
            </p:custDataLst>
          </p:nvPr>
        </p:nvSpPr>
        <p:spPr bwMode="auto">
          <a:xfrm rot="489215">
            <a:off x="4556125" y="3662363"/>
            <a:ext cx="679295" cy="509129"/>
          </a:xfrm>
          <a:custGeom>
            <a:avLst/>
            <a:gdLst>
              <a:gd name="T0" fmla="*/ 2147483647 w 489"/>
              <a:gd name="T1" fmla="*/ 2147483647 h 361"/>
              <a:gd name="T2" fmla="*/ 2147483647 w 489"/>
              <a:gd name="T3" fmla="*/ 2147483647 h 361"/>
              <a:gd name="T4" fmla="*/ 2147483647 w 489"/>
              <a:gd name="T5" fmla="*/ 2147483647 h 361"/>
              <a:gd name="T6" fmla="*/ 2147483647 w 489"/>
              <a:gd name="T7" fmla="*/ 2147483647 h 361"/>
              <a:gd name="T8" fmla="*/ 2147483647 w 489"/>
              <a:gd name="T9" fmla="*/ 2147483647 h 361"/>
              <a:gd name="T10" fmla="*/ 2147483647 w 489"/>
              <a:gd name="T11" fmla="*/ 2147483647 h 361"/>
              <a:gd name="T12" fmla="*/ 2147483647 w 489"/>
              <a:gd name="T13" fmla="*/ 2147483647 h 361"/>
              <a:gd name="T14" fmla="*/ 2147483647 w 489"/>
              <a:gd name="T15" fmla="*/ 2147483647 h 361"/>
              <a:gd name="T16" fmla="*/ 2147483647 w 489"/>
              <a:gd name="T17" fmla="*/ 2147483647 h 361"/>
              <a:gd name="T18" fmla="*/ 2147483647 w 489"/>
              <a:gd name="T19" fmla="*/ 2147483647 h 361"/>
              <a:gd name="T20" fmla="*/ 2147483647 w 489"/>
              <a:gd name="T21" fmla="*/ 2147483647 h 361"/>
              <a:gd name="T22" fmla="*/ 2147483647 w 489"/>
              <a:gd name="T23" fmla="*/ 2147483647 h 361"/>
              <a:gd name="T24" fmla="*/ 2147483647 w 489"/>
              <a:gd name="T25" fmla="*/ 2147483647 h 361"/>
              <a:gd name="T26" fmla="*/ 2147483647 w 489"/>
              <a:gd name="T27" fmla="*/ 2147483647 h 361"/>
              <a:gd name="T28" fmla="*/ 2147483647 w 489"/>
              <a:gd name="T29" fmla="*/ 2147483647 h 361"/>
              <a:gd name="T30" fmla="*/ 2147483647 w 489"/>
              <a:gd name="T31" fmla="*/ 2147483647 h 361"/>
              <a:gd name="T32" fmla="*/ 2147483647 w 489"/>
              <a:gd name="T33" fmla="*/ 2147483647 h 361"/>
              <a:gd name="T34" fmla="*/ 2147483647 w 489"/>
              <a:gd name="T35" fmla="*/ 2147483647 h 361"/>
              <a:gd name="T36" fmla="*/ 2147483647 w 489"/>
              <a:gd name="T37" fmla="*/ 2147483647 h 361"/>
              <a:gd name="T38" fmla="*/ 2147483647 w 489"/>
              <a:gd name="T39" fmla="*/ 2147483647 h 361"/>
              <a:gd name="T40" fmla="*/ 2147483647 w 489"/>
              <a:gd name="T41" fmla="*/ 2147483647 h 361"/>
              <a:gd name="T42" fmla="*/ 2147483647 w 489"/>
              <a:gd name="T43" fmla="*/ 2147483647 h 361"/>
              <a:gd name="T44" fmla="*/ 2147483647 w 489"/>
              <a:gd name="T45" fmla="*/ 2147483647 h 361"/>
              <a:gd name="T46" fmla="*/ 2147483647 w 489"/>
              <a:gd name="T47" fmla="*/ 2147483647 h 361"/>
              <a:gd name="T48" fmla="*/ 2147483647 w 489"/>
              <a:gd name="T49" fmla="*/ 2147483647 h 361"/>
              <a:gd name="T50" fmla="*/ 2147483647 w 489"/>
              <a:gd name="T51" fmla="*/ 2147483647 h 361"/>
              <a:gd name="T52" fmla="*/ 2147483647 w 489"/>
              <a:gd name="T53" fmla="*/ 2147483647 h 361"/>
              <a:gd name="T54" fmla="*/ 2147483647 w 489"/>
              <a:gd name="T55" fmla="*/ 2147483647 h 361"/>
              <a:gd name="T56" fmla="*/ 2147483647 w 489"/>
              <a:gd name="T57" fmla="*/ 2147483647 h 361"/>
              <a:gd name="T58" fmla="*/ 2147483647 w 489"/>
              <a:gd name="T59" fmla="*/ 2147483647 h 361"/>
              <a:gd name="T60" fmla="*/ 0 w 489"/>
              <a:gd name="T61" fmla="*/ 2147483647 h 361"/>
              <a:gd name="T62" fmla="*/ 2147483647 w 489"/>
              <a:gd name="T63" fmla="*/ 2147483647 h 361"/>
              <a:gd name="T64" fmla="*/ 2147483647 w 489"/>
              <a:gd name="T65" fmla="*/ 2147483647 h 361"/>
              <a:gd name="T66" fmla="*/ 2147483647 w 489"/>
              <a:gd name="T67" fmla="*/ 2147483647 h 361"/>
              <a:gd name="T68" fmla="*/ 2147483647 w 489"/>
              <a:gd name="T69" fmla="*/ 2147483647 h 361"/>
              <a:gd name="T70" fmla="*/ 2147483647 w 489"/>
              <a:gd name="T71" fmla="*/ 0 h 361"/>
              <a:gd name="T72" fmla="*/ 2147483647 w 489"/>
              <a:gd name="T73" fmla="*/ 0 h 361"/>
              <a:gd name="T74" fmla="*/ 2147483647 w 489"/>
              <a:gd name="T75" fmla="*/ 2147483647 h 361"/>
              <a:gd name="T76" fmla="*/ 2147483647 w 489"/>
              <a:gd name="T77" fmla="*/ 2147483647 h 361"/>
              <a:gd name="T78" fmla="*/ 2147483647 w 489"/>
              <a:gd name="T79" fmla="*/ 2147483647 h 361"/>
              <a:gd name="T80" fmla="*/ 2147483647 w 489"/>
              <a:gd name="T81" fmla="*/ 2147483647 h 361"/>
              <a:gd name="T82" fmla="*/ 2147483647 w 489"/>
              <a:gd name="T83" fmla="*/ 2147483647 h 361"/>
              <a:gd name="T84" fmla="*/ 2147483647 w 489"/>
              <a:gd name="T85" fmla="*/ 2147483647 h 361"/>
              <a:gd name="T86" fmla="*/ 2147483647 w 489"/>
              <a:gd name="T87" fmla="*/ 2147483647 h 361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w 489"/>
              <a:gd name="T133" fmla="*/ 0 h 361"/>
              <a:gd name="T134" fmla="*/ 489 w 489"/>
              <a:gd name="T135" fmla="*/ 361 h 361"/>
            </a:gdLst>
            <a:ahLst/>
            <a:cxnLst>
              <a:cxn ang="T88">
                <a:pos x="T0" y="T1"/>
              </a:cxn>
              <a:cxn ang="T89">
                <a:pos x="T2" y="T3"/>
              </a:cxn>
              <a:cxn ang="T90">
                <a:pos x="T4" y="T5"/>
              </a:cxn>
              <a:cxn ang="T91">
                <a:pos x="T6" y="T7"/>
              </a:cxn>
              <a:cxn ang="T92">
                <a:pos x="T8" y="T9"/>
              </a:cxn>
              <a:cxn ang="T93">
                <a:pos x="T10" y="T11"/>
              </a:cxn>
              <a:cxn ang="T94">
                <a:pos x="T12" y="T13"/>
              </a:cxn>
              <a:cxn ang="T95">
                <a:pos x="T14" y="T15"/>
              </a:cxn>
              <a:cxn ang="T96">
                <a:pos x="T16" y="T17"/>
              </a:cxn>
              <a:cxn ang="T97">
                <a:pos x="T18" y="T19"/>
              </a:cxn>
              <a:cxn ang="T98">
                <a:pos x="T20" y="T21"/>
              </a:cxn>
              <a:cxn ang="T99">
                <a:pos x="T22" y="T23"/>
              </a:cxn>
              <a:cxn ang="T100">
                <a:pos x="T24" y="T25"/>
              </a:cxn>
              <a:cxn ang="T101">
                <a:pos x="T26" y="T27"/>
              </a:cxn>
              <a:cxn ang="T102">
                <a:pos x="T28" y="T29"/>
              </a:cxn>
              <a:cxn ang="T103">
                <a:pos x="T30" y="T31"/>
              </a:cxn>
              <a:cxn ang="T104">
                <a:pos x="T32" y="T33"/>
              </a:cxn>
              <a:cxn ang="T105">
                <a:pos x="T34" y="T35"/>
              </a:cxn>
              <a:cxn ang="T106">
                <a:pos x="T36" y="T37"/>
              </a:cxn>
              <a:cxn ang="T107">
                <a:pos x="T38" y="T39"/>
              </a:cxn>
              <a:cxn ang="T108">
                <a:pos x="T40" y="T41"/>
              </a:cxn>
              <a:cxn ang="T109">
                <a:pos x="T42" y="T43"/>
              </a:cxn>
              <a:cxn ang="T110">
                <a:pos x="T44" y="T45"/>
              </a:cxn>
              <a:cxn ang="T111">
                <a:pos x="T46" y="T47"/>
              </a:cxn>
              <a:cxn ang="T112">
                <a:pos x="T48" y="T49"/>
              </a:cxn>
              <a:cxn ang="T113">
                <a:pos x="T50" y="T51"/>
              </a:cxn>
              <a:cxn ang="T114">
                <a:pos x="T52" y="T53"/>
              </a:cxn>
              <a:cxn ang="T115">
                <a:pos x="T54" y="T55"/>
              </a:cxn>
              <a:cxn ang="T116">
                <a:pos x="T56" y="T57"/>
              </a:cxn>
              <a:cxn ang="T117">
                <a:pos x="T58" y="T59"/>
              </a:cxn>
              <a:cxn ang="T118">
                <a:pos x="T60" y="T61"/>
              </a:cxn>
              <a:cxn ang="T119">
                <a:pos x="T62" y="T63"/>
              </a:cxn>
              <a:cxn ang="T120">
                <a:pos x="T64" y="T65"/>
              </a:cxn>
              <a:cxn ang="T121">
                <a:pos x="T66" y="T67"/>
              </a:cxn>
              <a:cxn ang="T122">
                <a:pos x="T68" y="T69"/>
              </a:cxn>
              <a:cxn ang="T123">
                <a:pos x="T70" y="T71"/>
              </a:cxn>
              <a:cxn ang="T124">
                <a:pos x="T72" y="T73"/>
              </a:cxn>
              <a:cxn ang="T125">
                <a:pos x="T74" y="T75"/>
              </a:cxn>
              <a:cxn ang="T126">
                <a:pos x="T76" y="T77"/>
              </a:cxn>
              <a:cxn ang="T127">
                <a:pos x="T78" y="T79"/>
              </a:cxn>
              <a:cxn ang="T128">
                <a:pos x="T80" y="T81"/>
              </a:cxn>
              <a:cxn ang="T129">
                <a:pos x="T82" y="T83"/>
              </a:cxn>
              <a:cxn ang="T130">
                <a:pos x="T84" y="T85"/>
              </a:cxn>
              <a:cxn ang="T131">
                <a:pos x="T86" y="T87"/>
              </a:cxn>
            </a:cxnLst>
            <a:rect l="T132" t="T133" r="T134" b="T135"/>
            <a:pathLst>
              <a:path w="489" h="361">
                <a:moveTo>
                  <a:pt x="328" y="32"/>
                </a:moveTo>
                <a:lnTo>
                  <a:pt x="336" y="56"/>
                </a:lnTo>
                <a:lnTo>
                  <a:pt x="336" y="88"/>
                </a:lnTo>
                <a:lnTo>
                  <a:pt x="392" y="88"/>
                </a:lnTo>
                <a:lnTo>
                  <a:pt x="424" y="104"/>
                </a:lnTo>
                <a:lnTo>
                  <a:pt x="432" y="136"/>
                </a:lnTo>
                <a:lnTo>
                  <a:pt x="472" y="136"/>
                </a:lnTo>
                <a:lnTo>
                  <a:pt x="472" y="152"/>
                </a:lnTo>
                <a:lnTo>
                  <a:pt x="448" y="168"/>
                </a:lnTo>
                <a:lnTo>
                  <a:pt x="432" y="200"/>
                </a:lnTo>
                <a:lnTo>
                  <a:pt x="480" y="224"/>
                </a:lnTo>
                <a:lnTo>
                  <a:pt x="488" y="248"/>
                </a:lnTo>
                <a:lnTo>
                  <a:pt x="456" y="272"/>
                </a:lnTo>
                <a:lnTo>
                  <a:pt x="456" y="296"/>
                </a:lnTo>
                <a:lnTo>
                  <a:pt x="424" y="320"/>
                </a:lnTo>
                <a:lnTo>
                  <a:pt x="400" y="304"/>
                </a:lnTo>
                <a:lnTo>
                  <a:pt x="368" y="312"/>
                </a:lnTo>
                <a:lnTo>
                  <a:pt x="344" y="336"/>
                </a:lnTo>
                <a:lnTo>
                  <a:pt x="304" y="336"/>
                </a:lnTo>
                <a:lnTo>
                  <a:pt x="264" y="360"/>
                </a:lnTo>
                <a:lnTo>
                  <a:pt x="248" y="328"/>
                </a:lnTo>
                <a:lnTo>
                  <a:pt x="272" y="320"/>
                </a:lnTo>
                <a:lnTo>
                  <a:pt x="240" y="304"/>
                </a:lnTo>
                <a:lnTo>
                  <a:pt x="216" y="312"/>
                </a:lnTo>
                <a:lnTo>
                  <a:pt x="192" y="296"/>
                </a:lnTo>
                <a:lnTo>
                  <a:pt x="168" y="296"/>
                </a:lnTo>
                <a:lnTo>
                  <a:pt x="112" y="248"/>
                </a:lnTo>
                <a:lnTo>
                  <a:pt x="48" y="232"/>
                </a:lnTo>
                <a:lnTo>
                  <a:pt x="16" y="232"/>
                </a:lnTo>
                <a:lnTo>
                  <a:pt x="8" y="184"/>
                </a:lnTo>
                <a:lnTo>
                  <a:pt x="0" y="128"/>
                </a:lnTo>
                <a:lnTo>
                  <a:pt x="32" y="88"/>
                </a:lnTo>
                <a:lnTo>
                  <a:pt x="40" y="72"/>
                </a:lnTo>
                <a:lnTo>
                  <a:pt x="80" y="64"/>
                </a:lnTo>
                <a:lnTo>
                  <a:pt x="72" y="40"/>
                </a:lnTo>
                <a:lnTo>
                  <a:pt x="96" y="0"/>
                </a:lnTo>
                <a:lnTo>
                  <a:pt x="152" y="0"/>
                </a:lnTo>
                <a:lnTo>
                  <a:pt x="176" y="16"/>
                </a:lnTo>
                <a:lnTo>
                  <a:pt x="208" y="16"/>
                </a:lnTo>
                <a:lnTo>
                  <a:pt x="224" y="24"/>
                </a:lnTo>
                <a:lnTo>
                  <a:pt x="256" y="40"/>
                </a:lnTo>
                <a:lnTo>
                  <a:pt x="280" y="16"/>
                </a:lnTo>
                <a:lnTo>
                  <a:pt x="296" y="8"/>
                </a:lnTo>
                <a:lnTo>
                  <a:pt x="328" y="32"/>
                </a:lnTo>
              </a:path>
            </a:pathLst>
          </a:custGeom>
          <a:solidFill>
            <a:schemeClr val="accent3">
              <a:lumMod val="20000"/>
              <a:lumOff val="80000"/>
            </a:schemeClr>
          </a:solidFill>
          <a:ln w="6350" cap="flat" cmpd="sng" algn="ctr">
            <a:solidFill>
              <a:schemeClr val="tx1">
                <a:lumMod val="50000"/>
                <a:lumOff val="50000"/>
              </a:schemeClr>
            </a:solidFill>
            <a:prstDash val="solid"/>
            <a:round/>
            <a:headEnd/>
            <a:tailEnd/>
          </a:ln>
        </p:spPr>
        <p:txBody>
          <a:bodyPr lIns="0" tIns="0" rIns="0" bIns="0" anchor="ctr"/>
          <a:lstStyle/>
          <a:p>
            <a:endParaRPr lang="ru-RU" kern="0" dirty="0">
              <a:solidFill>
                <a:sysClr val="windowText" lastClr="000000"/>
              </a:solidFill>
            </a:endParaRPr>
          </a:p>
        </p:txBody>
      </p:sp>
      <p:sp>
        <p:nvSpPr>
          <p:cNvPr id="142" name="Freeform 15"/>
          <p:cNvSpPr>
            <a:spLocks/>
          </p:cNvSpPr>
          <p:nvPr>
            <p:custDataLst>
              <p:tags r:id="rId16"/>
            </p:custDataLst>
          </p:nvPr>
        </p:nvSpPr>
        <p:spPr bwMode="auto">
          <a:xfrm rot="489215">
            <a:off x="4079875" y="2419350"/>
            <a:ext cx="1129469" cy="1608231"/>
          </a:xfrm>
          <a:custGeom>
            <a:avLst/>
            <a:gdLst>
              <a:gd name="T0" fmla="*/ 2147483647 w 809"/>
              <a:gd name="T1" fmla="*/ 2147483647 h 1137"/>
              <a:gd name="T2" fmla="*/ 2147483647 w 809"/>
              <a:gd name="T3" fmla="*/ 2147483647 h 1137"/>
              <a:gd name="T4" fmla="*/ 2147483647 w 809"/>
              <a:gd name="T5" fmla="*/ 2147483647 h 1137"/>
              <a:gd name="T6" fmla="*/ 2147483647 w 809"/>
              <a:gd name="T7" fmla="*/ 2147483647 h 1137"/>
              <a:gd name="T8" fmla="*/ 2147483647 w 809"/>
              <a:gd name="T9" fmla="*/ 2147483647 h 1137"/>
              <a:gd name="T10" fmla="*/ 2147483647 w 809"/>
              <a:gd name="T11" fmla="*/ 2147483647 h 1137"/>
              <a:gd name="T12" fmla="*/ 2147483647 w 809"/>
              <a:gd name="T13" fmla="*/ 2147483647 h 1137"/>
              <a:gd name="T14" fmla="*/ 2147483647 w 809"/>
              <a:gd name="T15" fmla="*/ 2147483647 h 1137"/>
              <a:gd name="T16" fmla="*/ 2147483647 w 809"/>
              <a:gd name="T17" fmla="*/ 2147483647 h 1137"/>
              <a:gd name="T18" fmla="*/ 2147483647 w 809"/>
              <a:gd name="T19" fmla="*/ 2147483647 h 1137"/>
              <a:gd name="T20" fmla="*/ 2147483647 w 809"/>
              <a:gd name="T21" fmla="*/ 2147483647 h 1137"/>
              <a:gd name="T22" fmla="*/ 2147483647 w 809"/>
              <a:gd name="T23" fmla="*/ 2147483647 h 1137"/>
              <a:gd name="T24" fmla="*/ 2147483647 w 809"/>
              <a:gd name="T25" fmla="*/ 2147483647 h 1137"/>
              <a:gd name="T26" fmla="*/ 2147483647 w 809"/>
              <a:gd name="T27" fmla="*/ 2147483647 h 1137"/>
              <a:gd name="T28" fmla="*/ 2147483647 w 809"/>
              <a:gd name="T29" fmla="*/ 2147483647 h 1137"/>
              <a:gd name="T30" fmla="*/ 2147483647 w 809"/>
              <a:gd name="T31" fmla="*/ 2147483647 h 1137"/>
              <a:gd name="T32" fmla="*/ 2147483647 w 809"/>
              <a:gd name="T33" fmla="*/ 2147483647 h 1137"/>
              <a:gd name="T34" fmla="*/ 2147483647 w 809"/>
              <a:gd name="T35" fmla="*/ 2147483647 h 1137"/>
              <a:gd name="T36" fmla="*/ 2147483647 w 809"/>
              <a:gd name="T37" fmla="*/ 2147483647 h 1137"/>
              <a:gd name="T38" fmla="*/ 2147483647 w 809"/>
              <a:gd name="T39" fmla="*/ 2147483647 h 1137"/>
              <a:gd name="T40" fmla="*/ 2147483647 w 809"/>
              <a:gd name="T41" fmla="*/ 2147483647 h 1137"/>
              <a:gd name="T42" fmla="*/ 2147483647 w 809"/>
              <a:gd name="T43" fmla="*/ 2147483647 h 1137"/>
              <a:gd name="T44" fmla="*/ 2147483647 w 809"/>
              <a:gd name="T45" fmla="*/ 2147483647 h 1137"/>
              <a:gd name="T46" fmla="*/ 2147483647 w 809"/>
              <a:gd name="T47" fmla="*/ 2147483647 h 1137"/>
              <a:gd name="T48" fmla="*/ 2147483647 w 809"/>
              <a:gd name="T49" fmla="*/ 2147483647 h 1137"/>
              <a:gd name="T50" fmla="*/ 2147483647 w 809"/>
              <a:gd name="T51" fmla="*/ 2147483647 h 1137"/>
              <a:gd name="T52" fmla="*/ 2147483647 w 809"/>
              <a:gd name="T53" fmla="*/ 2147483647 h 1137"/>
              <a:gd name="T54" fmla="*/ 2147483647 w 809"/>
              <a:gd name="T55" fmla="*/ 2147483647 h 1137"/>
              <a:gd name="T56" fmla="*/ 2147483647 w 809"/>
              <a:gd name="T57" fmla="*/ 2147483647 h 1137"/>
              <a:gd name="T58" fmla="*/ 2147483647 w 809"/>
              <a:gd name="T59" fmla="*/ 2147483647 h 1137"/>
              <a:gd name="T60" fmla="*/ 2147483647 w 809"/>
              <a:gd name="T61" fmla="*/ 2147483647 h 1137"/>
              <a:gd name="T62" fmla="*/ 2147483647 w 809"/>
              <a:gd name="T63" fmla="*/ 2147483647 h 1137"/>
              <a:gd name="T64" fmla="*/ 2147483647 w 809"/>
              <a:gd name="T65" fmla="*/ 2147483647 h 1137"/>
              <a:gd name="T66" fmla="*/ 2147483647 w 809"/>
              <a:gd name="T67" fmla="*/ 2147483647 h 1137"/>
              <a:gd name="T68" fmla="*/ 2147483647 w 809"/>
              <a:gd name="T69" fmla="*/ 2147483647 h 1137"/>
              <a:gd name="T70" fmla="*/ 2147483647 w 809"/>
              <a:gd name="T71" fmla="*/ 2147483647 h 1137"/>
              <a:gd name="T72" fmla="*/ 2147483647 w 809"/>
              <a:gd name="T73" fmla="*/ 2147483647 h 1137"/>
              <a:gd name="T74" fmla="*/ 2147483647 w 809"/>
              <a:gd name="T75" fmla="*/ 2147483647 h 1137"/>
              <a:gd name="T76" fmla="*/ 2147483647 w 809"/>
              <a:gd name="T77" fmla="*/ 2147483647 h 1137"/>
              <a:gd name="T78" fmla="*/ 2147483647 w 809"/>
              <a:gd name="T79" fmla="*/ 2147483647 h 1137"/>
              <a:gd name="T80" fmla="*/ 2147483647 w 809"/>
              <a:gd name="T81" fmla="*/ 2147483647 h 1137"/>
              <a:gd name="T82" fmla="*/ 2147483647 w 809"/>
              <a:gd name="T83" fmla="*/ 2147483647 h 1137"/>
              <a:gd name="T84" fmla="*/ 2147483647 w 809"/>
              <a:gd name="T85" fmla="*/ 2147483647 h 1137"/>
              <a:gd name="T86" fmla="*/ 2147483647 w 809"/>
              <a:gd name="T87" fmla="*/ 2147483647 h 1137"/>
              <a:gd name="T88" fmla="*/ 2147483647 w 809"/>
              <a:gd name="T89" fmla="*/ 2147483647 h 1137"/>
              <a:gd name="T90" fmla="*/ 2147483647 w 809"/>
              <a:gd name="T91" fmla="*/ 2147483647 h 1137"/>
              <a:gd name="T92" fmla="*/ 2147483647 w 809"/>
              <a:gd name="T93" fmla="*/ 2147483647 h 1137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w 809"/>
              <a:gd name="T142" fmla="*/ 0 h 1137"/>
              <a:gd name="T143" fmla="*/ 809 w 809"/>
              <a:gd name="T144" fmla="*/ 1137 h 1137"/>
            </a:gdLst>
            <a:ahLst/>
            <a:cxnLst>
              <a:cxn ang="T94">
                <a:pos x="T0" y="T1"/>
              </a:cxn>
              <a:cxn ang="T95">
                <a:pos x="T2" y="T3"/>
              </a:cxn>
              <a:cxn ang="T96">
                <a:pos x="T4" y="T5"/>
              </a:cxn>
              <a:cxn ang="T97">
                <a:pos x="T6" y="T7"/>
              </a:cxn>
              <a:cxn ang="T98">
                <a:pos x="T8" y="T9"/>
              </a:cxn>
              <a:cxn ang="T99">
                <a:pos x="T10" y="T11"/>
              </a:cxn>
              <a:cxn ang="T100">
                <a:pos x="T12" y="T13"/>
              </a:cxn>
              <a:cxn ang="T101">
                <a:pos x="T14" y="T15"/>
              </a:cxn>
              <a:cxn ang="T102">
                <a:pos x="T16" y="T17"/>
              </a:cxn>
              <a:cxn ang="T103">
                <a:pos x="T18" y="T19"/>
              </a:cxn>
              <a:cxn ang="T104">
                <a:pos x="T20" y="T21"/>
              </a:cxn>
              <a:cxn ang="T105">
                <a:pos x="T22" y="T23"/>
              </a:cxn>
              <a:cxn ang="T106">
                <a:pos x="T24" y="T25"/>
              </a:cxn>
              <a:cxn ang="T107">
                <a:pos x="T26" y="T27"/>
              </a:cxn>
              <a:cxn ang="T108">
                <a:pos x="T28" y="T29"/>
              </a:cxn>
              <a:cxn ang="T109">
                <a:pos x="T30" y="T31"/>
              </a:cxn>
              <a:cxn ang="T110">
                <a:pos x="T32" y="T33"/>
              </a:cxn>
              <a:cxn ang="T111">
                <a:pos x="T34" y="T35"/>
              </a:cxn>
              <a:cxn ang="T112">
                <a:pos x="T36" y="T37"/>
              </a:cxn>
              <a:cxn ang="T113">
                <a:pos x="T38" y="T39"/>
              </a:cxn>
              <a:cxn ang="T114">
                <a:pos x="T40" y="T41"/>
              </a:cxn>
              <a:cxn ang="T115">
                <a:pos x="T42" y="T43"/>
              </a:cxn>
              <a:cxn ang="T116">
                <a:pos x="T44" y="T45"/>
              </a:cxn>
              <a:cxn ang="T117">
                <a:pos x="T46" y="T47"/>
              </a:cxn>
              <a:cxn ang="T118">
                <a:pos x="T48" y="T49"/>
              </a:cxn>
              <a:cxn ang="T119">
                <a:pos x="T50" y="T51"/>
              </a:cxn>
              <a:cxn ang="T120">
                <a:pos x="T52" y="T53"/>
              </a:cxn>
              <a:cxn ang="T121">
                <a:pos x="T54" y="T55"/>
              </a:cxn>
              <a:cxn ang="T122">
                <a:pos x="T56" y="T57"/>
              </a:cxn>
              <a:cxn ang="T123">
                <a:pos x="T58" y="T59"/>
              </a:cxn>
              <a:cxn ang="T124">
                <a:pos x="T60" y="T61"/>
              </a:cxn>
              <a:cxn ang="T125">
                <a:pos x="T62" y="T63"/>
              </a:cxn>
              <a:cxn ang="T126">
                <a:pos x="T64" y="T65"/>
              </a:cxn>
              <a:cxn ang="T127">
                <a:pos x="T66" y="T67"/>
              </a:cxn>
              <a:cxn ang="T128">
                <a:pos x="T68" y="T69"/>
              </a:cxn>
              <a:cxn ang="T129">
                <a:pos x="T70" y="T71"/>
              </a:cxn>
              <a:cxn ang="T130">
                <a:pos x="T72" y="T73"/>
              </a:cxn>
              <a:cxn ang="T131">
                <a:pos x="T74" y="T75"/>
              </a:cxn>
              <a:cxn ang="T132">
                <a:pos x="T76" y="T77"/>
              </a:cxn>
              <a:cxn ang="T133">
                <a:pos x="T78" y="T79"/>
              </a:cxn>
              <a:cxn ang="T134">
                <a:pos x="T80" y="T81"/>
              </a:cxn>
              <a:cxn ang="T135">
                <a:pos x="T82" y="T83"/>
              </a:cxn>
              <a:cxn ang="T136">
                <a:pos x="T84" y="T85"/>
              </a:cxn>
              <a:cxn ang="T137">
                <a:pos x="T86" y="T87"/>
              </a:cxn>
              <a:cxn ang="T138">
                <a:pos x="T88" y="T89"/>
              </a:cxn>
              <a:cxn ang="T139">
                <a:pos x="T90" y="T91"/>
              </a:cxn>
              <a:cxn ang="T140">
                <a:pos x="T92" y="T93"/>
              </a:cxn>
            </a:cxnLst>
            <a:rect l="T141" t="T142" r="T143" b="T144"/>
            <a:pathLst>
              <a:path w="809" h="1137">
                <a:moveTo>
                  <a:pt x="104" y="888"/>
                </a:moveTo>
                <a:lnTo>
                  <a:pt x="104" y="888"/>
                </a:lnTo>
                <a:lnTo>
                  <a:pt x="96" y="840"/>
                </a:lnTo>
                <a:lnTo>
                  <a:pt x="56" y="808"/>
                </a:lnTo>
                <a:lnTo>
                  <a:pt x="64" y="776"/>
                </a:lnTo>
                <a:lnTo>
                  <a:pt x="56" y="744"/>
                </a:lnTo>
                <a:lnTo>
                  <a:pt x="56" y="696"/>
                </a:lnTo>
                <a:lnTo>
                  <a:pt x="40" y="648"/>
                </a:lnTo>
                <a:lnTo>
                  <a:pt x="8" y="616"/>
                </a:lnTo>
                <a:lnTo>
                  <a:pt x="0" y="600"/>
                </a:lnTo>
                <a:lnTo>
                  <a:pt x="8" y="592"/>
                </a:lnTo>
                <a:lnTo>
                  <a:pt x="32" y="504"/>
                </a:lnTo>
                <a:lnTo>
                  <a:pt x="64" y="480"/>
                </a:lnTo>
                <a:lnTo>
                  <a:pt x="64" y="448"/>
                </a:lnTo>
                <a:lnTo>
                  <a:pt x="88" y="424"/>
                </a:lnTo>
                <a:lnTo>
                  <a:pt x="112" y="432"/>
                </a:lnTo>
                <a:lnTo>
                  <a:pt x="128" y="432"/>
                </a:lnTo>
                <a:lnTo>
                  <a:pt x="144" y="408"/>
                </a:lnTo>
                <a:lnTo>
                  <a:pt x="160" y="408"/>
                </a:lnTo>
                <a:lnTo>
                  <a:pt x="176" y="400"/>
                </a:lnTo>
                <a:lnTo>
                  <a:pt x="224" y="368"/>
                </a:lnTo>
                <a:lnTo>
                  <a:pt x="264" y="360"/>
                </a:lnTo>
                <a:lnTo>
                  <a:pt x="320" y="320"/>
                </a:lnTo>
                <a:lnTo>
                  <a:pt x="312" y="296"/>
                </a:lnTo>
                <a:lnTo>
                  <a:pt x="312" y="264"/>
                </a:lnTo>
                <a:lnTo>
                  <a:pt x="320" y="264"/>
                </a:lnTo>
                <a:lnTo>
                  <a:pt x="328" y="248"/>
                </a:lnTo>
                <a:lnTo>
                  <a:pt x="312" y="232"/>
                </a:lnTo>
                <a:lnTo>
                  <a:pt x="328" y="216"/>
                </a:lnTo>
                <a:lnTo>
                  <a:pt x="376" y="288"/>
                </a:lnTo>
                <a:lnTo>
                  <a:pt x="408" y="272"/>
                </a:lnTo>
                <a:lnTo>
                  <a:pt x="376" y="200"/>
                </a:lnTo>
                <a:lnTo>
                  <a:pt x="368" y="168"/>
                </a:lnTo>
                <a:lnTo>
                  <a:pt x="400" y="168"/>
                </a:lnTo>
                <a:lnTo>
                  <a:pt x="400" y="88"/>
                </a:lnTo>
                <a:lnTo>
                  <a:pt x="440" y="80"/>
                </a:lnTo>
                <a:lnTo>
                  <a:pt x="504" y="0"/>
                </a:lnTo>
                <a:lnTo>
                  <a:pt x="520" y="16"/>
                </a:lnTo>
                <a:lnTo>
                  <a:pt x="552" y="16"/>
                </a:lnTo>
                <a:lnTo>
                  <a:pt x="568" y="48"/>
                </a:lnTo>
                <a:lnTo>
                  <a:pt x="528" y="96"/>
                </a:lnTo>
                <a:lnTo>
                  <a:pt x="528" y="168"/>
                </a:lnTo>
                <a:lnTo>
                  <a:pt x="496" y="264"/>
                </a:lnTo>
                <a:lnTo>
                  <a:pt x="520" y="328"/>
                </a:lnTo>
                <a:lnTo>
                  <a:pt x="464" y="384"/>
                </a:lnTo>
                <a:lnTo>
                  <a:pt x="416" y="416"/>
                </a:lnTo>
                <a:lnTo>
                  <a:pt x="376" y="392"/>
                </a:lnTo>
                <a:lnTo>
                  <a:pt x="376" y="416"/>
                </a:lnTo>
                <a:lnTo>
                  <a:pt x="424" y="456"/>
                </a:lnTo>
                <a:lnTo>
                  <a:pt x="488" y="424"/>
                </a:lnTo>
                <a:lnTo>
                  <a:pt x="544" y="360"/>
                </a:lnTo>
                <a:lnTo>
                  <a:pt x="536" y="312"/>
                </a:lnTo>
                <a:lnTo>
                  <a:pt x="568" y="304"/>
                </a:lnTo>
                <a:lnTo>
                  <a:pt x="592" y="352"/>
                </a:lnTo>
                <a:lnTo>
                  <a:pt x="584" y="376"/>
                </a:lnTo>
                <a:lnTo>
                  <a:pt x="616" y="416"/>
                </a:lnTo>
                <a:lnTo>
                  <a:pt x="640" y="408"/>
                </a:lnTo>
                <a:lnTo>
                  <a:pt x="608" y="376"/>
                </a:lnTo>
                <a:lnTo>
                  <a:pt x="624" y="328"/>
                </a:lnTo>
                <a:lnTo>
                  <a:pt x="592" y="280"/>
                </a:lnTo>
                <a:lnTo>
                  <a:pt x="536" y="272"/>
                </a:lnTo>
                <a:lnTo>
                  <a:pt x="536" y="240"/>
                </a:lnTo>
                <a:lnTo>
                  <a:pt x="568" y="168"/>
                </a:lnTo>
                <a:lnTo>
                  <a:pt x="560" y="112"/>
                </a:lnTo>
                <a:lnTo>
                  <a:pt x="592" y="88"/>
                </a:lnTo>
                <a:lnTo>
                  <a:pt x="600" y="32"/>
                </a:lnTo>
                <a:lnTo>
                  <a:pt x="608" y="104"/>
                </a:lnTo>
                <a:lnTo>
                  <a:pt x="608" y="144"/>
                </a:lnTo>
                <a:lnTo>
                  <a:pt x="640" y="160"/>
                </a:lnTo>
                <a:lnTo>
                  <a:pt x="648" y="144"/>
                </a:lnTo>
                <a:lnTo>
                  <a:pt x="624" y="104"/>
                </a:lnTo>
                <a:lnTo>
                  <a:pt x="656" y="120"/>
                </a:lnTo>
                <a:lnTo>
                  <a:pt x="656" y="64"/>
                </a:lnTo>
                <a:lnTo>
                  <a:pt x="672" y="56"/>
                </a:lnTo>
                <a:lnTo>
                  <a:pt x="672" y="96"/>
                </a:lnTo>
                <a:lnTo>
                  <a:pt x="704" y="128"/>
                </a:lnTo>
                <a:lnTo>
                  <a:pt x="680" y="144"/>
                </a:lnTo>
                <a:lnTo>
                  <a:pt x="704" y="184"/>
                </a:lnTo>
                <a:lnTo>
                  <a:pt x="712" y="216"/>
                </a:lnTo>
                <a:lnTo>
                  <a:pt x="664" y="240"/>
                </a:lnTo>
                <a:lnTo>
                  <a:pt x="664" y="272"/>
                </a:lnTo>
                <a:lnTo>
                  <a:pt x="688" y="304"/>
                </a:lnTo>
                <a:lnTo>
                  <a:pt x="736" y="304"/>
                </a:lnTo>
                <a:lnTo>
                  <a:pt x="744" y="376"/>
                </a:lnTo>
                <a:lnTo>
                  <a:pt x="712" y="400"/>
                </a:lnTo>
                <a:lnTo>
                  <a:pt x="728" y="424"/>
                </a:lnTo>
                <a:lnTo>
                  <a:pt x="712" y="448"/>
                </a:lnTo>
                <a:lnTo>
                  <a:pt x="736" y="488"/>
                </a:lnTo>
                <a:lnTo>
                  <a:pt x="736" y="528"/>
                </a:lnTo>
                <a:lnTo>
                  <a:pt x="760" y="560"/>
                </a:lnTo>
                <a:lnTo>
                  <a:pt x="760" y="600"/>
                </a:lnTo>
                <a:lnTo>
                  <a:pt x="800" y="616"/>
                </a:lnTo>
                <a:lnTo>
                  <a:pt x="808" y="656"/>
                </a:lnTo>
                <a:lnTo>
                  <a:pt x="768" y="688"/>
                </a:lnTo>
                <a:lnTo>
                  <a:pt x="792" y="728"/>
                </a:lnTo>
                <a:lnTo>
                  <a:pt x="760" y="744"/>
                </a:lnTo>
                <a:lnTo>
                  <a:pt x="752" y="776"/>
                </a:lnTo>
                <a:lnTo>
                  <a:pt x="752" y="808"/>
                </a:lnTo>
                <a:lnTo>
                  <a:pt x="792" y="824"/>
                </a:lnTo>
                <a:lnTo>
                  <a:pt x="792" y="840"/>
                </a:lnTo>
                <a:lnTo>
                  <a:pt x="744" y="864"/>
                </a:lnTo>
                <a:lnTo>
                  <a:pt x="736" y="880"/>
                </a:lnTo>
                <a:lnTo>
                  <a:pt x="704" y="856"/>
                </a:lnTo>
                <a:lnTo>
                  <a:pt x="688" y="864"/>
                </a:lnTo>
                <a:lnTo>
                  <a:pt x="664" y="888"/>
                </a:lnTo>
                <a:lnTo>
                  <a:pt x="632" y="872"/>
                </a:lnTo>
                <a:lnTo>
                  <a:pt x="616" y="864"/>
                </a:lnTo>
                <a:lnTo>
                  <a:pt x="584" y="864"/>
                </a:lnTo>
                <a:lnTo>
                  <a:pt x="560" y="848"/>
                </a:lnTo>
                <a:lnTo>
                  <a:pt x="504" y="848"/>
                </a:lnTo>
                <a:lnTo>
                  <a:pt x="480" y="888"/>
                </a:lnTo>
                <a:lnTo>
                  <a:pt x="488" y="912"/>
                </a:lnTo>
                <a:lnTo>
                  <a:pt x="448" y="920"/>
                </a:lnTo>
                <a:lnTo>
                  <a:pt x="440" y="936"/>
                </a:lnTo>
                <a:lnTo>
                  <a:pt x="408" y="976"/>
                </a:lnTo>
                <a:lnTo>
                  <a:pt x="408" y="968"/>
                </a:lnTo>
                <a:lnTo>
                  <a:pt x="368" y="1000"/>
                </a:lnTo>
                <a:lnTo>
                  <a:pt x="344" y="984"/>
                </a:lnTo>
                <a:lnTo>
                  <a:pt x="328" y="1000"/>
                </a:lnTo>
                <a:lnTo>
                  <a:pt x="280" y="984"/>
                </a:lnTo>
                <a:lnTo>
                  <a:pt x="280" y="952"/>
                </a:lnTo>
                <a:lnTo>
                  <a:pt x="272" y="944"/>
                </a:lnTo>
                <a:lnTo>
                  <a:pt x="240" y="968"/>
                </a:lnTo>
                <a:lnTo>
                  <a:pt x="240" y="1008"/>
                </a:lnTo>
                <a:lnTo>
                  <a:pt x="264" y="1032"/>
                </a:lnTo>
                <a:lnTo>
                  <a:pt x="264" y="1064"/>
                </a:lnTo>
                <a:lnTo>
                  <a:pt x="232" y="1072"/>
                </a:lnTo>
                <a:lnTo>
                  <a:pt x="232" y="1096"/>
                </a:lnTo>
                <a:lnTo>
                  <a:pt x="208" y="1104"/>
                </a:lnTo>
                <a:lnTo>
                  <a:pt x="200" y="1136"/>
                </a:lnTo>
                <a:lnTo>
                  <a:pt x="128" y="1112"/>
                </a:lnTo>
                <a:lnTo>
                  <a:pt x="120" y="1088"/>
                </a:lnTo>
                <a:lnTo>
                  <a:pt x="96" y="1080"/>
                </a:lnTo>
                <a:lnTo>
                  <a:pt x="88" y="1056"/>
                </a:lnTo>
                <a:lnTo>
                  <a:pt x="56" y="1056"/>
                </a:lnTo>
                <a:lnTo>
                  <a:pt x="40" y="1024"/>
                </a:lnTo>
                <a:lnTo>
                  <a:pt x="40" y="992"/>
                </a:lnTo>
                <a:lnTo>
                  <a:pt x="56" y="928"/>
                </a:lnTo>
                <a:lnTo>
                  <a:pt x="80" y="928"/>
                </a:lnTo>
                <a:lnTo>
                  <a:pt x="104" y="896"/>
                </a:lnTo>
                <a:lnTo>
                  <a:pt x="104" y="888"/>
                </a:lnTo>
              </a:path>
            </a:pathLst>
          </a:custGeom>
          <a:solidFill>
            <a:schemeClr val="accent6"/>
          </a:solidFill>
          <a:ln w="6350" cap="flat" cmpd="sng" algn="ctr">
            <a:solidFill>
              <a:schemeClr val="tx1">
                <a:lumMod val="50000"/>
                <a:lumOff val="50000"/>
              </a:schemeClr>
            </a:solidFill>
            <a:prstDash val="solid"/>
            <a:round/>
            <a:headEnd/>
            <a:tailEnd/>
          </a:ln>
        </p:spPr>
        <p:txBody>
          <a:bodyPr lIns="0" tIns="0" rIns="0" bIns="0" anchor="ctr"/>
          <a:lstStyle/>
          <a:p>
            <a:endParaRPr lang="ru-RU" kern="0" dirty="0">
              <a:solidFill>
                <a:sysClr val="windowText" lastClr="000000"/>
              </a:solidFill>
            </a:endParaRPr>
          </a:p>
        </p:txBody>
      </p:sp>
      <p:sp>
        <p:nvSpPr>
          <p:cNvPr id="143" name="Freeform 17"/>
          <p:cNvSpPr>
            <a:spLocks/>
          </p:cNvSpPr>
          <p:nvPr>
            <p:custDataLst>
              <p:tags r:id="rId17"/>
            </p:custDataLst>
          </p:nvPr>
        </p:nvSpPr>
        <p:spPr bwMode="auto">
          <a:xfrm rot="489215">
            <a:off x="4978400" y="2117725"/>
            <a:ext cx="1103652" cy="2573168"/>
          </a:xfrm>
          <a:custGeom>
            <a:avLst/>
            <a:gdLst>
              <a:gd name="T0" fmla="*/ 2147483647 w 793"/>
              <a:gd name="T1" fmla="*/ 2147483647 h 1817"/>
              <a:gd name="T2" fmla="*/ 2147483647 w 793"/>
              <a:gd name="T3" fmla="*/ 2147483647 h 1817"/>
              <a:gd name="T4" fmla="*/ 2147483647 w 793"/>
              <a:gd name="T5" fmla="*/ 2147483647 h 1817"/>
              <a:gd name="T6" fmla="*/ 2147483647 w 793"/>
              <a:gd name="T7" fmla="*/ 2147483647 h 1817"/>
              <a:gd name="T8" fmla="*/ 2147483647 w 793"/>
              <a:gd name="T9" fmla="*/ 2147483647 h 1817"/>
              <a:gd name="T10" fmla="*/ 2147483647 w 793"/>
              <a:gd name="T11" fmla="*/ 2147483647 h 1817"/>
              <a:gd name="T12" fmla="*/ 2147483647 w 793"/>
              <a:gd name="T13" fmla="*/ 2147483647 h 1817"/>
              <a:gd name="T14" fmla="*/ 2147483647 w 793"/>
              <a:gd name="T15" fmla="*/ 2147483647 h 1817"/>
              <a:gd name="T16" fmla="*/ 2147483647 w 793"/>
              <a:gd name="T17" fmla="*/ 2147483647 h 1817"/>
              <a:gd name="T18" fmla="*/ 2147483647 w 793"/>
              <a:gd name="T19" fmla="*/ 2147483647 h 1817"/>
              <a:gd name="T20" fmla="*/ 2147483647 w 793"/>
              <a:gd name="T21" fmla="*/ 2147483647 h 1817"/>
              <a:gd name="T22" fmla="*/ 2147483647 w 793"/>
              <a:gd name="T23" fmla="*/ 2147483647 h 1817"/>
              <a:gd name="T24" fmla="*/ 2147483647 w 793"/>
              <a:gd name="T25" fmla="*/ 2147483647 h 1817"/>
              <a:gd name="T26" fmla="*/ 2147483647 w 793"/>
              <a:gd name="T27" fmla="*/ 2147483647 h 1817"/>
              <a:gd name="T28" fmla="*/ 2147483647 w 793"/>
              <a:gd name="T29" fmla="*/ 2147483647 h 1817"/>
              <a:gd name="T30" fmla="*/ 2147483647 w 793"/>
              <a:gd name="T31" fmla="*/ 2147483647 h 1817"/>
              <a:gd name="T32" fmla="*/ 2147483647 w 793"/>
              <a:gd name="T33" fmla="*/ 2147483647 h 1817"/>
              <a:gd name="T34" fmla="*/ 2147483647 w 793"/>
              <a:gd name="T35" fmla="*/ 2147483647 h 1817"/>
              <a:gd name="T36" fmla="*/ 2147483647 w 793"/>
              <a:gd name="T37" fmla="*/ 2147483647 h 1817"/>
              <a:gd name="T38" fmla="*/ 2147483647 w 793"/>
              <a:gd name="T39" fmla="*/ 2147483647 h 1817"/>
              <a:gd name="T40" fmla="*/ 2147483647 w 793"/>
              <a:gd name="T41" fmla="*/ 2147483647 h 1817"/>
              <a:gd name="T42" fmla="*/ 2147483647 w 793"/>
              <a:gd name="T43" fmla="*/ 2147483647 h 1817"/>
              <a:gd name="T44" fmla="*/ 2147483647 w 793"/>
              <a:gd name="T45" fmla="*/ 2147483647 h 1817"/>
              <a:gd name="T46" fmla="*/ 2147483647 w 793"/>
              <a:gd name="T47" fmla="*/ 2147483647 h 1817"/>
              <a:gd name="T48" fmla="*/ 2147483647 w 793"/>
              <a:gd name="T49" fmla="*/ 2147483647 h 1817"/>
              <a:gd name="T50" fmla="*/ 2147483647 w 793"/>
              <a:gd name="T51" fmla="*/ 2147483647 h 1817"/>
              <a:gd name="T52" fmla="*/ 2147483647 w 793"/>
              <a:gd name="T53" fmla="*/ 2147483647 h 1817"/>
              <a:gd name="T54" fmla="*/ 2147483647 w 793"/>
              <a:gd name="T55" fmla="*/ 2147483647 h 1817"/>
              <a:gd name="T56" fmla="*/ 2147483647 w 793"/>
              <a:gd name="T57" fmla="*/ 2147483647 h 1817"/>
              <a:gd name="T58" fmla="*/ 2147483647 w 793"/>
              <a:gd name="T59" fmla="*/ 2147483647 h 1817"/>
              <a:gd name="T60" fmla="*/ 2147483647 w 793"/>
              <a:gd name="T61" fmla="*/ 2147483647 h 1817"/>
              <a:gd name="T62" fmla="*/ 2147483647 w 793"/>
              <a:gd name="T63" fmla="*/ 2147483647 h 1817"/>
              <a:gd name="T64" fmla="*/ 2147483647 w 793"/>
              <a:gd name="T65" fmla="*/ 2147483647 h 1817"/>
              <a:gd name="T66" fmla="*/ 2147483647 w 793"/>
              <a:gd name="T67" fmla="*/ 2147483647 h 1817"/>
              <a:gd name="T68" fmla="*/ 2147483647 w 793"/>
              <a:gd name="T69" fmla="*/ 2147483647 h 1817"/>
              <a:gd name="T70" fmla="*/ 2147483647 w 793"/>
              <a:gd name="T71" fmla="*/ 2147483647 h 1817"/>
              <a:gd name="T72" fmla="*/ 2147483647 w 793"/>
              <a:gd name="T73" fmla="*/ 2147483647 h 1817"/>
              <a:gd name="T74" fmla="*/ 2147483647 w 793"/>
              <a:gd name="T75" fmla="*/ 2147483647 h 1817"/>
              <a:gd name="T76" fmla="*/ 2147483647 w 793"/>
              <a:gd name="T77" fmla="*/ 2147483647 h 1817"/>
              <a:gd name="T78" fmla="*/ 2147483647 w 793"/>
              <a:gd name="T79" fmla="*/ 2147483647 h 1817"/>
              <a:gd name="T80" fmla="*/ 2147483647 w 793"/>
              <a:gd name="T81" fmla="*/ 2147483647 h 1817"/>
              <a:gd name="T82" fmla="*/ 2147483647 w 793"/>
              <a:gd name="T83" fmla="*/ 2147483647 h 1817"/>
              <a:gd name="T84" fmla="*/ 2147483647 w 793"/>
              <a:gd name="T85" fmla="*/ 2147483647 h 1817"/>
              <a:gd name="T86" fmla="*/ 2147483647 w 793"/>
              <a:gd name="T87" fmla="*/ 2147483647 h 1817"/>
              <a:gd name="T88" fmla="*/ 2147483647 w 793"/>
              <a:gd name="T89" fmla="*/ 2147483647 h 1817"/>
              <a:gd name="T90" fmla="*/ 2147483647 w 793"/>
              <a:gd name="T91" fmla="*/ 2147483647 h 1817"/>
              <a:gd name="T92" fmla="*/ 2147483647 w 793"/>
              <a:gd name="T93" fmla="*/ 2147483647 h 1817"/>
              <a:gd name="T94" fmla="*/ 2147483647 w 793"/>
              <a:gd name="T95" fmla="*/ 2147483647 h 1817"/>
              <a:gd name="T96" fmla="*/ 2147483647 w 793"/>
              <a:gd name="T97" fmla="*/ 2147483647 h 1817"/>
              <a:gd name="T98" fmla="*/ 2147483647 w 793"/>
              <a:gd name="T99" fmla="*/ 2147483647 h 1817"/>
              <a:gd name="T100" fmla="*/ 2147483647 w 793"/>
              <a:gd name="T101" fmla="*/ 2147483647 h 1817"/>
              <a:gd name="T102" fmla="*/ 2147483647 w 793"/>
              <a:gd name="T103" fmla="*/ 2147483647 h 1817"/>
              <a:gd name="T104" fmla="*/ 2147483647 w 793"/>
              <a:gd name="T105" fmla="*/ 2147483647 h 1817"/>
              <a:gd name="T106" fmla="*/ 2147483647 w 793"/>
              <a:gd name="T107" fmla="*/ 2147483647 h 1817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w 793"/>
              <a:gd name="T163" fmla="*/ 0 h 1817"/>
              <a:gd name="T164" fmla="*/ 793 w 793"/>
              <a:gd name="T165" fmla="*/ 1817 h 1817"/>
            </a:gdLst>
            <a:ahLst/>
            <a:cxnLst>
              <a:cxn ang="T108">
                <a:pos x="T0" y="T1"/>
              </a:cxn>
              <a:cxn ang="T109">
                <a:pos x="T2" y="T3"/>
              </a:cxn>
              <a:cxn ang="T110">
                <a:pos x="T4" y="T5"/>
              </a:cxn>
              <a:cxn ang="T111">
                <a:pos x="T6" y="T7"/>
              </a:cxn>
              <a:cxn ang="T112">
                <a:pos x="T8" y="T9"/>
              </a:cxn>
              <a:cxn ang="T113">
                <a:pos x="T10" y="T11"/>
              </a:cxn>
              <a:cxn ang="T114">
                <a:pos x="T12" y="T13"/>
              </a:cxn>
              <a:cxn ang="T115">
                <a:pos x="T14" y="T15"/>
              </a:cxn>
              <a:cxn ang="T116">
                <a:pos x="T16" y="T17"/>
              </a:cxn>
              <a:cxn ang="T117">
                <a:pos x="T18" y="T19"/>
              </a:cxn>
              <a:cxn ang="T118">
                <a:pos x="T20" y="T21"/>
              </a:cxn>
              <a:cxn ang="T119">
                <a:pos x="T22" y="T23"/>
              </a:cxn>
              <a:cxn ang="T120">
                <a:pos x="T24" y="T25"/>
              </a:cxn>
              <a:cxn ang="T121">
                <a:pos x="T26" y="T27"/>
              </a:cxn>
              <a:cxn ang="T122">
                <a:pos x="T28" y="T29"/>
              </a:cxn>
              <a:cxn ang="T123">
                <a:pos x="T30" y="T31"/>
              </a:cxn>
              <a:cxn ang="T124">
                <a:pos x="T32" y="T33"/>
              </a:cxn>
              <a:cxn ang="T125">
                <a:pos x="T34" y="T35"/>
              </a:cxn>
              <a:cxn ang="T126">
                <a:pos x="T36" y="T37"/>
              </a:cxn>
              <a:cxn ang="T127">
                <a:pos x="T38" y="T39"/>
              </a:cxn>
              <a:cxn ang="T128">
                <a:pos x="T40" y="T41"/>
              </a:cxn>
              <a:cxn ang="T129">
                <a:pos x="T42" y="T43"/>
              </a:cxn>
              <a:cxn ang="T130">
                <a:pos x="T44" y="T45"/>
              </a:cxn>
              <a:cxn ang="T131">
                <a:pos x="T46" y="T47"/>
              </a:cxn>
              <a:cxn ang="T132">
                <a:pos x="T48" y="T49"/>
              </a:cxn>
              <a:cxn ang="T133">
                <a:pos x="T50" y="T51"/>
              </a:cxn>
              <a:cxn ang="T134">
                <a:pos x="T52" y="T53"/>
              </a:cxn>
              <a:cxn ang="T135">
                <a:pos x="T54" y="T55"/>
              </a:cxn>
              <a:cxn ang="T136">
                <a:pos x="T56" y="T57"/>
              </a:cxn>
              <a:cxn ang="T137">
                <a:pos x="T58" y="T59"/>
              </a:cxn>
              <a:cxn ang="T138">
                <a:pos x="T60" y="T61"/>
              </a:cxn>
              <a:cxn ang="T139">
                <a:pos x="T62" y="T63"/>
              </a:cxn>
              <a:cxn ang="T140">
                <a:pos x="T64" y="T65"/>
              </a:cxn>
              <a:cxn ang="T141">
                <a:pos x="T66" y="T67"/>
              </a:cxn>
              <a:cxn ang="T142">
                <a:pos x="T68" y="T69"/>
              </a:cxn>
              <a:cxn ang="T143">
                <a:pos x="T70" y="T71"/>
              </a:cxn>
              <a:cxn ang="T144">
                <a:pos x="T72" y="T73"/>
              </a:cxn>
              <a:cxn ang="T145">
                <a:pos x="T74" y="T75"/>
              </a:cxn>
              <a:cxn ang="T146">
                <a:pos x="T76" y="T77"/>
              </a:cxn>
              <a:cxn ang="T147">
                <a:pos x="T78" y="T79"/>
              </a:cxn>
              <a:cxn ang="T148">
                <a:pos x="T80" y="T81"/>
              </a:cxn>
              <a:cxn ang="T149">
                <a:pos x="T82" y="T83"/>
              </a:cxn>
              <a:cxn ang="T150">
                <a:pos x="T84" y="T85"/>
              </a:cxn>
              <a:cxn ang="T151">
                <a:pos x="T86" y="T87"/>
              </a:cxn>
              <a:cxn ang="T152">
                <a:pos x="T88" y="T89"/>
              </a:cxn>
              <a:cxn ang="T153">
                <a:pos x="T90" y="T91"/>
              </a:cxn>
              <a:cxn ang="T154">
                <a:pos x="T92" y="T93"/>
              </a:cxn>
              <a:cxn ang="T155">
                <a:pos x="T94" y="T95"/>
              </a:cxn>
              <a:cxn ang="T156">
                <a:pos x="T96" y="T97"/>
              </a:cxn>
              <a:cxn ang="T157">
                <a:pos x="T98" y="T99"/>
              </a:cxn>
              <a:cxn ang="T158">
                <a:pos x="T100" y="T101"/>
              </a:cxn>
              <a:cxn ang="T159">
                <a:pos x="T102" y="T103"/>
              </a:cxn>
              <a:cxn ang="T160">
                <a:pos x="T104" y="T105"/>
              </a:cxn>
              <a:cxn ang="T161">
                <a:pos x="T106" y="T107"/>
              </a:cxn>
            </a:cxnLst>
            <a:rect l="T162" t="T163" r="T164" b="T165"/>
            <a:pathLst>
              <a:path w="793" h="1817">
                <a:moveTo>
                  <a:pt x="272" y="1752"/>
                </a:moveTo>
                <a:lnTo>
                  <a:pt x="272" y="1752"/>
                </a:lnTo>
                <a:lnTo>
                  <a:pt x="256" y="1760"/>
                </a:lnTo>
                <a:lnTo>
                  <a:pt x="240" y="1792"/>
                </a:lnTo>
                <a:lnTo>
                  <a:pt x="216" y="1792"/>
                </a:lnTo>
                <a:lnTo>
                  <a:pt x="200" y="1792"/>
                </a:lnTo>
                <a:lnTo>
                  <a:pt x="192" y="1816"/>
                </a:lnTo>
                <a:lnTo>
                  <a:pt x="160" y="1784"/>
                </a:lnTo>
                <a:lnTo>
                  <a:pt x="200" y="1736"/>
                </a:lnTo>
                <a:lnTo>
                  <a:pt x="224" y="1696"/>
                </a:lnTo>
                <a:lnTo>
                  <a:pt x="208" y="1664"/>
                </a:lnTo>
                <a:lnTo>
                  <a:pt x="216" y="1616"/>
                </a:lnTo>
                <a:lnTo>
                  <a:pt x="192" y="1608"/>
                </a:lnTo>
                <a:lnTo>
                  <a:pt x="192" y="1592"/>
                </a:lnTo>
                <a:lnTo>
                  <a:pt x="208" y="1568"/>
                </a:lnTo>
                <a:lnTo>
                  <a:pt x="192" y="1560"/>
                </a:lnTo>
                <a:lnTo>
                  <a:pt x="192" y="1544"/>
                </a:lnTo>
                <a:lnTo>
                  <a:pt x="208" y="1536"/>
                </a:lnTo>
                <a:lnTo>
                  <a:pt x="232" y="1504"/>
                </a:lnTo>
                <a:lnTo>
                  <a:pt x="200" y="1464"/>
                </a:lnTo>
                <a:lnTo>
                  <a:pt x="200" y="1448"/>
                </a:lnTo>
                <a:lnTo>
                  <a:pt x="200" y="1424"/>
                </a:lnTo>
                <a:lnTo>
                  <a:pt x="232" y="1400"/>
                </a:lnTo>
                <a:lnTo>
                  <a:pt x="224" y="1376"/>
                </a:lnTo>
                <a:lnTo>
                  <a:pt x="176" y="1352"/>
                </a:lnTo>
                <a:lnTo>
                  <a:pt x="192" y="1320"/>
                </a:lnTo>
                <a:lnTo>
                  <a:pt x="216" y="1304"/>
                </a:lnTo>
                <a:lnTo>
                  <a:pt x="216" y="1288"/>
                </a:lnTo>
                <a:lnTo>
                  <a:pt x="176" y="1288"/>
                </a:lnTo>
                <a:lnTo>
                  <a:pt x="168" y="1256"/>
                </a:lnTo>
                <a:lnTo>
                  <a:pt x="136" y="1240"/>
                </a:lnTo>
                <a:lnTo>
                  <a:pt x="80" y="1240"/>
                </a:lnTo>
                <a:lnTo>
                  <a:pt x="80" y="1208"/>
                </a:lnTo>
                <a:lnTo>
                  <a:pt x="72" y="1184"/>
                </a:lnTo>
                <a:lnTo>
                  <a:pt x="80" y="1168"/>
                </a:lnTo>
                <a:lnTo>
                  <a:pt x="128" y="1144"/>
                </a:lnTo>
                <a:lnTo>
                  <a:pt x="128" y="1128"/>
                </a:lnTo>
                <a:lnTo>
                  <a:pt x="88" y="1112"/>
                </a:lnTo>
                <a:lnTo>
                  <a:pt x="88" y="1080"/>
                </a:lnTo>
                <a:lnTo>
                  <a:pt x="96" y="1048"/>
                </a:lnTo>
                <a:lnTo>
                  <a:pt x="128" y="1032"/>
                </a:lnTo>
                <a:lnTo>
                  <a:pt x="104" y="992"/>
                </a:lnTo>
                <a:lnTo>
                  <a:pt x="144" y="960"/>
                </a:lnTo>
                <a:lnTo>
                  <a:pt x="136" y="920"/>
                </a:lnTo>
                <a:lnTo>
                  <a:pt x="96" y="904"/>
                </a:lnTo>
                <a:lnTo>
                  <a:pt x="96" y="864"/>
                </a:lnTo>
                <a:lnTo>
                  <a:pt x="72" y="832"/>
                </a:lnTo>
                <a:lnTo>
                  <a:pt x="72" y="792"/>
                </a:lnTo>
                <a:lnTo>
                  <a:pt x="48" y="752"/>
                </a:lnTo>
                <a:lnTo>
                  <a:pt x="64" y="728"/>
                </a:lnTo>
                <a:lnTo>
                  <a:pt x="48" y="704"/>
                </a:lnTo>
                <a:lnTo>
                  <a:pt x="80" y="680"/>
                </a:lnTo>
                <a:lnTo>
                  <a:pt x="72" y="608"/>
                </a:lnTo>
                <a:lnTo>
                  <a:pt x="24" y="608"/>
                </a:lnTo>
                <a:lnTo>
                  <a:pt x="0" y="576"/>
                </a:lnTo>
                <a:lnTo>
                  <a:pt x="0" y="544"/>
                </a:lnTo>
                <a:lnTo>
                  <a:pt x="48" y="520"/>
                </a:lnTo>
                <a:lnTo>
                  <a:pt x="40" y="488"/>
                </a:lnTo>
                <a:lnTo>
                  <a:pt x="16" y="448"/>
                </a:lnTo>
                <a:lnTo>
                  <a:pt x="40" y="432"/>
                </a:lnTo>
                <a:lnTo>
                  <a:pt x="8" y="400"/>
                </a:lnTo>
                <a:lnTo>
                  <a:pt x="8" y="360"/>
                </a:lnTo>
                <a:lnTo>
                  <a:pt x="32" y="352"/>
                </a:lnTo>
                <a:lnTo>
                  <a:pt x="32" y="376"/>
                </a:lnTo>
                <a:lnTo>
                  <a:pt x="56" y="416"/>
                </a:lnTo>
                <a:lnTo>
                  <a:pt x="96" y="448"/>
                </a:lnTo>
                <a:lnTo>
                  <a:pt x="80" y="496"/>
                </a:lnTo>
                <a:lnTo>
                  <a:pt x="96" y="520"/>
                </a:lnTo>
                <a:lnTo>
                  <a:pt x="72" y="544"/>
                </a:lnTo>
                <a:lnTo>
                  <a:pt x="104" y="536"/>
                </a:lnTo>
                <a:lnTo>
                  <a:pt x="112" y="440"/>
                </a:lnTo>
                <a:lnTo>
                  <a:pt x="72" y="376"/>
                </a:lnTo>
                <a:lnTo>
                  <a:pt x="48" y="312"/>
                </a:lnTo>
                <a:lnTo>
                  <a:pt x="176" y="312"/>
                </a:lnTo>
                <a:lnTo>
                  <a:pt x="176" y="240"/>
                </a:lnTo>
                <a:lnTo>
                  <a:pt x="240" y="176"/>
                </a:lnTo>
                <a:lnTo>
                  <a:pt x="312" y="160"/>
                </a:lnTo>
                <a:lnTo>
                  <a:pt x="328" y="136"/>
                </a:lnTo>
                <a:lnTo>
                  <a:pt x="360" y="136"/>
                </a:lnTo>
                <a:lnTo>
                  <a:pt x="360" y="160"/>
                </a:lnTo>
                <a:lnTo>
                  <a:pt x="408" y="120"/>
                </a:lnTo>
                <a:lnTo>
                  <a:pt x="408" y="96"/>
                </a:lnTo>
                <a:lnTo>
                  <a:pt x="456" y="96"/>
                </a:lnTo>
                <a:lnTo>
                  <a:pt x="432" y="48"/>
                </a:lnTo>
                <a:lnTo>
                  <a:pt x="456" y="0"/>
                </a:lnTo>
                <a:lnTo>
                  <a:pt x="520" y="8"/>
                </a:lnTo>
                <a:lnTo>
                  <a:pt x="496" y="40"/>
                </a:lnTo>
                <a:lnTo>
                  <a:pt x="536" y="40"/>
                </a:lnTo>
                <a:lnTo>
                  <a:pt x="528" y="80"/>
                </a:lnTo>
                <a:lnTo>
                  <a:pt x="576" y="56"/>
                </a:lnTo>
                <a:lnTo>
                  <a:pt x="656" y="64"/>
                </a:lnTo>
                <a:lnTo>
                  <a:pt x="664" y="104"/>
                </a:lnTo>
                <a:lnTo>
                  <a:pt x="680" y="144"/>
                </a:lnTo>
                <a:lnTo>
                  <a:pt x="616" y="240"/>
                </a:lnTo>
                <a:lnTo>
                  <a:pt x="568" y="328"/>
                </a:lnTo>
                <a:lnTo>
                  <a:pt x="664" y="264"/>
                </a:lnTo>
                <a:lnTo>
                  <a:pt x="640" y="248"/>
                </a:lnTo>
                <a:lnTo>
                  <a:pt x="672" y="216"/>
                </a:lnTo>
                <a:lnTo>
                  <a:pt x="680" y="240"/>
                </a:lnTo>
                <a:lnTo>
                  <a:pt x="672" y="280"/>
                </a:lnTo>
                <a:lnTo>
                  <a:pt x="688" y="328"/>
                </a:lnTo>
                <a:lnTo>
                  <a:pt x="728" y="360"/>
                </a:lnTo>
                <a:lnTo>
                  <a:pt x="728" y="392"/>
                </a:lnTo>
                <a:lnTo>
                  <a:pt x="752" y="416"/>
                </a:lnTo>
                <a:lnTo>
                  <a:pt x="704" y="480"/>
                </a:lnTo>
                <a:lnTo>
                  <a:pt x="704" y="528"/>
                </a:lnTo>
                <a:lnTo>
                  <a:pt x="672" y="536"/>
                </a:lnTo>
                <a:lnTo>
                  <a:pt x="640" y="568"/>
                </a:lnTo>
                <a:lnTo>
                  <a:pt x="664" y="600"/>
                </a:lnTo>
                <a:lnTo>
                  <a:pt x="680" y="640"/>
                </a:lnTo>
                <a:lnTo>
                  <a:pt x="680" y="672"/>
                </a:lnTo>
                <a:lnTo>
                  <a:pt x="696" y="696"/>
                </a:lnTo>
                <a:lnTo>
                  <a:pt x="664" y="736"/>
                </a:lnTo>
                <a:lnTo>
                  <a:pt x="688" y="744"/>
                </a:lnTo>
                <a:lnTo>
                  <a:pt x="696" y="784"/>
                </a:lnTo>
                <a:lnTo>
                  <a:pt x="720" y="816"/>
                </a:lnTo>
                <a:lnTo>
                  <a:pt x="704" y="848"/>
                </a:lnTo>
                <a:lnTo>
                  <a:pt x="712" y="888"/>
                </a:lnTo>
                <a:lnTo>
                  <a:pt x="784" y="888"/>
                </a:lnTo>
                <a:lnTo>
                  <a:pt x="792" y="912"/>
                </a:lnTo>
                <a:lnTo>
                  <a:pt x="784" y="920"/>
                </a:lnTo>
                <a:lnTo>
                  <a:pt x="760" y="920"/>
                </a:lnTo>
                <a:lnTo>
                  <a:pt x="752" y="968"/>
                </a:lnTo>
                <a:lnTo>
                  <a:pt x="736" y="984"/>
                </a:lnTo>
                <a:lnTo>
                  <a:pt x="760" y="1024"/>
                </a:lnTo>
                <a:lnTo>
                  <a:pt x="752" y="1056"/>
                </a:lnTo>
                <a:lnTo>
                  <a:pt x="720" y="1112"/>
                </a:lnTo>
                <a:lnTo>
                  <a:pt x="728" y="1152"/>
                </a:lnTo>
                <a:lnTo>
                  <a:pt x="760" y="1176"/>
                </a:lnTo>
                <a:lnTo>
                  <a:pt x="768" y="1200"/>
                </a:lnTo>
                <a:lnTo>
                  <a:pt x="752" y="1216"/>
                </a:lnTo>
                <a:lnTo>
                  <a:pt x="768" y="1248"/>
                </a:lnTo>
                <a:lnTo>
                  <a:pt x="760" y="1288"/>
                </a:lnTo>
                <a:lnTo>
                  <a:pt x="712" y="1272"/>
                </a:lnTo>
                <a:lnTo>
                  <a:pt x="688" y="1248"/>
                </a:lnTo>
                <a:lnTo>
                  <a:pt x="680" y="1248"/>
                </a:lnTo>
                <a:lnTo>
                  <a:pt x="680" y="1296"/>
                </a:lnTo>
                <a:lnTo>
                  <a:pt x="640" y="1344"/>
                </a:lnTo>
                <a:lnTo>
                  <a:pt x="632" y="1376"/>
                </a:lnTo>
                <a:lnTo>
                  <a:pt x="624" y="1376"/>
                </a:lnTo>
                <a:lnTo>
                  <a:pt x="600" y="1344"/>
                </a:lnTo>
                <a:lnTo>
                  <a:pt x="584" y="1344"/>
                </a:lnTo>
                <a:lnTo>
                  <a:pt x="576" y="1368"/>
                </a:lnTo>
                <a:lnTo>
                  <a:pt x="528" y="1368"/>
                </a:lnTo>
                <a:lnTo>
                  <a:pt x="528" y="1392"/>
                </a:lnTo>
                <a:lnTo>
                  <a:pt x="504" y="1416"/>
                </a:lnTo>
                <a:lnTo>
                  <a:pt x="536" y="1448"/>
                </a:lnTo>
                <a:lnTo>
                  <a:pt x="536" y="1488"/>
                </a:lnTo>
                <a:lnTo>
                  <a:pt x="512" y="1504"/>
                </a:lnTo>
                <a:lnTo>
                  <a:pt x="504" y="1584"/>
                </a:lnTo>
                <a:lnTo>
                  <a:pt x="472" y="1592"/>
                </a:lnTo>
                <a:lnTo>
                  <a:pt x="472" y="1616"/>
                </a:lnTo>
                <a:lnTo>
                  <a:pt x="504" y="1640"/>
                </a:lnTo>
                <a:lnTo>
                  <a:pt x="512" y="1640"/>
                </a:lnTo>
                <a:lnTo>
                  <a:pt x="504" y="1648"/>
                </a:lnTo>
                <a:lnTo>
                  <a:pt x="464" y="1664"/>
                </a:lnTo>
                <a:lnTo>
                  <a:pt x="424" y="1704"/>
                </a:lnTo>
                <a:lnTo>
                  <a:pt x="400" y="1752"/>
                </a:lnTo>
                <a:lnTo>
                  <a:pt x="376" y="1760"/>
                </a:lnTo>
                <a:lnTo>
                  <a:pt x="360" y="1784"/>
                </a:lnTo>
                <a:lnTo>
                  <a:pt x="288" y="1768"/>
                </a:lnTo>
                <a:lnTo>
                  <a:pt x="272" y="1752"/>
                </a:lnTo>
              </a:path>
            </a:pathLst>
          </a:custGeom>
          <a:solidFill>
            <a:schemeClr val="accent6"/>
          </a:solidFill>
          <a:ln w="6350" cap="flat" cmpd="sng" algn="ctr">
            <a:solidFill>
              <a:schemeClr val="tx1">
                <a:lumMod val="50000"/>
                <a:lumOff val="50000"/>
              </a:schemeClr>
            </a:solidFill>
            <a:prstDash val="solid"/>
            <a:round/>
            <a:headEnd/>
            <a:tailEnd/>
          </a:ln>
        </p:spPr>
        <p:txBody>
          <a:bodyPr lIns="0" tIns="0" rIns="0" bIns="0" anchor="ctr"/>
          <a:lstStyle/>
          <a:p>
            <a:endParaRPr lang="ru-RU" kern="0" dirty="0">
              <a:solidFill>
                <a:sysClr val="windowText" lastClr="000000"/>
              </a:solidFill>
            </a:endParaRPr>
          </a:p>
        </p:txBody>
      </p:sp>
      <p:sp>
        <p:nvSpPr>
          <p:cNvPr id="144" name="Freeform 22"/>
          <p:cNvSpPr>
            <a:spLocks/>
          </p:cNvSpPr>
          <p:nvPr>
            <p:custDataLst>
              <p:tags r:id="rId18"/>
            </p:custDataLst>
          </p:nvPr>
        </p:nvSpPr>
        <p:spPr bwMode="auto">
          <a:xfrm rot="489215">
            <a:off x="4460875" y="3965575"/>
            <a:ext cx="505033" cy="373247"/>
          </a:xfrm>
          <a:custGeom>
            <a:avLst/>
            <a:gdLst>
              <a:gd name="T0" fmla="*/ 2147483647 w 361"/>
              <a:gd name="T1" fmla="*/ 2147483647 h 265"/>
              <a:gd name="T2" fmla="*/ 2147483647 w 361"/>
              <a:gd name="T3" fmla="*/ 2147483647 h 265"/>
              <a:gd name="T4" fmla="*/ 2147483647 w 361"/>
              <a:gd name="T5" fmla="*/ 2147483647 h 265"/>
              <a:gd name="T6" fmla="*/ 2147483647 w 361"/>
              <a:gd name="T7" fmla="*/ 2147483647 h 265"/>
              <a:gd name="T8" fmla="*/ 0 w 361"/>
              <a:gd name="T9" fmla="*/ 2147483647 h 265"/>
              <a:gd name="T10" fmla="*/ 0 w 361"/>
              <a:gd name="T11" fmla="*/ 2147483647 h 265"/>
              <a:gd name="T12" fmla="*/ 2147483647 w 361"/>
              <a:gd name="T13" fmla="*/ 2147483647 h 265"/>
              <a:gd name="T14" fmla="*/ 0 w 361"/>
              <a:gd name="T15" fmla="*/ 2147483647 h 265"/>
              <a:gd name="T16" fmla="*/ 0 w 361"/>
              <a:gd name="T17" fmla="*/ 2147483647 h 265"/>
              <a:gd name="T18" fmla="*/ 2147483647 w 361"/>
              <a:gd name="T19" fmla="*/ 2147483647 h 265"/>
              <a:gd name="T20" fmla="*/ 2147483647 w 361"/>
              <a:gd name="T21" fmla="*/ 2147483647 h 265"/>
              <a:gd name="T22" fmla="*/ 2147483647 w 361"/>
              <a:gd name="T23" fmla="*/ 2147483647 h 265"/>
              <a:gd name="T24" fmla="*/ 2147483647 w 361"/>
              <a:gd name="T25" fmla="*/ 0 h 265"/>
              <a:gd name="T26" fmla="*/ 2147483647 w 361"/>
              <a:gd name="T27" fmla="*/ 0 h 265"/>
              <a:gd name="T28" fmla="*/ 2147483647 w 361"/>
              <a:gd name="T29" fmla="*/ 2147483647 h 265"/>
              <a:gd name="T30" fmla="*/ 2147483647 w 361"/>
              <a:gd name="T31" fmla="*/ 2147483647 h 265"/>
              <a:gd name="T32" fmla="*/ 2147483647 w 361"/>
              <a:gd name="T33" fmla="*/ 2147483647 h 265"/>
              <a:gd name="T34" fmla="*/ 2147483647 w 361"/>
              <a:gd name="T35" fmla="*/ 2147483647 h 265"/>
              <a:gd name="T36" fmla="*/ 2147483647 w 361"/>
              <a:gd name="T37" fmla="*/ 2147483647 h 265"/>
              <a:gd name="T38" fmla="*/ 2147483647 w 361"/>
              <a:gd name="T39" fmla="*/ 2147483647 h 265"/>
              <a:gd name="T40" fmla="*/ 2147483647 w 361"/>
              <a:gd name="T41" fmla="*/ 2147483647 h 265"/>
              <a:gd name="T42" fmla="*/ 2147483647 w 361"/>
              <a:gd name="T43" fmla="*/ 2147483647 h 265"/>
              <a:gd name="T44" fmla="*/ 2147483647 w 361"/>
              <a:gd name="T45" fmla="*/ 2147483647 h 265"/>
              <a:gd name="T46" fmla="*/ 2147483647 w 361"/>
              <a:gd name="T47" fmla="*/ 2147483647 h 265"/>
              <a:gd name="T48" fmla="*/ 2147483647 w 361"/>
              <a:gd name="T49" fmla="*/ 2147483647 h 265"/>
              <a:gd name="T50" fmla="*/ 2147483647 w 361"/>
              <a:gd name="T51" fmla="*/ 2147483647 h 265"/>
              <a:gd name="T52" fmla="*/ 2147483647 w 361"/>
              <a:gd name="T53" fmla="*/ 2147483647 h 265"/>
              <a:gd name="T54" fmla="*/ 2147483647 w 361"/>
              <a:gd name="T55" fmla="*/ 2147483647 h 265"/>
              <a:gd name="T56" fmla="*/ 2147483647 w 361"/>
              <a:gd name="T57" fmla="*/ 2147483647 h 265"/>
              <a:gd name="T58" fmla="*/ 2147483647 w 361"/>
              <a:gd name="T59" fmla="*/ 2147483647 h 265"/>
              <a:gd name="T60" fmla="*/ 2147483647 w 361"/>
              <a:gd name="T61" fmla="*/ 2147483647 h 265"/>
              <a:gd name="T62" fmla="*/ 2147483647 w 361"/>
              <a:gd name="T63" fmla="*/ 2147483647 h 265"/>
              <a:gd name="T64" fmla="*/ 2147483647 w 361"/>
              <a:gd name="T65" fmla="*/ 2147483647 h 265"/>
              <a:gd name="T66" fmla="*/ 2147483647 w 361"/>
              <a:gd name="T67" fmla="*/ 2147483647 h 265"/>
              <a:gd name="T68" fmla="*/ 2147483647 w 361"/>
              <a:gd name="T69" fmla="*/ 2147483647 h 265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w 361"/>
              <a:gd name="T106" fmla="*/ 0 h 265"/>
              <a:gd name="T107" fmla="*/ 361 w 361"/>
              <a:gd name="T108" fmla="*/ 265 h 265"/>
            </a:gdLst>
            <a:ahLst/>
            <a:cxnLst>
              <a:cxn ang="T70">
                <a:pos x="T0" y="T1"/>
              </a:cxn>
              <a:cxn ang="T71">
                <a:pos x="T2" y="T3"/>
              </a:cxn>
              <a:cxn ang="T72">
                <a:pos x="T4" y="T5"/>
              </a:cxn>
              <a:cxn ang="T73">
                <a:pos x="T6" y="T7"/>
              </a:cxn>
              <a:cxn ang="T74">
                <a:pos x="T8" y="T9"/>
              </a:cxn>
              <a:cxn ang="T75">
                <a:pos x="T10" y="T11"/>
              </a:cxn>
              <a:cxn ang="T76">
                <a:pos x="T12" y="T13"/>
              </a:cxn>
              <a:cxn ang="T77">
                <a:pos x="T14" y="T15"/>
              </a:cxn>
              <a:cxn ang="T78">
                <a:pos x="T16" y="T17"/>
              </a:cxn>
              <a:cxn ang="T79">
                <a:pos x="T18" y="T19"/>
              </a:cxn>
              <a:cxn ang="T80">
                <a:pos x="T20" y="T21"/>
              </a:cxn>
              <a:cxn ang="T81">
                <a:pos x="T22" y="T23"/>
              </a:cxn>
              <a:cxn ang="T82">
                <a:pos x="T24" y="T25"/>
              </a:cxn>
              <a:cxn ang="T83">
                <a:pos x="T26" y="T27"/>
              </a:cxn>
              <a:cxn ang="T84">
                <a:pos x="T28" y="T29"/>
              </a:cxn>
              <a:cxn ang="T85">
                <a:pos x="T30" y="T31"/>
              </a:cxn>
              <a:cxn ang="T86">
                <a:pos x="T32" y="T33"/>
              </a:cxn>
              <a:cxn ang="T87">
                <a:pos x="T34" y="T35"/>
              </a:cxn>
              <a:cxn ang="T88">
                <a:pos x="T36" y="T37"/>
              </a:cxn>
              <a:cxn ang="T89">
                <a:pos x="T38" y="T39"/>
              </a:cxn>
              <a:cxn ang="T90">
                <a:pos x="T40" y="T41"/>
              </a:cxn>
              <a:cxn ang="T91">
                <a:pos x="T42" y="T43"/>
              </a:cxn>
              <a:cxn ang="T92">
                <a:pos x="T44" y="T45"/>
              </a:cxn>
              <a:cxn ang="T93">
                <a:pos x="T46" y="T47"/>
              </a:cxn>
              <a:cxn ang="T94">
                <a:pos x="T48" y="T49"/>
              </a:cxn>
              <a:cxn ang="T95">
                <a:pos x="T50" y="T51"/>
              </a:cxn>
              <a:cxn ang="T96">
                <a:pos x="T52" y="T53"/>
              </a:cxn>
              <a:cxn ang="T97">
                <a:pos x="T54" y="T55"/>
              </a:cxn>
              <a:cxn ang="T98">
                <a:pos x="T56" y="T57"/>
              </a:cxn>
              <a:cxn ang="T99">
                <a:pos x="T58" y="T59"/>
              </a:cxn>
              <a:cxn ang="T100">
                <a:pos x="T60" y="T61"/>
              </a:cxn>
              <a:cxn ang="T101">
                <a:pos x="T62" y="T63"/>
              </a:cxn>
              <a:cxn ang="T102">
                <a:pos x="T64" y="T65"/>
              </a:cxn>
              <a:cxn ang="T103">
                <a:pos x="T66" y="T67"/>
              </a:cxn>
              <a:cxn ang="T104">
                <a:pos x="T68" y="T69"/>
              </a:cxn>
            </a:cxnLst>
            <a:rect l="T105" t="T106" r="T107" b="T108"/>
            <a:pathLst>
              <a:path w="361" h="265">
                <a:moveTo>
                  <a:pt x="72" y="240"/>
                </a:moveTo>
                <a:lnTo>
                  <a:pt x="24" y="200"/>
                </a:lnTo>
                <a:lnTo>
                  <a:pt x="56" y="184"/>
                </a:lnTo>
                <a:lnTo>
                  <a:pt x="8" y="176"/>
                </a:lnTo>
                <a:lnTo>
                  <a:pt x="0" y="176"/>
                </a:lnTo>
                <a:lnTo>
                  <a:pt x="0" y="160"/>
                </a:lnTo>
                <a:lnTo>
                  <a:pt x="16" y="144"/>
                </a:lnTo>
                <a:lnTo>
                  <a:pt x="0" y="112"/>
                </a:lnTo>
                <a:lnTo>
                  <a:pt x="0" y="80"/>
                </a:lnTo>
                <a:lnTo>
                  <a:pt x="56" y="56"/>
                </a:lnTo>
                <a:lnTo>
                  <a:pt x="48" y="32"/>
                </a:lnTo>
                <a:lnTo>
                  <a:pt x="56" y="8"/>
                </a:lnTo>
                <a:lnTo>
                  <a:pt x="56" y="0"/>
                </a:lnTo>
                <a:lnTo>
                  <a:pt x="88" y="0"/>
                </a:lnTo>
                <a:lnTo>
                  <a:pt x="152" y="16"/>
                </a:lnTo>
                <a:lnTo>
                  <a:pt x="208" y="64"/>
                </a:lnTo>
                <a:lnTo>
                  <a:pt x="232" y="64"/>
                </a:lnTo>
                <a:lnTo>
                  <a:pt x="256" y="80"/>
                </a:lnTo>
                <a:lnTo>
                  <a:pt x="280" y="72"/>
                </a:lnTo>
                <a:lnTo>
                  <a:pt x="312" y="88"/>
                </a:lnTo>
                <a:lnTo>
                  <a:pt x="288" y="96"/>
                </a:lnTo>
                <a:lnTo>
                  <a:pt x="304" y="128"/>
                </a:lnTo>
                <a:lnTo>
                  <a:pt x="344" y="104"/>
                </a:lnTo>
                <a:lnTo>
                  <a:pt x="360" y="128"/>
                </a:lnTo>
                <a:lnTo>
                  <a:pt x="360" y="208"/>
                </a:lnTo>
                <a:lnTo>
                  <a:pt x="344" y="224"/>
                </a:lnTo>
                <a:lnTo>
                  <a:pt x="336" y="240"/>
                </a:lnTo>
                <a:lnTo>
                  <a:pt x="288" y="240"/>
                </a:lnTo>
                <a:lnTo>
                  <a:pt x="256" y="264"/>
                </a:lnTo>
                <a:lnTo>
                  <a:pt x="232" y="248"/>
                </a:lnTo>
                <a:lnTo>
                  <a:pt x="224" y="224"/>
                </a:lnTo>
                <a:lnTo>
                  <a:pt x="192" y="208"/>
                </a:lnTo>
                <a:lnTo>
                  <a:pt x="120" y="240"/>
                </a:lnTo>
                <a:lnTo>
                  <a:pt x="96" y="232"/>
                </a:lnTo>
                <a:lnTo>
                  <a:pt x="72" y="240"/>
                </a:lnTo>
              </a:path>
            </a:pathLst>
          </a:custGeom>
          <a:solidFill>
            <a:schemeClr val="accent3">
              <a:lumMod val="20000"/>
              <a:lumOff val="80000"/>
            </a:schemeClr>
          </a:solidFill>
          <a:ln w="6350" cap="flat" cmpd="sng" algn="ctr">
            <a:solidFill>
              <a:schemeClr val="tx1">
                <a:lumMod val="50000"/>
                <a:lumOff val="50000"/>
              </a:schemeClr>
            </a:solidFill>
            <a:prstDash val="solid"/>
            <a:round/>
            <a:headEnd/>
            <a:tailEnd/>
          </a:ln>
        </p:spPr>
        <p:txBody>
          <a:bodyPr lIns="0" tIns="0" rIns="0" bIns="0" anchor="ctr"/>
          <a:lstStyle/>
          <a:p>
            <a:endParaRPr lang="ru-RU" kern="0" dirty="0">
              <a:solidFill>
                <a:sysClr val="windowText" lastClr="000000"/>
              </a:solidFill>
            </a:endParaRPr>
          </a:p>
        </p:txBody>
      </p:sp>
      <p:sp>
        <p:nvSpPr>
          <p:cNvPr id="145" name="Freeform 23"/>
          <p:cNvSpPr>
            <a:spLocks/>
          </p:cNvSpPr>
          <p:nvPr>
            <p:custDataLst>
              <p:tags r:id="rId19"/>
            </p:custDataLst>
          </p:nvPr>
        </p:nvSpPr>
        <p:spPr bwMode="auto">
          <a:xfrm rot="489215">
            <a:off x="4508500" y="4281488"/>
            <a:ext cx="659933" cy="510849"/>
          </a:xfrm>
          <a:custGeom>
            <a:avLst/>
            <a:gdLst>
              <a:gd name="T0" fmla="*/ 2147483647 w 473"/>
              <a:gd name="T1" fmla="*/ 2147483647 h 361"/>
              <a:gd name="T2" fmla="*/ 2147483647 w 473"/>
              <a:gd name="T3" fmla="*/ 2147483647 h 361"/>
              <a:gd name="T4" fmla="*/ 2147483647 w 473"/>
              <a:gd name="T5" fmla="*/ 2147483647 h 361"/>
              <a:gd name="T6" fmla="*/ 2147483647 w 473"/>
              <a:gd name="T7" fmla="*/ 2147483647 h 361"/>
              <a:gd name="T8" fmla="*/ 2147483647 w 473"/>
              <a:gd name="T9" fmla="*/ 2147483647 h 361"/>
              <a:gd name="T10" fmla="*/ 2147483647 w 473"/>
              <a:gd name="T11" fmla="*/ 2147483647 h 361"/>
              <a:gd name="T12" fmla="*/ 2147483647 w 473"/>
              <a:gd name="T13" fmla="*/ 2147483647 h 361"/>
              <a:gd name="T14" fmla="*/ 2147483647 w 473"/>
              <a:gd name="T15" fmla="*/ 2147483647 h 361"/>
              <a:gd name="T16" fmla="*/ 0 w 473"/>
              <a:gd name="T17" fmla="*/ 2147483647 h 361"/>
              <a:gd name="T18" fmla="*/ 2147483647 w 473"/>
              <a:gd name="T19" fmla="*/ 2147483647 h 361"/>
              <a:gd name="T20" fmla="*/ 2147483647 w 473"/>
              <a:gd name="T21" fmla="*/ 2147483647 h 361"/>
              <a:gd name="T22" fmla="*/ 2147483647 w 473"/>
              <a:gd name="T23" fmla="*/ 0 h 361"/>
              <a:gd name="T24" fmla="*/ 2147483647 w 473"/>
              <a:gd name="T25" fmla="*/ 2147483647 h 361"/>
              <a:gd name="T26" fmla="*/ 2147483647 w 473"/>
              <a:gd name="T27" fmla="*/ 2147483647 h 361"/>
              <a:gd name="T28" fmla="*/ 2147483647 w 473"/>
              <a:gd name="T29" fmla="*/ 2147483647 h 361"/>
              <a:gd name="T30" fmla="*/ 2147483647 w 473"/>
              <a:gd name="T31" fmla="*/ 2147483647 h 361"/>
              <a:gd name="T32" fmla="*/ 2147483647 w 473"/>
              <a:gd name="T33" fmla="*/ 2147483647 h 361"/>
              <a:gd name="T34" fmla="*/ 2147483647 w 473"/>
              <a:gd name="T35" fmla="*/ 2147483647 h 361"/>
              <a:gd name="T36" fmla="*/ 2147483647 w 473"/>
              <a:gd name="T37" fmla="*/ 0 h 361"/>
              <a:gd name="T38" fmla="*/ 2147483647 w 473"/>
              <a:gd name="T39" fmla="*/ 0 h 361"/>
              <a:gd name="T40" fmla="*/ 2147483647 w 473"/>
              <a:gd name="T41" fmla="*/ 2147483647 h 361"/>
              <a:gd name="T42" fmla="*/ 2147483647 w 473"/>
              <a:gd name="T43" fmla="*/ 2147483647 h 361"/>
              <a:gd name="T44" fmla="*/ 2147483647 w 473"/>
              <a:gd name="T45" fmla="*/ 2147483647 h 361"/>
              <a:gd name="T46" fmla="*/ 2147483647 w 473"/>
              <a:gd name="T47" fmla="*/ 2147483647 h 361"/>
              <a:gd name="T48" fmla="*/ 2147483647 w 473"/>
              <a:gd name="T49" fmla="*/ 2147483647 h 361"/>
              <a:gd name="T50" fmla="*/ 2147483647 w 473"/>
              <a:gd name="T51" fmla="*/ 2147483647 h 361"/>
              <a:gd name="T52" fmla="*/ 2147483647 w 473"/>
              <a:gd name="T53" fmla="*/ 2147483647 h 361"/>
              <a:gd name="T54" fmla="*/ 2147483647 w 473"/>
              <a:gd name="T55" fmla="*/ 2147483647 h 361"/>
              <a:gd name="T56" fmla="*/ 2147483647 w 473"/>
              <a:gd name="T57" fmla="*/ 2147483647 h 361"/>
              <a:gd name="T58" fmla="*/ 2147483647 w 473"/>
              <a:gd name="T59" fmla="*/ 2147483647 h 361"/>
              <a:gd name="T60" fmla="*/ 2147483647 w 473"/>
              <a:gd name="T61" fmla="*/ 2147483647 h 361"/>
              <a:gd name="T62" fmla="*/ 2147483647 w 473"/>
              <a:gd name="T63" fmla="*/ 2147483647 h 361"/>
              <a:gd name="T64" fmla="*/ 2147483647 w 473"/>
              <a:gd name="T65" fmla="*/ 2147483647 h 361"/>
              <a:gd name="T66" fmla="*/ 2147483647 w 473"/>
              <a:gd name="T67" fmla="*/ 2147483647 h 361"/>
              <a:gd name="T68" fmla="*/ 2147483647 w 473"/>
              <a:gd name="T69" fmla="*/ 2147483647 h 361"/>
              <a:gd name="T70" fmla="*/ 2147483647 w 473"/>
              <a:gd name="T71" fmla="*/ 2147483647 h 361"/>
              <a:gd name="T72" fmla="*/ 2147483647 w 473"/>
              <a:gd name="T73" fmla="*/ 2147483647 h 361"/>
              <a:gd name="T74" fmla="*/ 2147483647 w 473"/>
              <a:gd name="T75" fmla="*/ 2147483647 h 361"/>
              <a:gd name="T76" fmla="*/ 2147483647 w 473"/>
              <a:gd name="T77" fmla="*/ 2147483647 h 361"/>
              <a:gd name="T78" fmla="*/ 2147483647 w 473"/>
              <a:gd name="T79" fmla="*/ 2147483647 h 361"/>
              <a:gd name="T80" fmla="*/ 2147483647 w 473"/>
              <a:gd name="T81" fmla="*/ 2147483647 h 361"/>
              <a:gd name="T82" fmla="*/ 2147483647 w 473"/>
              <a:gd name="T83" fmla="*/ 2147483647 h 361"/>
              <a:gd name="T84" fmla="*/ 2147483647 w 473"/>
              <a:gd name="T85" fmla="*/ 2147483647 h 361"/>
              <a:gd name="T86" fmla="*/ 2147483647 w 473"/>
              <a:gd name="T87" fmla="*/ 2147483647 h 361"/>
              <a:gd name="T88" fmla="*/ 2147483647 w 473"/>
              <a:gd name="T89" fmla="*/ 2147483647 h 361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w 473"/>
              <a:gd name="T136" fmla="*/ 0 h 361"/>
              <a:gd name="T137" fmla="*/ 473 w 473"/>
              <a:gd name="T138" fmla="*/ 361 h 361"/>
            </a:gdLst>
            <a:ahLst/>
            <a:cxnLst>
              <a:cxn ang="T90">
                <a:pos x="T0" y="T1"/>
              </a:cxn>
              <a:cxn ang="T91">
                <a:pos x="T2" y="T3"/>
              </a:cxn>
              <a:cxn ang="T92">
                <a:pos x="T4" y="T5"/>
              </a:cxn>
              <a:cxn ang="T93">
                <a:pos x="T6" y="T7"/>
              </a:cxn>
              <a:cxn ang="T94">
                <a:pos x="T8" y="T9"/>
              </a:cxn>
              <a:cxn ang="T95">
                <a:pos x="T10" y="T11"/>
              </a:cxn>
              <a:cxn ang="T96">
                <a:pos x="T12" y="T13"/>
              </a:cxn>
              <a:cxn ang="T97">
                <a:pos x="T14" y="T15"/>
              </a:cxn>
              <a:cxn ang="T98">
                <a:pos x="T16" y="T17"/>
              </a:cxn>
              <a:cxn ang="T99">
                <a:pos x="T18" y="T19"/>
              </a:cxn>
              <a:cxn ang="T100">
                <a:pos x="T20" y="T21"/>
              </a:cxn>
              <a:cxn ang="T101">
                <a:pos x="T22" y="T23"/>
              </a:cxn>
              <a:cxn ang="T102">
                <a:pos x="T24" y="T25"/>
              </a:cxn>
              <a:cxn ang="T103">
                <a:pos x="T26" y="T27"/>
              </a:cxn>
              <a:cxn ang="T104">
                <a:pos x="T28" y="T29"/>
              </a:cxn>
              <a:cxn ang="T105">
                <a:pos x="T30" y="T31"/>
              </a:cxn>
              <a:cxn ang="T106">
                <a:pos x="T32" y="T33"/>
              </a:cxn>
              <a:cxn ang="T107">
                <a:pos x="T34" y="T35"/>
              </a:cxn>
              <a:cxn ang="T108">
                <a:pos x="T36" y="T37"/>
              </a:cxn>
              <a:cxn ang="T109">
                <a:pos x="T38" y="T39"/>
              </a:cxn>
              <a:cxn ang="T110">
                <a:pos x="T40" y="T41"/>
              </a:cxn>
              <a:cxn ang="T111">
                <a:pos x="T42" y="T43"/>
              </a:cxn>
              <a:cxn ang="T112">
                <a:pos x="T44" y="T45"/>
              </a:cxn>
              <a:cxn ang="T113">
                <a:pos x="T46" y="T47"/>
              </a:cxn>
              <a:cxn ang="T114">
                <a:pos x="T48" y="T49"/>
              </a:cxn>
              <a:cxn ang="T115">
                <a:pos x="T50" y="T51"/>
              </a:cxn>
              <a:cxn ang="T116">
                <a:pos x="T52" y="T53"/>
              </a:cxn>
              <a:cxn ang="T117">
                <a:pos x="T54" y="T55"/>
              </a:cxn>
              <a:cxn ang="T118">
                <a:pos x="T56" y="T57"/>
              </a:cxn>
              <a:cxn ang="T119">
                <a:pos x="T58" y="T59"/>
              </a:cxn>
              <a:cxn ang="T120">
                <a:pos x="T60" y="T61"/>
              </a:cxn>
              <a:cxn ang="T121">
                <a:pos x="T62" y="T63"/>
              </a:cxn>
              <a:cxn ang="T122">
                <a:pos x="T64" y="T65"/>
              </a:cxn>
              <a:cxn ang="T123">
                <a:pos x="T66" y="T67"/>
              </a:cxn>
              <a:cxn ang="T124">
                <a:pos x="T68" y="T69"/>
              </a:cxn>
              <a:cxn ang="T125">
                <a:pos x="T70" y="T71"/>
              </a:cxn>
              <a:cxn ang="T126">
                <a:pos x="T72" y="T73"/>
              </a:cxn>
              <a:cxn ang="T127">
                <a:pos x="T74" y="T75"/>
              </a:cxn>
              <a:cxn ang="T128">
                <a:pos x="T76" y="T77"/>
              </a:cxn>
              <a:cxn ang="T129">
                <a:pos x="T78" y="T79"/>
              </a:cxn>
              <a:cxn ang="T130">
                <a:pos x="T80" y="T81"/>
              </a:cxn>
              <a:cxn ang="T131">
                <a:pos x="T82" y="T83"/>
              </a:cxn>
              <a:cxn ang="T132">
                <a:pos x="T84" y="T85"/>
              </a:cxn>
              <a:cxn ang="T133">
                <a:pos x="T86" y="T87"/>
              </a:cxn>
              <a:cxn ang="T134">
                <a:pos x="T88" y="T89"/>
              </a:cxn>
            </a:cxnLst>
            <a:rect l="T135" t="T136" r="T137" b="T138"/>
            <a:pathLst>
              <a:path w="473" h="361">
                <a:moveTo>
                  <a:pt x="232" y="264"/>
                </a:moveTo>
                <a:lnTo>
                  <a:pt x="216" y="232"/>
                </a:lnTo>
                <a:lnTo>
                  <a:pt x="192" y="232"/>
                </a:lnTo>
                <a:lnTo>
                  <a:pt x="128" y="232"/>
                </a:lnTo>
                <a:lnTo>
                  <a:pt x="112" y="200"/>
                </a:lnTo>
                <a:lnTo>
                  <a:pt x="96" y="192"/>
                </a:lnTo>
                <a:lnTo>
                  <a:pt x="80" y="208"/>
                </a:lnTo>
                <a:lnTo>
                  <a:pt x="56" y="208"/>
                </a:lnTo>
                <a:lnTo>
                  <a:pt x="0" y="32"/>
                </a:lnTo>
                <a:lnTo>
                  <a:pt x="24" y="24"/>
                </a:lnTo>
                <a:lnTo>
                  <a:pt x="48" y="32"/>
                </a:lnTo>
                <a:lnTo>
                  <a:pt x="120" y="0"/>
                </a:lnTo>
                <a:lnTo>
                  <a:pt x="152" y="16"/>
                </a:lnTo>
                <a:lnTo>
                  <a:pt x="160" y="40"/>
                </a:lnTo>
                <a:lnTo>
                  <a:pt x="184" y="56"/>
                </a:lnTo>
                <a:lnTo>
                  <a:pt x="216" y="32"/>
                </a:lnTo>
                <a:lnTo>
                  <a:pt x="264" y="32"/>
                </a:lnTo>
                <a:lnTo>
                  <a:pt x="272" y="16"/>
                </a:lnTo>
                <a:lnTo>
                  <a:pt x="288" y="0"/>
                </a:lnTo>
                <a:lnTo>
                  <a:pt x="296" y="0"/>
                </a:lnTo>
                <a:lnTo>
                  <a:pt x="312" y="32"/>
                </a:lnTo>
                <a:lnTo>
                  <a:pt x="352" y="64"/>
                </a:lnTo>
                <a:lnTo>
                  <a:pt x="352" y="96"/>
                </a:lnTo>
                <a:lnTo>
                  <a:pt x="368" y="120"/>
                </a:lnTo>
                <a:lnTo>
                  <a:pt x="368" y="128"/>
                </a:lnTo>
                <a:lnTo>
                  <a:pt x="424" y="144"/>
                </a:lnTo>
                <a:lnTo>
                  <a:pt x="384" y="192"/>
                </a:lnTo>
                <a:lnTo>
                  <a:pt x="416" y="224"/>
                </a:lnTo>
                <a:lnTo>
                  <a:pt x="424" y="200"/>
                </a:lnTo>
                <a:lnTo>
                  <a:pt x="440" y="200"/>
                </a:lnTo>
                <a:lnTo>
                  <a:pt x="432" y="232"/>
                </a:lnTo>
                <a:lnTo>
                  <a:pt x="472" y="272"/>
                </a:lnTo>
                <a:lnTo>
                  <a:pt x="448" y="280"/>
                </a:lnTo>
                <a:lnTo>
                  <a:pt x="448" y="296"/>
                </a:lnTo>
                <a:lnTo>
                  <a:pt x="456" y="304"/>
                </a:lnTo>
                <a:lnTo>
                  <a:pt x="448" y="336"/>
                </a:lnTo>
                <a:lnTo>
                  <a:pt x="400" y="336"/>
                </a:lnTo>
                <a:lnTo>
                  <a:pt x="360" y="360"/>
                </a:lnTo>
                <a:lnTo>
                  <a:pt x="344" y="344"/>
                </a:lnTo>
                <a:lnTo>
                  <a:pt x="328" y="320"/>
                </a:lnTo>
                <a:lnTo>
                  <a:pt x="304" y="336"/>
                </a:lnTo>
                <a:lnTo>
                  <a:pt x="272" y="312"/>
                </a:lnTo>
                <a:lnTo>
                  <a:pt x="264" y="288"/>
                </a:lnTo>
                <a:lnTo>
                  <a:pt x="248" y="280"/>
                </a:lnTo>
                <a:lnTo>
                  <a:pt x="232" y="264"/>
                </a:lnTo>
              </a:path>
            </a:pathLst>
          </a:custGeom>
          <a:solidFill>
            <a:schemeClr val="accent6"/>
          </a:solidFill>
          <a:ln w="6350" cap="flat" cmpd="sng" algn="ctr">
            <a:solidFill>
              <a:schemeClr val="tx1">
                <a:lumMod val="50000"/>
                <a:lumOff val="50000"/>
              </a:schemeClr>
            </a:solidFill>
            <a:prstDash val="solid"/>
            <a:round/>
            <a:headEnd/>
            <a:tailEnd/>
          </a:ln>
        </p:spPr>
        <p:txBody>
          <a:bodyPr lIns="0" tIns="0" rIns="0" bIns="0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kern="0" dirty="0">
              <a:solidFill>
                <a:sysClr val="windowText" lastClr="000000"/>
              </a:solidFill>
            </a:endParaRPr>
          </a:p>
        </p:txBody>
      </p:sp>
      <p:sp>
        <p:nvSpPr>
          <p:cNvPr id="146" name="Freeform 25"/>
          <p:cNvSpPr>
            <a:spLocks/>
          </p:cNvSpPr>
          <p:nvPr>
            <p:custDataLst>
              <p:tags r:id="rId20"/>
            </p:custDataLst>
          </p:nvPr>
        </p:nvSpPr>
        <p:spPr bwMode="auto">
          <a:xfrm rot="489215">
            <a:off x="4241800" y="3727450"/>
            <a:ext cx="322705" cy="486769"/>
          </a:xfrm>
          <a:custGeom>
            <a:avLst/>
            <a:gdLst>
              <a:gd name="T0" fmla="*/ 2147483647 w 233"/>
              <a:gd name="T1" fmla="*/ 2147483647 h 345"/>
              <a:gd name="T2" fmla="*/ 2147483647 w 233"/>
              <a:gd name="T3" fmla="*/ 2147483647 h 345"/>
              <a:gd name="T4" fmla="*/ 2147483647 w 233"/>
              <a:gd name="T5" fmla="*/ 2147483647 h 345"/>
              <a:gd name="T6" fmla="*/ 2147483647 w 233"/>
              <a:gd name="T7" fmla="*/ 2147483647 h 345"/>
              <a:gd name="T8" fmla="*/ 2147483647 w 233"/>
              <a:gd name="T9" fmla="*/ 2147483647 h 345"/>
              <a:gd name="T10" fmla="*/ 2147483647 w 233"/>
              <a:gd name="T11" fmla="*/ 2147483647 h 345"/>
              <a:gd name="T12" fmla="*/ 2147483647 w 233"/>
              <a:gd name="T13" fmla="*/ 2147483647 h 345"/>
              <a:gd name="T14" fmla="*/ 2147483647 w 233"/>
              <a:gd name="T15" fmla="*/ 2147483647 h 345"/>
              <a:gd name="T16" fmla="*/ 2147483647 w 233"/>
              <a:gd name="T17" fmla="*/ 2147483647 h 345"/>
              <a:gd name="T18" fmla="*/ 2147483647 w 233"/>
              <a:gd name="T19" fmla="*/ 2147483647 h 345"/>
              <a:gd name="T20" fmla="*/ 2147483647 w 233"/>
              <a:gd name="T21" fmla="*/ 2147483647 h 345"/>
              <a:gd name="T22" fmla="*/ 2147483647 w 233"/>
              <a:gd name="T23" fmla="*/ 2147483647 h 345"/>
              <a:gd name="T24" fmla="*/ 2147483647 w 233"/>
              <a:gd name="T25" fmla="*/ 2147483647 h 345"/>
              <a:gd name="T26" fmla="*/ 2147483647 w 233"/>
              <a:gd name="T27" fmla="*/ 2147483647 h 345"/>
              <a:gd name="T28" fmla="*/ 0 w 233"/>
              <a:gd name="T29" fmla="*/ 2147483647 h 345"/>
              <a:gd name="T30" fmla="*/ 2147483647 w 233"/>
              <a:gd name="T31" fmla="*/ 2147483647 h 345"/>
              <a:gd name="T32" fmla="*/ 2147483647 w 233"/>
              <a:gd name="T33" fmla="*/ 2147483647 h 345"/>
              <a:gd name="T34" fmla="*/ 2147483647 w 233"/>
              <a:gd name="T35" fmla="*/ 2147483647 h 345"/>
              <a:gd name="T36" fmla="*/ 2147483647 w 233"/>
              <a:gd name="T37" fmla="*/ 2147483647 h 345"/>
              <a:gd name="T38" fmla="*/ 2147483647 w 233"/>
              <a:gd name="T39" fmla="*/ 2147483647 h 345"/>
              <a:gd name="T40" fmla="*/ 2147483647 w 233"/>
              <a:gd name="T41" fmla="*/ 2147483647 h 345"/>
              <a:gd name="T42" fmla="*/ 2147483647 w 233"/>
              <a:gd name="T43" fmla="*/ 2147483647 h 345"/>
              <a:gd name="T44" fmla="*/ 2147483647 w 233"/>
              <a:gd name="T45" fmla="*/ 2147483647 h 345"/>
              <a:gd name="T46" fmla="*/ 2147483647 w 233"/>
              <a:gd name="T47" fmla="*/ 2147483647 h 345"/>
              <a:gd name="T48" fmla="*/ 2147483647 w 233"/>
              <a:gd name="T49" fmla="*/ 2147483647 h 345"/>
              <a:gd name="T50" fmla="*/ 2147483647 w 233"/>
              <a:gd name="T51" fmla="*/ 0 h 345"/>
              <a:gd name="T52" fmla="*/ 2147483647 w 233"/>
              <a:gd name="T53" fmla="*/ 2147483647 h 345"/>
              <a:gd name="T54" fmla="*/ 2147483647 w 233"/>
              <a:gd name="T55" fmla="*/ 2147483647 h 345"/>
              <a:gd name="T56" fmla="*/ 2147483647 w 233"/>
              <a:gd name="T57" fmla="*/ 2147483647 h 345"/>
              <a:gd name="T58" fmla="*/ 2147483647 w 233"/>
              <a:gd name="T59" fmla="*/ 2147483647 h 345"/>
              <a:gd name="T60" fmla="*/ 2147483647 w 233"/>
              <a:gd name="T61" fmla="*/ 2147483647 h 345"/>
              <a:gd name="T62" fmla="*/ 2147483647 w 233"/>
              <a:gd name="T63" fmla="*/ 2147483647 h 345"/>
              <a:gd name="T64" fmla="*/ 2147483647 w 233"/>
              <a:gd name="T65" fmla="*/ 2147483647 h 345"/>
              <a:gd name="T66" fmla="*/ 2147483647 w 233"/>
              <a:gd name="T67" fmla="*/ 2147483647 h 345"/>
              <a:gd name="T68" fmla="*/ 2147483647 w 233"/>
              <a:gd name="T69" fmla="*/ 2147483647 h 345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w 233"/>
              <a:gd name="T106" fmla="*/ 0 h 345"/>
              <a:gd name="T107" fmla="*/ 233 w 233"/>
              <a:gd name="T108" fmla="*/ 345 h 345"/>
            </a:gdLst>
            <a:ahLst/>
            <a:cxnLst>
              <a:cxn ang="T70">
                <a:pos x="T0" y="T1"/>
              </a:cxn>
              <a:cxn ang="T71">
                <a:pos x="T2" y="T3"/>
              </a:cxn>
              <a:cxn ang="T72">
                <a:pos x="T4" y="T5"/>
              </a:cxn>
              <a:cxn ang="T73">
                <a:pos x="T6" y="T7"/>
              </a:cxn>
              <a:cxn ang="T74">
                <a:pos x="T8" y="T9"/>
              </a:cxn>
              <a:cxn ang="T75">
                <a:pos x="T10" y="T11"/>
              </a:cxn>
              <a:cxn ang="T76">
                <a:pos x="T12" y="T13"/>
              </a:cxn>
              <a:cxn ang="T77">
                <a:pos x="T14" y="T15"/>
              </a:cxn>
              <a:cxn ang="T78">
                <a:pos x="T16" y="T17"/>
              </a:cxn>
              <a:cxn ang="T79">
                <a:pos x="T18" y="T19"/>
              </a:cxn>
              <a:cxn ang="T80">
                <a:pos x="T20" y="T21"/>
              </a:cxn>
              <a:cxn ang="T81">
                <a:pos x="T22" y="T23"/>
              </a:cxn>
              <a:cxn ang="T82">
                <a:pos x="T24" y="T25"/>
              </a:cxn>
              <a:cxn ang="T83">
                <a:pos x="T26" y="T27"/>
              </a:cxn>
              <a:cxn ang="T84">
                <a:pos x="T28" y="T29"/>
              </a:cxn>
              <a:cxn ang="T85">
                <a:pos x="T30" y="T31"/>
              </a:cxn>
              <a:cxn ang="T86">
                <a:pos x="T32" y="T33"/>
              </a:cxn>
              <a:cxn ang="T87">
                <a:pos x="T34" y="T35"/>
              </a:cxn>
              <a:cxn ang="T88">
                <a:pos x="T36" y="T37"/>
              </a:cxn>
              <a:cxn ang="T89">
                <a:pos x="T38" y="T39"/>
              </a:cxn>
              <a:cxn ang="T90">
                <a:pos x="T40" y="T41"/>
              </a:cxn>
              <a:cxn ang="T91">
                <a:pos x="T42" y="T43"/>
              </a:cxn>
              <a:cxn ang="T92">
                <a:pos x="T44" y="T45"/>
              </a:cxn>
              <a:cxn ang="T93">
                <a:pos x="T46" y="T47"/>
              </a:cxn>
              <a:cxn ang="T94">
                <a:pos x="T48" y="T49"/>
              </a:cxn>
              <a:cxn ang="T95">
                <a:pos x="T50" y="T51"/>
              </a:cxn>
              <a:cxn ang="T96">
                <a:pos x="T52" y="T53"/>
              </a:cxn>
              <a:cxn ang="T97">
                <a:pos x="T54" y="T55"/>
              </a:cxn>
              <a:cxn ang="T98">
                <a:pos x="T56" y="T57"/>
              </a:cxn>
              <a:cxn ang="T99">
                <a:pos x="T58" y="T59"/>
              </a:cxn>
              <a:cxn ang="T100">
                <a:pos x="T60" y="T61"/>
              </a:cxn>
              <a:cxn ang="T101">
                <a:pos x="T62" y="T63"/>
              </a:cxn>
              <a:cxn ang="T102">
                <a:pos x="T64" y="T65"/>
              </a:cxn>
              <a:cxn ang="T103">
                <a:pos x="T66" y="T67"/>
              </a:cxn>
              <a:cxn ang="T104">
                <a:pos x="T68" y="T69"/>
              </a:cxn>
            </a:cxnLst>
            <a:rect l="T105" t="T106" r="T107" b="T108"/>
            <a:pathLst>
              <a:path w="233" h="345">
                <a:moveTo>
                  <a:pt x="232" y="136"/>
                </a:moveTo>
                <a:lnTo>
                  <a:pt x="232" y="144"/>
                </a:lnTo>
                <a:lnTo>
                  <a:pt x="224" y="168"/>
                </a:lnTo>
                <a:lnTo>
                  <a:pt x="232" y="192"/>
                </a:lnTo>
                <a:lnTo>
                  <a:pt x="176" y="216"/>
                </a:lnTo>
                <a:lnTo>
                  <a:pt x="176" y="248"/>
                </a:lnTo>
                <a:lnTo>
                  <a:pt x="192" y="280"/>
                </a:lnTo>
                <a:lnTo>
                  <a:pt x="176" y="296"/>
                </a:lnTo>
                <a:lnTo>
                  <a:pt x="176" y="312"/>
                </a:lnTo>
                <a:lnTo>
                  <a:pt x="112" y="344"/>
                </a:lnTo>
                <a:lnTo>
                  <a:pt x="88" y="336"/>
                </a:lnTo>
                <a:lnTo>
                  <a:pt x="88" y="312"/>
                </a:lnTo>
                <a:lnTo>
                  <a:pt x="112" y="312"/>
                </a:lnTo>
                <a:lnTo>
                  <a:pt x="40" y="264"/>
                </a:lnTo>
                <a:lnTo>
                  <a:pt x="0" y="272"/>
                </a:lnTo>
                <a:lnTo>
                  <a:pt x="24" y="240"/>
                </a:lnTo>
                <a:lnTo>
                  <a:pt x="16" y="200"/>
                </a:lnTo>
                <a:lnTo>
                  <a:pt x="8" y="192"/>
                </a:lnTo>
                <a:lnTo>
                  <a:pt x="16" y="160"/>
                </a:lnTo>
                <a:lnTo>
                  <a:pt x="40" y="152"/>
                </a:lnTo>
                <a:lnTo>
                  <a:pt x="40" y="128"/>
                </a:lnTo>
                <a:lnTo>
                  <a:pt x="72" y="120"/>
                </a:lnTo>
                <a:lnTo>
                  <a:pt x="72" y="88"/>
                </a:lnTo>
                <a:lnTo>
                  <a:pt x="48" y="64"/>
                </a:lnTo>
                <a:lnTo>
                  <a:pt x="48" y="24"/>
                </a:lnTo>
                <a:lnTo>
                  <a:pt x="80" y="0"/>
                </a:lnTo>
                <a:lnTo>
                  <a:pt x="88" y="8"/>
                </a:lnTo>
                <a:lnTo>
                  <a:pt x="88" y="40"/>
                </a:lnTo>
                <a:lnTo>
                  <a:pt x="136" y="56"/>
                </a:lnTo>
                <a:lnTo>
                  <a:pt x="152" y="40"/>
                </a:lnTo>
                <a:lnTo>
                  <a:pt x="176" y="56"/>
                </a:lnTo>
                <a:lnTo>
                  <a:pt x="216" y="24"/>
                </a:lnTo>
                <a:lnTo>
                  <a:pt x="216" y="32"/>
                </a:lnTo>
                <a:lnTo>
                  <a:pt x="224" y="88"/>
                </a:lnTo>
                <a:lnTo>
                  <a:pt x="232" y="136"/>
                </a:lnTo>
              </a:path>
            </a:pathLst>
          </a:custGeom>
          <a:solidFill>
            <a:schemeClr val="accent3">
              <a:lumMod val="20000"/>
              <a:lumOff val="80000"/>
            </a:schemeClr>
          </a:solidFill>
          <a:ln w="6350" cap="flat" cmpd="sng" algn="ctr">
            <a:solidFill>
              <a:schemeClr val="tx1">
                <a:lumMod val="50000"/>
                <a:lumOff val="50000"/>
              </a:schemeClr>
            </a:solidFill>
            <a:prstDash val="solid"/>
            <a:round/>
            <a:headEnd/>
            <a:tailEnd/>
          </a:ln>
        </p:spPr>
        <p:txBody>
          <a:bodyPr lIns="0" tIns="0" rIns="0" bIns="0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kern="0" dirty="0">
              <a:solidFill>
                <a:sysClr val="windowText" lastClr="000000"/>
              </a:solidFill>
            </a:endParaRPr>
          </a:p>
        </p:txBody>
      </p:sp>
      <p:sp>
        <p:nvSpPr>
          <p:cNvPr id="147" name="Freeform 26"/>
          <p:cNvSpPr>
            <a:spLocks/>
          </p:cNvSpPr>
          <p:nvPr>
            <p:custDataLst>
              <p:tags r:id="rId21"/>
            </p:custDataLst>
          </p:nvPr>
        </p:nvSpPr>
        <p:spPr bwMode="auto">
          <a:xfrm rot="489215">
            <a:off x="3579813" y="2617788"/>
            <a:ext cx="982637" cy="602011"/>
          </a:xfrm>
          <a:custGeom>
            <a:avLst/>
            <a:gdLst>
              <a:gd name="T0" fmla="*/ 2147483647 w 705"/>
              <a:gd name="T1" fmla="*/ 2147483647 h 425"/>
              <a:gd name="T2" fmla="*/ 2147483647 w 705"/>
              <a:gd name="T3" fmla="*/ 2147483647 h 425"/>
              <a:gd name="T4" fmla="*/ 2147483647 w 705"/>
              <a:gd name="T5" fmla="*/ 2147483647 h 425"/>
              <a:gd name="T6" fmla="*/ 2147483647 w 705"/>
              <a:gd name="T7" fmla="*/ 2147483647 h 425"/>
              <a:gd name="T8" fmla="*/ 2147483647 w 705"/>
              <a:gd name="T9" fmla="*/ 2147483647 h 425"/>
              <a:gd name="T10" fmla="*/ 2147483647 w 705"/>
              <a:gd name="T11" fmla="*/ 2147483647 h 425"/>
              <a:gd name="T12" fmla="*/ 2147483647 w 705"/>
              <a:gd name="T13" fmla="*/ 2147483647 h 425"/>
              <a:gd name="T14" fmla="*/ 2147483647 w 705"/>
              <a:gd name="T15" fmla="*/ 2147483647 h 425"/>
              <a:gd name="T16" fmla="*/ 2147483647 w 705"/>
              <a:gd name="T17" fmla="*/ 2147483647 h 425"/>
              <a:gd name="T18" fmla="*/ 2147483647 w 705"/>
              <a:gd name="T19" fmla="*/ 2147483647 h 425"/>
              <a:gd name="T20" fmla="*/ 2147483647 w 705"/>
              <a:gd name="T21" fmla="*/ 2147483647 h 425"/>
              <a:gd name="T22" fmla="*/ 2147483647 w 705"/>
              <a:gd name="T23" fmla="*/ 2147483647 h 425"/>
              <a:gd name="T24" fmla="*/ 2147483647 w 705"/>
              <a:gd name="T25" fmla="*/ 2147483647 h 425"/>
              <a:gd name="T26" fmla="*/ 2147483647 w 705"/>
              <a:gd name="T27" fmla="*/ 2147483647 h 425"/>
              <a:gd name="T28" fmla="*/ 2147483647 w 705"/>
              <a:gd name="T29" fmla="*/ 2147483647 h 425"/>
              <a:gd name="T30" fmla="*/ 2147483647 w 705"/>
              <a:gd name="T31" fmla="*/ 2147483647 h 425"/>
              <a:gd name="T32" fmla="*/ 2147483647 w 705"/>
              <a:gd name="T33" fmla="*/ 2147483647 h 425"/>
              <a:gd name="T34" fmla="*/ 2147483647 w 705"/>
              <a:gd name="T35" fmla="*/ 2147483647 h 425"/>
              <a:gd name="T36" fmla="*/ 2147483647 w 705"/>
              <a:gd name="T37" fmla="*/ 2147483647 h 425"/>
              <a:gd name="T38" fmla="*/ 2147483647 w 705"/>
              <a:gd name="T39" fmla="*/ 2147483647 h 425"/>
              <a:gd name="T40" fmla="*/ 2147483647 w 705"/>
              <a:gd name="T41" fmla="*/ 2147483647 h 425"/>
              <a:gd name="T42" fmla="*/ 2147483647 w 705"/>
              <a:gd name="T43" fmla="*/ 2147483647 h 425"/>
              <a:gd name="T44" fmla="*/ 2147483647 w 705"/>
              <a:gd name="T45" fmla="*/ 2147483647 h 425"/>
              <a:gd name="T46" fmla="*/ 2147483647 w 705"/>
              <a:gd name="T47" fmla="*/ 2147483647 h 425"/>
              <a:gd name="T48" fmla="*/ 2147483647 w 705"/>
              <a:gd name="T49" fmla="*/ 2147483647 h 425"/>
              <a:gd name="T50" fmla="*/ 2147483647 w 705"/>
              <a:gd name="T51" fmla="*/ 2147483647 h 425"/>
              <a:gd name="T52" fmla="*/ 2147483647 w 705"/>
              <a:gd name="T53" fmla="*/ 2147483647 h 425"/>
              <a:gd name="T54" fmla="*/ 2147483647 w 705"/>
              <a:gd name="T55" fmla="*/ 2147483647 h 425"/>
              <a:gd name="T56" fmla="*/ 0 w 705"/>
              <a:gd name="T57" fmla="*/ 2147483647 h 425"/>
              <a:gd name="T58" fmla="*/ 2147483647 w 705"/>
              <a:gd name="T59" fmla="*/ 2147483647 h 425"/>
              <a:gd name="T60" fmla="*/ 2147483647 w 705"/>
              <a:gd name="T61" fmla="*/ 2147483647 h 425"/>
              <a:gd name="T62" fmla="*/ 2147483647 w 705"/>
              <a:gd name="T63" fmla="*/ 2147483647 h 425"/>
              <a:gd name="T64" fmla="*/ 2147483647 w 705"/>
              <a:gd name="T65" fmla="*/ 2147483647 h 425"/>
              <a:gd name="T66" fmla="*/ 2147483647 w 705"/>
              <a:gd name="T67" fmla="*/ 2147483647 h 425"/>
              <a:gd name="T68" fmla="*/ 2147483647 w 705"/>
              <a:gd name="T69" fmla="*/ 2147483647 h 425"/>
              <a:gd name="T70" fmla="*/ 2147483647 w 705"/>
              <a:gd name="T71" fmla="*/ 2147483647 h 425"/>
              <a:gd name="T72" fmla="*/ 2147483647 w 705"/>
              <a:gd name="T73" fmla="*/ 2147483647 h 425"/>
              <a:gd name="T74" fmla="*/ 2147483647 w 705"/>
              <a:gd name="T75" fmla="*/ 2147483647 h 425"/>
              <a:gd name="T76" fmla="*/ 2147483647 w 705"/>
              <a:gd name="T77" fmla="*/ 2147483647 h 425"/>
              <a:gd name="T78" fmla="*/ 2147483647 w 705"/>
              <a:gd name="T79" fmla="*/ 2147483647 h 425"/>
              <a:gd name="T80" fmla="*/ 2147483647 w 705"/>
              <a:gd name="T81" fmla="*/ 2147483647 h 425"/>
              <a:gd name="T82" fmla="*/ 2147483647 w 705"/>
              <a:gd name="T83" fmla="*/ 2147483647 h 425"/>
              <a:gd name="T84" fmla="*/ 2147483647 w 705"/>
              <a:gd name="T85" fmla="*/ 2147483647 h 425"/>
              <a:gd name="T86" fmla="*/ 2147483647 w 705"/>
              <a:gd name="T87" fmla="*/ 2147483647 h 425"/>
              <a:gd name="T88" fmla="*/ 2147483647 w 705"/>
              <a:gd name="T89" fmla="*/ 2147483647 h 425"/>
              <a:gd name="T90" fmla="*/ 2147483647 w 705"/>
              <a:gd name="T91" fmla="*/ 2147483647 h 425"/>
              <a:gd name="T92" fmla="*/ 2147483647 w 705"/>
              <a:gd name="T93" fmla="*/ 2147483647 h 425"/>
              <a:gd name="T94" fmla="*/ 2147483647 w 705"/>
              <a:gd name="T95" fmla="*/ 2147483647 h 425"/>
              <a:gd name="T96" fmla="*/ 2147483647 w 705"/>
              <a:gd name="T97" fmla="*/ 2147483647 h 425"/>
              <a:gd name="T98" fmla="*/ 2147483647 w 705"/>
              <a:gd name="T99" fmla="*/ 2147483647 h 425"/>
              <a:gd name="T100" fmla="*/ 2147483647 w 705"/>
              <a:gd name="T101" fmla="*/ 0 h 425"/>
              <a:gd name="T102" fmla="*/ 2147483647 w 705"/>
              <a:gd name="T103" fmla="*/ 2147483647 h 425"/>
              <a:gd name="T104" fmla="*/ 2147483647 w 705"/>
              <a:gd name="T105" fmla="*/ 2147483647 h 425"/>
              <a:gd name="T106" fmla="*/ 2147483647 w 705"/>
              <a:gd name="T107" fmla="*/ 2147483647 h 425"/>
              <a:gd name="T108" fmla="*/ 2147483647 w 705"/>
              <a:gd name="T109" fmla="*/ 2147483647 h 425"/>
              <a:gd name="T110" fmla="*/ 2147483647 w 705"/>
              <a:gd name="T111" fmla="*/ 2147483647 h 425"/>
              <a:gd name="T112" fmla="*/ 2147483647 w 705"/>
              <a:gd name="T113" fmla="*/ 2147483647 h 425"/>
              <a:gd name="T114" fmla="*/ 2147483647 w 705"/>
              <a:gd name="T115" fmla="*/ 2147483647 h 425"/>
              <a:gd name="T116" fmla="*/ 2147483647 w 705"/>
              <a:gd name="T117" fmla="*/ 2147483647 h 425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w 705"/>
              <a:gd name="T178" fmla="*/ 0 h 425"/>
              <a:gd name="T179" fmla="*/ 705 w 705"/>
              <a:gd name="T180" fmla="*/ 425 h 425"/>
            </a:gdLst>
            <a:ahLst/>
            <a:cxnLst>
              <a:cxn ang="T118">
                <a:pos x="T0" y="T1"/>
              </a:cxn>
              <a:cxn ang="T119">
                <a:pos x="T2" y="T3"/>
              </a:cxn>
              <a:cxn ang="T120">
                <a:pos x="T4" y="T5"/>
              </a:cxn>
              <a:cxn ang="T121">
                <a:pos x="T6" y="T7"/>
              </a:cxn>
              <a:cxn ang="T122">
                <a:pos x="T8" y="T9"/>
              </a:cxn>
              <a:cxn ang="T123">
                <a:pos x="T10" y="T11"/>
              </a:cxn>
              <a:cxn ang="T124">
                <a:pos x="T12" y="T13"/>
              </a:cxn>
              <a:cxn ang="T125">
                <a:pos x="T14" y="T15"/>
              </a:cxn>
              <a:cxn ang="T126">
                <a:pos x="T16" y="T17"/>
              </a:cxn>
              <a:cxn ang="T127">
                <a:pos x="T18" y="T19"/>
              </a:cxn>
              <a:cxn ang="T128">
                <a:pos x="T20" y="T21"/>
              </a:cxn>
              <a:cxn ang="T129">
                <a:pos x="T22" y="T23"/>
              </a:cxn>
              <a:cxn ang="T130">
                <a:pos x="T24" y="T25"/>
              </a:cxn>
              <a:cxn ang="T131">
                <a:pos x="T26" y="T27"/>
              </a:cxn>
              <a:cxn ang="T132">
                <a:pos x="T28" y="T29"/>
              </a:cxn>
              <a:cxn ang="T133">
                <a:pos x="T30" y="T31"/>
              </a:cxn>
              <a:cxn ang="T134">
                <a:pos x="T32" y="T33"/>
              </a:cxn>
              <a:cxn ang="T135">
                <a:pos x="T34" y="T35"/>
              </a:cxn>
              <a:cxn ang="T136">
                <a:pos x="T36" y="T37"/>
              </a:cxn>
              <a:cxn ang="T137">
                <a:pos x="T38" y="T39"/>
              </a:cxn>
              <a:cxn ang="T138">
                <a:pos x="T40" y="T41"/>
              </a:cxn>
              <a:cxn ang="T139">
                <a:pos x="T42" y="T43"/>
              </a:cxn>
              <a:cxn ang="T140">
                <a:pos x="T44" y="T45"/>
              </a:cxn>
              <a:cxn ang="T141">
                <a:pos x="T46" y="T47"/>
              </a:cxn>
              <a:cxn ang="T142">
                <a:pos x="T48" y="T49"/>
              </a:cxn>
              <a:cxn ang="T143">
                <a:pos x="T50" y="T51"/>
              </a:cxn>
              <a:cxn ang="T144">
                <a:pos x="T52" y="T53"/>
              </a:cxn>
              <a:cxn ang="T145">
                <a:pos x="T54" y="T55"/>
              </a:cxn>
              <a:cxn ang="T146">
                <a:pos x="T56" y="T57"/>
              </a:cxn>
              <a:cxn ang="T147">
                <a:pos x="T58" y="T59"/>
              </a:cxn>
              <a:cxn ang="T148">
                <a:pos x="T60" y="T61"/>
              </a:cxn>
              <a:cxn ang="T149">
                <a:pos x="T62" y="T63"/>
              </a:cxn>
              <a:cxn ang="T150">
                <a:pos x="T64" y="T65"/>
              </a:cxn>
              <a:cxn ang="T151">
                <a:pos x="T66" y="T67"/>
              </a:cxn>
              <a:cxn ang="T152">
                <a:pos x="T68" y="T69"/>
              </a:cxn>
              <a:cxn ang="T153">
                <a:pos x="T70" y="T71"/>
              </a:cxn>
              <a:cxn ang="T154">
                <a:pos x="T72" y="T73"/>
              </a:cxn>
              <a:cxn ang="T155">
                <a:pos x="T74" y="T75"/>
              </a:cxn>
              <a:cxn ang="T156">
                <a:pos x="T76" y="T77"/>
              </a:cxn>
              <a:cxn ang="T157">
                <a:pos x="T78" y="T79"/>
              </a:cxn>
              <a:cxn ang="T158">
                <a:pos x="T80" y="T81"/>
              </a:cxn>
              <a:cxn ang="T159">
                <a:pos x="T82" y="T83"/>
              </a:cxn>
              <a:cxn ang="T160">
                <a:pos x="T84" y="T85"/>
              </a:cxn>
              <a:cxn ang="T161">
                <a:pos x="T86" y="T87"/>
              </a:cxn>
              <a:cxn ang="T162">
                <a:pos x="T88" y="T89"/>
              </a:cxn>
              <a:cxn ang="T163">
                <a:pos x="T90" y="T91"/>
              </a:cxn>
              <a:cxn ang="T164">
                <a:pos x="T92" y="T93"/>
              </a:cxn>
              <a:cxn ang="T165">
                <a:pos x="T94" y="T95"/>
              </a:cxn>
              <a:cxn ang="T166">
                <a:pos x="T96" y="T97"/>
              </a:cxn>
              <a:cxn ang="T167">
                <a:pos x="T98" y="T99"/>
              </a:cxn>
              <a:cxn ang="T168">
                <a:pos x="T100" y="T101"/>
              </a:cxn>
              <a:cxn ang="T169">
                <a:pos x="T102" y="T103"/>
              </a:cxn>
              <a:cxn ang="T170">
                <a:pos x="T104" y="T105"/>
              </a:cxn>
              <a:cxn ang="T171">
                <a:pos x="T106" y="T107"/>
              </a:cxn>
              <a:cxn ang="T172">
                <a:pos x="T108" y="T109"/>
              </a:cxn>
              <a:cxn ang="T173">
                <a:pos x="T110" y="T111"/>
              </a:cxn>
              <a:cxn ang="T174">
                <a:pos x="T112" y="T113"/>
              </a:cxn>
              <a:cxn ang="T175">
                <a:pos x="T114" y="T115"/>
              </a:cxn>
              <a:cxn ang="T176">
                <a:pos x="T116" y="T117"/>
              </a:cxn>
            </a:cxnLst>
            <a:rect l="T177" t="T178" r="T179" b="T180"/>
            <a:pathLst>
              <a:path w="705" h="425">
                <a:moveTo>
                  <a:pt x="696" y="64"/>
                </a:moveTo>
                <a:lnTo>
                  <a:pt x="696" y="96"/>
                </a:lnTo>
                <a:lnTo>
                  <a:pt x="704" y="120"/>
                </a:lnTo>
                <a:lnTo>
                  <a:pt x="648" y="160"/>
                </a:lnTo>
                <a:lnTo>
                  <a:pt x="608" y="168"/>
                </a:lnTo>
                <a:lnTo>
                  <a:pt x="560" y="200"/>
                </a:lnTo>
                <a:lnTo>
                  <a:pt x="544" y="208"/>
                </a:lnTo>
                <a:lnTo>
                  <a:pt x="528" y="208"/>
                </a:lnTo>
                <a:lnTo>
                  <a:pt x="512" y="232"/>
                </a:lnTo>
                <a:lnTo>
                  <a:pt x="496" y="232"/>
                </a:lnTo>
                <a:lnTo>
                  <a:pt x="472" y="224"/>
                </a:lnTo>
                <a:lnTo>
                  <a:pt x="448" y="248"/>
                </a:lnTo>
                <a:lnTo>
                  <a:pt x="448" y="280"/>
                </a:lnTo>
                <a:lnTo>
                  <a:pt x="416" y="304"/>
                </a:lnTo>
                <a:lnTo>
                  <a:pt x="392" y="392"/>
                </a:lnTo>
                <a:lnTo>
                  <a:pt x="384" y="400"/>
                </a:lnTo>
                <a:lnTo>
                  <a:pt x="352" y="424"/>
                </a:lnTo>
                <a:lnTo>
                  <a:pt x="288" y="392"/>
                </a:lnTo>
                <a:lnTo>
                  <a:pt x="224" y="392"/>
                </a:lnTo>
                <a:lnTo>
                  <a:pt x="176" y="376"/>
                </a:lnTo>
                <a:lnTo>
                  <a:pt x="168" y="352"/>
                </a:lnTo>
                <a:lnTo>
                  <a:pt x="120" y="352"/>
                </a:lnTo>
                <a:lnTo>
                  <a:pt x="128" y="392"/>
                </a:lnTo>
                <a:lnTo>
                  <a:pt x="96" y="392"/>
                </a:lnTo>
                <a:lnTo>
                  <a:pt x="80" y="384"/>
                </a:lnTo>
                <a:lnTo>
                  <a:pt x="40" y="384"/>
                </a:lnTo>
                <a:lnTo>
                  <a:pt x="24" y="400"/>
                </a:lnTo>
                <a:lnTo>
                  <a:pt x="8" y="400"/>
                </a:lnTo>
                <a:lnTo>
                  <a:pt x="0" y="344"/>
                </a:lnTo>
                <a:lnTo>
                  <a:pt x="32" y="296"/>
                </a:lnTo>
                <a:lnTo>
                  <a:pt x="48" y="280"/>
                </a:lnTo>
                <a:lnTo>
                  <a:pt x="88" y="280"/>
                </a:lnTo>
                <a:lnTo>
                  <a:pt x="80" y="248"/>
                </a:lnTo>
                <a:lnTo>
                  <a:pt x="144" y="208"/>
                </a:lnTo>
                <a:lnTo>
                  <a:pt x="112" y="192"/>
                </a:lnTo>
                <a:lnTo>
                  <a:pt x="88" y="208"/>
                </a:lnTo>
                <a:lnTo>
                  <a:pt x="64" y="184"/>
                </a:lnTo>
                <a:lnTo>
                  <a:pt x="88" y="160"/>
                </a:lnTo>
                <a:lnTo>
                  <a:pt x="112" y="104"/>
                </a:lnTo>
                <a:lnTo>
                  <a:pt x="88" y="72"/>
                </a:lnTo>
                <a:lnTo>
                  <a:pt x="96" y="56"/>
                </a:lnTo>
                <a:lnTo>
                  <a:pt x="144" y="80"/>
                </a:lnTo>
                <a:lnTo>
                  <a:pt x="168" y="112"/>
                </a:lnTo>
                <a:lnTo>
                  <a:pt x="200" y="104"/>
                </a:lnTo>
                <a:lnTo>
                  <a:pt x="216" y="120"/>
                </a:lnTo>
                <a:lnTo>
                  <a:pt x="232" y="104"/>
                </a:lnTo>
                <a:lnTo>
                  <a:pt x="232" y="64"/>
                </a:lnTo>
                <a:lnTo>
                  <a:pt x="216" y="48"/>
                </a:lnTo>
                <a:lnTo>
                  <a:pt x="248" y="16"/>
                </a:lnTo>
                <a:lnTo>
                  <a:pt x="328" y="8"/>
                </a:lnTo>
                <a:lnTo>
                  <a:pt x="336" y="0"/>
                </a:lnTo>
                <a:lnTo>
                  <a:pt x="360" y="8"/>
                </a:lnTo>
                <a:lnTo>
                  <a:pt x="456" y="64"/>
                </a:lnTo>
                <a:lnTo>
                  <a:pt x="552" y="104"/>
                </a:lnTo>
                <a:lnTo>
                  <a:pt x="600" y="104"/>
                </a:lnTo>
                <a:lnTo>
                  <a:pt x="616" y="88"/>
                </a:lnTo>
                <a:lnTo>
                  <a:pt x="648" y="88"/>
                </a:lnTo>
                <a:lnTo>
                  <a:pt x="664" y="72"/>
                </a:lnTo>
                <a:lnTo>
                  <a:pt x="696" y="64"/>
                </a:lnTo>
              </a:path>
            </a:pathLst>
          </a:custGeom>
          <a:solidFill>
            <a:schemeClr val="accent3">
              <a:lumMod val="20000"/>
              <a:lumOff val="80000"/>
            </a:schemeClr>
          </a:solidFill>
          <a:ln w="6350" cap="flat" cmpd="sng" algn="ctr">
            <a:solidFill>
              <a:schemeClr val="tx1">
                <a:lumMod val="50000"/>
                <a:lumOff val="50000"/>
              </a:schemeClr>
            </a:solidFill>
            <a:prstDash val="solid"/>
            <a:round/>
            <a:headEnd/>
            <a:tailEnd/>
          </a:ln>
        </p:spPr>
        <p:txBody>
          <a:bodyPr lIns="0" tIns="0" rIns="0" bIns="0" anchor="ctr"/>
          <a:lstStyle/>
          <a:p>
            <a:endParaRPr lang="ru-RU" kern="0" dirty="0">
              <a:solidFill>
                <a:sysClr val="windowText" lastClr="000000"/>
              </a:solidFill>
            </a:endParaRPr>
          </a:p>
        </p:txBody>
      </p:sp>
      <p:sp>
        <p:nvSpPr>
          <p:cNvPr id="148" name="Freeform 27"/>
          <p:cNvSpPr>
            <a:spLocks/>
          </p:cNvSpPr>
          <p:nvPr>
            <p:custDataLst>
              <p:tags r:id="rId22"/>
            </p:custDataLst>
          </p:nvPr>
        </p:nvSpPr>
        <p:spPr bwMode="auto">
          <a:xfrm rot="489215">
            <a:off x="3319463" y="2271713"/>
            <a:ext cx="1295662" cy="748213"/>
          </a:xfrm>
          <a:custGeom>
            <a:avLst/>
            <a:gdLst>
              <a:gd name="T0" fmla="*/ 2147483647 w 929"/>
              <a:gd name="T1" fmla="*/ 2147483647 h 529"/>
              <a:gd name="T2" fmla="*/ 2147483647 w 929"/>
              <a:gd name="T3" fmla="*/ 2147483647 h 529"/>
              <a:gd name="T4" fmla="*/ 2147483647 w 929"/>
              <a:gd name="T5" fmla="*/ 2147483647 h 529"/>
              <a:gd name="T6" fmla="*/ 2147483647 w 929"/>
              <a:gd name="T7" fmla="*/ 2147483647 h 529"/>
              <a:gd name="T8" fmla="*/ 2147483647 w 929"/>
              <a:gd name="T9" fmla="*/ 2147483647 h 529"/>
              <a:gd name="T10" fmla="*/ 2147483647 w 929"/>
              <a:gd name="T11" fmla="*/ 2147483647 h 529"/>
              <a:gd name="T12" fmla="*/ 2147483647 w 929"/>
              <a:gd name="T13" fmla="*/ 2147483647 h 529"/>
              <a:gd name="T14" fmla="*/ 2147483647 w 929"/>
              <a:gd name="T15" fmla="*/ 2147483647 h 529"/>
              <a:gd name="T16" fmla="*/ 2147483647 w 929"/>
              <a:gd name="T17" fmla="*/ 2147483647 h 529"/>
              <a:gd name="T18" fmla="*/ 2147483647 w 929"/>
              <a:gd name="T19" fmla="*/ 2147483647 h 529"/>
              <a:gd name="T20" fmla="*/ 2147483647 w 929"/>
              <a:gd name="T21" fmla="*/ 2147483647 h 529"/>
              <a:gd name="T22" fmla="*/ 2147483647 w 929"/>
              <a:gd name="T23" fmla="*/ 2147483647 h 529"/>
              <a:gd name="T24" fmla="*/ 2147483647 w 929"/>
              <a:gd name="T25" fmla="*/ 2147483647 h 529"/>
              <a:gd name="T26" fmla="*/ 2147483647 w 929"/>
              <a:gd name="T27" fmla="*/ 2147483647 h 529"/>
              <a:gd name="T28" fmla="*/ 2147483647 w 929"/>
              <a:gd name="T29" fmla="*/ 2147483647 h 529"/>
              <a:gd name="T30" fmla="*/ 2147483647 w 929"/>
              <a:gd name="T31" fmla="*/ 2147483647 h 529"/>
              <a:gd name="T32" fmla="*/ 2147483647 w 929"/>
              <a:gd name="T33" fmla="*/ 2147483647 h 529"/>
              <a:gd name="T34" fmla="*/ 2147483647 w 929"/>
              <a:gd name="T35" fmla="*/ 2147483647 h 529"/>
              <a:gd name="T36" fmla="*/ 2147483647 w 929"/>
              <a:gd name="T37" fmla="*/ 2147483647 h 529"/>
              <a:gd name="T38" fmla="*/ 2147483647 w 929"/>
              <a:gd name="T39" fmla="*/ 2147483647 h 529"/>
              <a:gd name="T40" fmla="*/ 2147483647 w 929"/>
              <a:gd name="T41" fmla="*/ 2147483647 h 529"/>
              <a:gd name="T42" fmla="*/ 2147483647 w 929"/>
              <a:gd name="T43" fmla="*/ 2147483647 h 529"/>
              <a:gd name="T44" fmla="*/ 2147483647 w 929"/>
              <a:gd name="T45" fmla="*/ 0 h 529"/>
              <a:gd name="T46" fmla="*/ 2147483647 w 929"/>
              <a:gd name="T47" fmla="*/ 2147483647 h 529"/>
              <a:gd name="T48" fmla="*/ 2147483647 w 929"/>
              <a:gd name="T49" fmla="*/ 2147483647 h 529"/>
              <a:gd name="T50" fmla="*/ 2147483647 w 929"/>
              <a:gd name="T51" fmla="*/ 2147483647 h 529"/>
              <a:gd name="T52" fmla="*/ 2147483647 w 929"/>
              <a:gd name="T53" fmla="*/ 2147483647 h 529"/>
              <a:gd name="T54" fmla="*/ 2147483647 w 929"/>
              <a:gd name="T55" fmla="*/ 2147483647 h 529"/>
              <a:gd name="T56" fmla="*/ 2147483647 w 929"/>
              <a:gd name="T57" fmla="*/ 2147483647 h 529"/>
              <a:gd name="T58" fmla="*/ 2147483647 w 929"/>
              <a:gd name="T59" fmla="*/ 2147483647 h 529"/>
              <a:gd name="T60" fmla="*/ 2147483647 w 929"/>
              <a:gd name="T61" fmla="*/ 2147483647 h 529"/>
              <a:gd name="T62" fmla="*/ 2147483647 w 929"/>
              <a:gd name="T63" fmla="*/ 2147483647 h 529"/>
              <a:gd name="T64" fmla="*/ 0 w 929"/>
              <a:gd name="T65" fmla="*/ 2147483647 h 529"/>
              <a:gd name="T66" fmla="*/ 2147483647 w 929"/>
              <a:gd name="T67" fmla="*/ 2147483647 h 529"/>
              <a:gd name="T68" fmla="*/ 2147483647 w 929"/>
              <a:gd name="T69" fmla="*/ 2147483647 h 529"/>
              <a:gd name="T70" fmla="*/ 2147483647 w 929"/>
              <a:gd name="T71" fmla="*/ 2147483647 h 529"/>
              <a:gd name="T72" fmla="*/ 2147483647 w 929"/>
              <a:gd name="T73" fmla="*/ 2147483647 h 529"/>
              <a:gd name="T74" fmla="*/ 2147483647 w 929"/>
              <a:gd name="T75" fmla="*/ 2147483647 h 529"/>
              <a:gd name="T76" fmla="*/ 2147483647 w 929"/>
              <a:gd name="T77" fmla="*/ 2147483647 h 529"/>
              <a:gd name="T78" fmla="*/ 2147483647 w 929"/>
              <a:gd name="T79" fmla="*/ 2147483647 h 529"/>
              <a:gd name="T80" fmla="*/ 2147483647 w 929"/>
              <a:gd name="T81" fmla="*/ 2147483647 h 529"/>
              <a:gd name="T82" fmla="*/ 2147483647 w 929"/>
              <a:gd name="T83" fmla="*/ 2147483647 h 529"/>
              <a:gd name="T84" fmla="*/ 2147483647 w 929"/>
              <a:gd name="T85" fmla="*/ 2147483647 h 529"/>
              <a:gd name="T86" fmla="*/ 2147483647 w 929"/>
              <a:gd name="T87" fmla="*/ 2147483647 h 529"/>
              <a:gd name="T88" fmla="*/ 2147483647 w 929"/>
              <a:gd name="T89" fmla="*/ 2147483647 h 529"/>
              <a:gd name="T90" fmla="*/ 2147483647 w 929"/>
              <a:gd name="T91" fmla="*/ 2147483647 h 529"/>
              <a:gd name="T92" fmla="*/ 2147483647 w 929"/>
              <a:gd name="T93" fmla="*/ 2147483647 h 529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w 929"/>
              <a:gd name="T142" fmla="*/ 0 h 529"/>
              <a:gd name="T143" fmla="*/ 929 w 929"/>
              <a:gd name="T144" fmla="*/ 529 h 529"/>
            </a:gdLst>
            <a:ahLst/>
            <a:cxnLst>
              <a:cxn ang="T94">
                <a:pos x="T0" y="T1"/>
              </a:cxn>
              <a:cxn ang="T95">
                <a:pos x="T2" y="T3"/>
              </a:cxn>
              <a:cxn ang="T96">
                <a:pos x="T4" y="T5"/>
              </a:cxn>
              <a:cxn ang="T97">
                <a:pos x="T6" y="T7"/>
              </a:cxn>
              <a:cxn ang="T98">
                <a:pos x="T8" y="T9"/>
              </a:cxn>
              <a:cxn ang="T99">
                <a:pos x="T10" y="T11"/>
              </a:cxn>
              <a:cxn ang="T100">
                <a:pos x="T12" y="T13"/>
              </a:cxn>
              <a:cxn ang="T101">
                <a:pos x="T14" y="T15"/>
              </a:cxn>
              <a:cxn ang="T102">
                <a:pos x="T16" y="T17"/>
              </a:cxn>
              <a:cxn ang="T103">
                <a:pos x="T18" y="T19"/>
              </a:cxn>
              <a:cxn ang="T104">
                <a:pos x="T20" y="T21"/>
              </a:cxn>
              <a:cxn ang="T105">
                <a:pos x="T22" y="T23"/>
              </a:cxn>
              <a:cxn ang="T106">
                <a:pos x="T24" y="T25"/>
              </a:cxn>
              <a:cxn ang="T107">
                <a:pos x="T26" y="T27"/>
              </a:cxn>
              <a:cxn ang="T108">
                <a:pos x="T28" y="T29"/>
              </a:cxn>
              <a:cxn ang="T109">
                <a:pos x="T30" y="T31"/>
              </a:cxn>
              <a:cxn ang="T110">
                <a:pos x="T32" y="T33"/>
              </a:cxn>
              <a:cxn ang="T111">
                <a:pos x="T34" y="T35"/>
              </a:cxn>
              <a:cxn ang="T112">
                <a:pos x="T36" y="T37"/>
              </a:cxn>
              <a:cxn ang="T113">
                <a:pos x="T38" y="T39"/>
              </a:cxn>
              <a:cxn ang="T114">
                <a:pos x="T40" y="T41"/>
              </a:cxn>
              <a:cxn ang="T115">
                <a:pos x="T42" y="T43"/>
              </a:cxn>
              <a:cxn ang="T116">
                <a:pos x="T44" y="T45"/>
              </a:cxn>
              <a:cxn ang="T117">
                <a:pos x="T46" y="T47"/>
              </a:cxn>
              <a:cxn ang="T118">
                <a:pos x="T48" y="T49"/>
              </a:cxn>
              <a:cxn ang="T119">
                <a:pos x="T50" y="T51"/>
              </a:cxn>
              <a:cxn ang="T120">
                <a:pos x="T52" y="T53"/>
              </a:cxn>
              <a:cxn ang="T121">
                <a:pos x="T54" y="T55"/>
              </a:cxn>
              <a:cxn ang="T122">
                <a:pos x="T56" y="T57"/>
              </a:cxn>
              <a:cxn ang="T123">
                <a:pos x="T58" y="T59"/>
              </a:cxn>
              <a:cxn ang="T124">
                <a:pos x="T60" y="T61"/>
              </a:cxn>
              <a:cxn ang="T125">
                <a:pos x="T62" y="T63"/>
              </a:cxn>
              <a:cxn ang="T126">
                <a:pos x="T64" y="T65"/>
              </a:cxn>
              <a:cxn ang="T127">
                <a:pos x="T66" y="T67"/>
              </a:cxn>
              <a:cxn ang="T128">
                <a:pos x="T68" y="T69"/>
              </a:cxn>
              <a:cxn ang="T129">
                <a:pos x="T70" y="T71"/>
              </a:cxn>
              <a:cxn ang="T130">
                <a:pos x="T72" y="T73"/>
              </a:cxn>
              <a:cxn ang="T131">
                <a:pos x="T74" y="T75"/>
              </a:cxn>
              <a:cxn ang="T132">
                <a:pos x="T76" y="T77"/>
              </a:cxn>
              <a:cxn ang="T133">
                <a:pos x="T78" y="T79"/>
              </a:cxn>
              <a:cxn ang="T134">
                <a:pos x="T80" y="T81"/>
              </a:cxn>
              <a:cxn ang="T135">
                <a:pos x="T82" y="T83"/>
              </a:cxn>
              <a:cxn ang="T136">
                <a:pos x="T84" y="T85"/>
              </a:cxn>
              <a:cxn ang="T137">
                <a:pos x="T86" y="T87"/>
              </a:cxn>
              <a:cxn ang="T138">
                <a:pos x="T88" y="T89"/>
              </a:cxn>
              <a:cxn ang="T139">
                <a:pos x="T90" y="T91"/>
              </a:cxn>
              <a:cxn ang="T140">
                <a:pos x="T92" y="T93"/>
              </a:cxn>
            </a:cxnLst>
            <a:rect l="T141" t="T142" r="T143" b="T144"/>
            <a:pathLst>
              <a:path w="929" h="529">
                <a:moveTo>
                  <a:pt x="464" y="248"/>
                </a:moveTo>
                <a:lnTo>
                  <a:pt x="544" y="240"/>
                </a:lnTo>
                <a:lnTo>
                  <a:pt x="552" y="232"/>
                </a:lnTo>
                <a:lnTo>
                  <a:pt x="576" y="240"/>
                </a:lnTo>
                <a:lnTo>
                  <a:pt x="672" y="296"/>
                </a:lnTo>
                <a:lnTo>
                  <a:pt x="768" y="336"/>
                </a:lnTo>
                <a:lnTo>
                  <a:pt x="816" y="336"/>
                </a:lnTo>
                <a:lnTo>
                  <a:pt x="832" y="320"/>
                </a:lnTo>
                <a:lnTo>
                  <a:pt x="864" y="320"/>
                </a:lnTo>
                <a:lnTo>
                  <a:pt x="880" y="304"/>
                </a:lnTo>
                <a:lnTo>
                  <a:pt x="912" y="296"/>
                </a:lnTo>
                <a:lnTo>
                  <a:pt x="920" y="296"/>
                </a:lnTo>
                <a:lnTo>
                  <a:pt x="928" y="280"/>
                </a:lnTo>
                <a:lnTo>
                  <a:pt x="912" y="264"/>
                </a:lnTo>
                <a:lnTo>
                  <a:pt x="928" y="248"/>
                </a:lnTo>
                <a:lnTo>
                  <a:pt x="928" y="216"/>
                </a:lnTo>
                <a:lnTo>
                  <a:pt x="872" y="168"/>
                </a:lnTo>
                <a:lnTo>
                  <a:pt x="840" y="168"/>
                </a:lnTo>
                <a:lnTo>
                  <a:pt x="840" y="120"/>
                </a:lnTo>
                <a:lnTo>
                  <a:pt x="808" y="96"/>
                </a:lnTo>
                <a:lnTo>
                  <a:pt x="808" y="128"/>
                </a:lnTo>
                <a:lnTo>
                  <a:pt x="824" y="176"/>
                </a:lnTo>
                <a:lnTo>
                  <a:pt x="824" y="216"/>
                </a:lnTo>
                <a:lnTo>
                  <a:pt x="800" y="232"/>
                </a:lnTo>
                <a:lnTo>
                  <a:pt x="784" y="256"/>
                </a:lnTo>
                <a:lnTo>
                  <a:pt x="760" y="240"/>
                </a:lnTo>
                <a:lnTo>
                  <a:pt x="784" y="224"/>
                </a:lnTo>
                <a:lnTo>
                  <a:pt x="776" y="192"/>
                </a:lnTo>
                <a:lnTo>
                  <a:pt x="728" y="200"/>
                </a:lnTo>
                <a:lnTo>
                  <a:pt x="688" y="184"/>
                </a:lnTo>
                <a:lnTo>
                  <a:pt x="656" y="200"/>
                </a:lnTo>
                <a:lnTo>
                  <a:pt x="632" y="176"/>
                </a:lnTo>
                <a:lnTo>
                  <a:pt x="680" y="168"/>
                </a:lnTo>
                <a:lnTo>
                  <a:pt x="680" y="144"/>
                </a:lnTo>
                <a:lnTo>
                  <a:pt x="632" y="136"/>
                </a:lnTo>
                <a:lnTo>
                  <a:pt x="616" y="160"/>
                </a:lnTo>
                <a:lnTo>
                  <a:pt x="600" y="144"/>
                </a:lnTo>
                <a:lnTo>
                  <a:pt x="528" y="136"/>
                </a:lnTo>
                <a:lnTo>
                  <a:pt x="512" y="152"/>
                </a:lnTo>
                <a:lnTo>
                  <a:pt x="488" y="136"/>
                </a:lnTo>
                <a:lnTo>
                  <a:pt x="464" y="168"/>
                </a:lnTo>
                <a:lnTo>
                  <a:pt x="424" y="152"/>
                </a:lnTo>
                <a:lnTo>
                  <a:pt x="440" y="104"/>
                </a:lnTo>
                <a:lnTo>
                  <a:pt x="480" y="112"/>
                </a:lnTo>
                <a:lnTo>
                  <a:pt x="488" y="56"/>
                </a:lnTo>
                <a:lnTo>
                  <a:pt x="432" y="0"/>
                </a:lnTo>
                <a:lnTo>
                  <a:pt x="440" y="56"/>
                </a:lnTo>
                <a:lnTo>
                  <a:pt x="392" y="88"/>
                </a:lnTo>
                <a:lnTo>
                  <a:pt x="384" y="136"/>
                </a:lnTo>
                <a:lnTo>
                  <a:pt x="368" y="144"/>
                </a:lnTo>
                <a:lnTo>
                  <a:pt x="360" y="152"/>
                </a:lnTo>
                <a:lnTo>
                  <a:pt x="328" y="104"/>
                </a:lnTo>
                <a:lnTo>
                  <a:pt x="264" y="104"/>
                </a:lnTo>
                <a:lnTo>
                  <a:pt x="224" y="128"/>
                </a:lnTo>
                <a:lnTo>
                  <a:pt x="208" y="168"/>
                </a:lnTo>
                <a:lnTo>
                  <a:pt x="176" y="128"/>
                </a:lnTo>
                <a:lnTo>
                  <a:pt x="152" y="80"/>
                </a:lnTo>
                <a:lnTo>
                  <a:pt x="128" y="104"/>
                </a:lnTo>
                <a:lnTo>
                  <a:pt x="136" y="152"/>
                </a:lnTo>
                <a:lnTo>
                  <a:pt x="88" y="144"/>
                </a:lnTo>
                <a:lnTo>
                  <a:pt x="72" y="144"/>
                </a:lnTo>
                <a:lnTo>
                  <a:pt x="48" y="184"/>
                </a:lnTo>
                <a:lnTo>
                  <a:pt x="64" y="208"/>
                </a:lnTo>
                <a:lnTo>
                  <a:pt x="48" y="256"/>
                </a:lnTo>
                <a:lnTo>
                  <a:pt x="16" y="280"/>
                </a:lnTo>
                <a:lnTo>
                  <a:pt x="0" y="288"/>
                </a:lnTo>
                <a:lnTo>
                  <a:pt x="8" y="336"/>
                </a:lnTo>
                <a:lnTo>
                  <a:pt x="64" y="392"/>
                </a:lnTo>
                <a:lnTo>
                  <a:pt x="96" y="392"/>
                </a:lnTo>
                <a:lnTo>
                  <a:pt x="104" y="416"/>
                </a:lnTo>
                <a:lnTo>
                  <a:pt x="136" y="424"/>
                </a:lnTo>
                <a:lnTo>
                  <a:pt x="192" y="456"/>
                </a:lnTo>
                <a:lnTo>
                  <a:pt x="208" y="488"/>
                </a:lnTo>
                <a:lnTo>
                  <a:pt x="248" y="496"/>
                </a:lnTo>
                <a:lnTo>
                  <a:pt x="248" y="528"/>
                </a:lnTo>
                <a:lnTo>
                  <a:pt x="264" y="512"/>
                </a:lnTo>
                <a:lnTo>
                  <a:pt x="304" y="512"/>
                </a:lnTo>
                <a:lnTo>
                  <a:pt x="296" y="480"/>
                </a:lnTo>
                <a:lnTo>
                  <a:pt x="360" y="440"/>
                </a:lnTo>
                <a:lnTo>
                  <a:pt x="328" y="424"/>
                </a:lnTo>
                <a:lnTo>
                  <a:pt x="304" y="440"/>
                </a:lnTo>
                <a:lnTo>
                  <a:pt x="280" y="416"/>
                </a:lnTo>
                <a:lnTo>
                  <a:pt x="304" y="392"/>
                </a:lnTo>
                <a:lnTo>
                  <a:pt x="328" y="336"/>
                </a:lnTo>
                <a:lnTo>
                  <a:pt x="304" y="304"/>
                </a:lnTo>
                <a:lnTo>
                  <a:pt x="312" y="288"/>
                </a:lnTo>
                <a:lnTo>
                  <a:pt x="360" y="312"/>
                </a:lnTo>
                <a:lnTo>
                  <a:pt x="384" y="344"/>
                </a:lnTo>
                <a:lnTo>
                  <a:pt x="416" y="336"/>
                </a:lnTo>
                <a:lnTo>
                  <a:pt x="432" y="352"/>
                </a:lnTo>
                <a:lnTo>
                  <a:pt x="448" y="336"/>
                </a:lnTo>
                <a:lnTo>
                  <a:pt x="448" y="296"/>
                </a:lnTo>
                <a:lnTo>
                  <a:pt x="432" y="280"/>
                </a:lnTo>
                <a:lnTo>
                  <a:pt x="464" y="248"/>
                </a:lnTo>
              </a:path>
            </a:pathLst>
          </a:custGeom>
          <a:solidFill>
            <a:schemeClr val="accent3">
              <a:lumMod val="20000"/>
              <a:lumOff val="80000"/>
            </a:schemeClr>
          </a:solidFill>
          <a:ln w="6350" cap="flat" cmpd="sng" algn="ctr">
            <a:solidFill>
              <a:schemeClr val="tx1">
                <a:lumMod val="50000"/>
                <a:lumOff val="50000"/>
              </a:schemeClr>
            </a:solidFill>
            <a:prstDash val="solid"/>
            <a:round/>
            <a:headEnd/>
            <a:tailEnd/>
          </a:ln>
        </p:spPr>
        <p:txBody>
          <a:bodyPr lIns="0" tIns="0" rIns="0" bIns="0" anchor="ctr"/>
          <a:lstStyle/>
          <a:p>
            <a:endParaRPr lang="ru-RU" kern="0" dirty="0">
              <a:solidFill>
                <a:sysClr val="windowText" lastClr="000000"/>
              </a:solidFill>
            </a:endParaRPr>
          </a:p>
        </p:txBody>
      </p:sp>
      <p:sp>
        <p:nvSpPr>
          <p:cNvPr id="149" name="Freeform 28"/>
          <p:cNvSpPr>
            <a:spLocks/>
          </p:cNvSpPr>
          <p:nvPr>
            <p:custDataLst>
              <p:tags r:id="rId23"/>
            </p:custDataLst>
          </p:nvPr>
        </p:nvSpPr>
        <p:spPr bwMode="auto">
          <a:xfrm rot="489215">
            <a:off x="3846513" y="2465388"/>
            <a:ext cx="135536" cy="149643"/>
          </a:xfrm>
          <a:custGeom>
            <a:avLst/>
            <a:gdLst>
              <a:gd name="T0" fmla="*/ 2147483647 w 97"/>
              <a:gd name="T1" fmla="*/ 2147483647 h 105"/>
              <a:gd name="T2" fmla="*/ 2147483647 w 97"/>
              <a:gd name="T3" fmla="*/ 2147483647 h 105"/>
              <a:gd name="T4" fmla="*/ 2147483647 w 97"/>
              <a:gd name="T5" fmla="*/ 2147483647 h 105"/>
              <a:gd name="T6" fmla="*/ 0 w 97"/>
              <a:gd name="T7" fmla="*/ 0 h 105"/>
              <a:gd name="T8" fmla="*/ 0 60000 65536"/>
              <a:gd name="T9" fmla="*/ 0 60000 65536"/>
              <a:gd name="T10" fmla="*/ 0 60000 65536"/>
              <a:gd name="T11" fmla="*/ 0 60000 65536"/>
              <a:gd name="T12" fmla="*/ 0 w 97"/>
              <a:gd name="T13" fmla="*/ 0 h 105"/>
              <a:gd name="T14" fmla="*/ 97 w 97"/>
              <a:gd name="T15" fmla="*/ 105 h 105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97" h="105">
                <a:moveTo>
                  <a:pt x="96" y="104"/>
                </a:moveTo>
                <a:lnTo>
                  <a:pt x="88" y="88"/>
                </a:lnTo>
                <a:lnTo>
                  <a:pt x="40" y="88"/>
                </a:lnTo>
                <a:lnTo>
                  <a:pt x="0" y="0"/>
                </a:lnTo>
              </a:path>
            </a:pathLst>
          </a:custGeom>
          <a:solidFill>
            <a:schemeClr val="accent6">
              <a:lumMod val="20000"/>
              <a:lumOff val="80000"/>
            </a:schemeClr>
          </a:solidFill>
          <a:ln w="6350" cap="rnd" cmpd="sng">
            <a:solidFill>
              <a:schemeClr val="tx1">
                <a:lumMod val="50000"/>
                <a:lumOff val="50000"/>
              </a:schemeClr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kern="0" dirty="0">
              <a:solidFill>
                <a:sysClr val="windowText" lastClr="000000"/>
              </a:solidFill>
            </a:endParaRPr>
          </a:p>
        </p:txBody>
      </p:sp>
      <p:sp>
        <p:nvSpPr>
          <p:cNvPr id="150" name="Freeform 29"/>
          <p:cNvSpPr>
            <a:spLocks/>
          </p:cNvSpPr>
          <p:nvPr>
            <p:custDataLst>
              <p:tags r:id="rId24"/>
            </p:custDataLst>
          </p:nvPr>
        </p:nvSpPr>
        <p:spPr bwMode="auto">
          <a:xfrm rot="489215">
            <a:off x="3830638" y="3702050"/>
            <a:ext cx="337226" cy="252844"/>
          </a:xfrm>
          <a:custGeom>
            <a:avLst/>
            <a:gdLst>
              <a:gd name="T0" fmla="*/ 2147483647 w 241"/>
              <a:gd name="T1" fmla="*/ 2147483647 h 177"/>
              <a:gd name="T2" fmla="*/ 2147483647 w 241"/>
              <a:gd name="T3" fmla="*/ 2147483647 h 177"/>
              <a:gd name="T4" fmla="*/ 2147483647 w 241"/>
              <a:gd name="T5" fmla="*/ 2147483647 h 177"/>
              <a:gd name="T6" fmla="*/ 2147483647 w 241"/>
              <a:gd name="T7" fmla="*/ 2147483647 h 177"/>
              <a:gd name="T8" fmla="*/ 2147483647 w 241"/>
              <a:gd name="T9" fmla="*/ 2147483647 h 177"/>
              <a:gd name="T10" fmla="*/ 2147483647 w 241"/>
              <a:gd name="T11" fmla="*/ 2147483647 h 177"/>
              <a:gd name="T12" fmla="*/ 2147483647 w 241"/>
              <a:gd name="T13" fmla="*/ 2147483647 h 177"/>
              <a:gd name="T14" fmla="*/ 2147483647 w 241"/>
              <a:gd name="T15" fmla="*/ 2147483647 h 177"/>
              <a:gd name="T16" fmla="*/ 2147483647 w 241"/>
              <a:gd name="T17" fmla="*/ 0 h 177"/>
              <a:gd name="T18" fmla="*/ 2147483647 w 241"/>
              <a:gd name="T19" fmla="*/ 0 h 177"/>
              <a:gd name="T20" fmla="*/ 2147483647 w 241"/>
              <a:gd name="T21" fmla="*/ 2147483647 h 177"/>
              <a:gd name="T22" fmla="*/ 2147483647 w 241"/>
              <a:gd name="T23" fmla="*/ 2147483647 h 177"/>
              <a:gd name="T24" fmla="*/ 0 w 241"/>
              <a:gd name="T25" fmla="*/ 2147483647 h 177"/>
              <a:gd name="T26" fmla="*/ 2147483647 w 241"/>
              <a:gd name="T27" fmla="*/ 2147483647 h 177"/>
              <a:gd name="T28" fmla="*/ 2147483647 w 241"/>
              <a:gd name="T29" fmla="*/ 2147483647 h 177"/>
              <a:gd name="T30" fmla="*/ 2147483647 w 241"/>
              <a:gd name="T31" fmla="*/ 2147483647 h 177"/>
              <a:gd name="T32" fmla="*/ 2147483647 w 241"/>
              <a:gd name="T33" fmla="*/ 2147483647 h 177"/>
              <a:gd name="T34" fmla="*/ 2147483647 w 241"/>
              <a:gd name="T35" fmla="*/ 2147483647 h 177"/>
              <a:gd name="T36" fmla="*/ 2147483647 w 241"/>
              <a:gd name="T37" fmla="*/ 2147483647 h 177"/>
              <a:gd name="T38" fmla="*/ 2147483647 w 241"/>
              <a:gd name="T39" fmla="*/ 2147483647 h 177"/>
              <a:gd name="T40" fmla="*/ 2147483647 w 241"/>
              <a:gd name="T41" fmla="*/ 2147483647 h 177"/>
              <a:gd name="T42" fmla="*/ 2147483647 w 241"/>
              <a:gd name="T43" fmla="*/ 2147483647 h 177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w 241"/>
              <a:gd name="T67" fmla="*/ 0 h 177"/>
              <a:gd name="T68" fmla="*/ 241 w 241"/>
              <a:gd name="T69" fmla="*/ 177 h 177"/>
            </a:gdLst>
            <a:ahLst/>
            <a:cxnLst>
              <a:cxn ang="T44">
                <a:pos x="T0" y="T1"/>
              </a:cxn>
              <a:cxn ang="T45">
                <a:pos x="T2" y="T3"/>
              </a:cxn>
              <a:cxn ang="T46">
                <a:pos x="T4" y="T5"/>
              </a:cxn>
              <a:cxn ang="T47">
                <a:pos x="T6" y="T7"/>
              </a:cxn>
              <a:cxn ang="T48">
                <a:pos x="T8" y="T9"/>
              </a:cxn>
              <a:cxn ang="T49">
                <a:pos x="T10" y="T11"/>
              </a:cxn>
              <a:cxn ang="T50">
                <a:pos x="T12" y="T13"/>
              </a:cxn>
              <a:cxn ang="T51">
                <a:pos x="T14" y="T15"/>
              </a:cxn>
              <a:cxn ang="T52">
                <a:pos x="T16" y="T17"/>
              </a:cxn>
              <a:cxn ang="T53">
                <a:pos x="T18" y="T19"/>
              </a:cxn>
              <a:cxn ang="T54">
                <a:pos x="T20" y="T21"/>
              </a:cxn>
              <a:cxn ang="T55">
                <a:pos x="T22" y="T23"/>
              </a:cxn>
              <a:cxn ang="T56">
                <a:pos x="T24" y="T25"/>
              </a:cxn>
              <a:cxn ang="T57">
                <a:pos x="T26" y="T27"/>
              </a:cxn>
              <a:cxn ang="T58">
                <a:pos x="T28" y="T29"/>
              </a:cxn>
              <a:cxn ang="T59">
                <a:pos x="T30" y="T31"/>
              </a:cxn>
              <a:cxn ang="T60">
                <a:pos x="T32" y="T33"/>
              </a:cxn>
              <a:cxn ang="T61">
                <a:pos x="T34" y="T35"/>
              </a:cxn>
              <a:cxn ang="T62">
                <a:pos x="T36" y="T37"/>
              </a:cxn>
              <a:cxn ang="T63">
                <a:pos x="T38" y="T39"/>
              </a:cxn>
              <a:cxn ang="T64">
                <a:pos x="T40" y="T41"/>
              </a:cxn>
              <a:cxn ang="T65">
                <a:pos x="T42" y="T43"/>
              </a:cxn>
            </a:cxnLst>
            <a:rect l="T66" t="T67" r="T68" b="T69"/>
            <a:pathLst>
              <a:path w="241" h="177">
                <a:moveTo>
                  <a:pt x="232" y="120"/>
                </a:moveTo>
                <a:lnTo>
                  <a:pt x="208" y="112"/>
                </a:lnTo>
                <a:lnTo>
                  <a:pt x="200" y="88"/>
                </a:lnTo>
                <a:lnTo>
                  <a:pt x="168" y="88"/>
                </a:lnTo>
                <a:lnTo>
                  <a:pt x="152" y="56"/>
                </a:lnTo>
                <a:lnTo>
                  <a:pt x="152" y="24"/>
                </a:lnTo>
                <a:lnTo>
                  <a:pt x="136" y="16"/>
                </a:lnTo>
                <a:lnTo>
                  <a:pt x="104" y="24"/>
                </a:lnTo>
                <a:lnTo>
                  <a:pt x="72" y="0"/>
                </a:lnTo>
                <a:lnTo>
                  <a:pt x="56" y="0"/>
                </a:lnTo>
                <a:lnTo>
                  <a:pt x="32" y="16"/>
                </a:lnTo>
                <a:lnTo>
                  <a:pt x="24" y="56"/>
                </a:lnTo>
                <a:lnTo>
                  <a:pt x="0" y="80"/>
                </a:lnTo>
                <a:lnTo>
                  <a:pt x="8" y="112"/>
                </a:lnTo>
                <a:lnTo>
                  <a:pt x="24" y="120"/>
                </a:lnTo>
                <a:lnTo>
                  <a:pt x="24" y="152"/>
                </a:lnTo>
                <a:lnTo>
                  <a:pt x="64" y="152"/>
                </a:lnTo>
                <a:lnTo>
                  <a:pt x="88" y="176"/>
                </a:lnTo>
                <a:lnTo>
                  <a:pt x="112" y="152"/>
                </a:lnTo>
                <a:lnTo>
                  <a:pt x="200" y="160"/>
                </a:lnTo>
                <a:lnTo>
                  <a:pt x="240" y="144"/>
                </a:lnTo>
                <a:lnTo>
                  <a:pt x="232" y="120"/>
                </a:lnTo>
              </a:path>
            </a:pathLst>
          </a:custGeom>
          <a:solidFill>
            <a:schemeClr val="accent6"/>
          </a:solidFill>
          <a:ln w="6350" cap="flat" cmpd="sng" algn="ctr">
            <a:solidFill>
              <a:schemeClr val="tx1">
                <a:lumMod val="50000"/>
                <a:lumOff val="50000"/>
              </a:schemeClr>
            </a:solidFill>
            <a:prstDash val="solid"/>
            <a:round/>
            <a:headEnd/>
            <a:tailEnd/>
          </a:ln>
        </p:spPr>
        <p:txBody>
          <a:bodyPr lIns="0" tIns="0" rIns="0" bIns="0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kern="0" dirty="0">
              <a:solidFill>
                <a:sysClr val="windowText" lastClr="000000"/>
              </a:solidFill>
            </a:endParaRPr>
          </a:p>
        </p:txBody>
      </p:sp>
      <p:sp>
        <p:nvSpPr>
          <p:cNvPr id="151" name="Freeform 30"/>
          <p:cNvSpPr>
            <a:spLocks/>
          </p:cNvSpPr>
          <p:nvPr>
            <p:custDataLst>
              <p:tags r:id="rId25"/>
            </p:custDataLst>
          </p:nvPr>
        </p:nvSpPr>
        <p:spPr bwMode="auto">
          <a:xfrm rot="489215">
            <a:off x="3589338" y="3608388"/>
            <a:ext cx="290435" cy="374967"/>
          </a:xfrm>
          <a:custGeom>
            <a:avLst/>
            <a:gdLst>
              <a:gd name="T0" fmla="*/ 0 w 209"/>
              <a:gd name="T1" fmla="*/ 2147483647 h 265"/>
              <a:gd name="T2" fmla="*/ 0 w 209"/>
              <a:gd name="T3" fmla="*/ 2147483647 h 265"/>
              <a:gd name="T4" fmla="*/ 2147483647 w 209"/>
              <a:gd name="T5" fmla="*/ 2147483647 h 265"/>
              <a:gd name="T6" fmla="*/ 2147483647 w 209"/>
              <a:gd name="T7" fmla="*/ 2147483647 h 265"/>
              <a:gd name="T8" fmla="*/ 2147483647 w 209"/>
              <a:gd name="T9" fmla="*/ 2147483647 h 265"/>
              <a:gd name="T10" fmla="*/ 2147483647 w 209"/>
              <a:gd name="T11" fmla="*/ 2147483647 h 265"/>
              <a:gd name="T12" fmla="*/ 2147483647 w 209"/>
              <a:gd name="T13" fmla="*/ 2147483647 h 265"/>
              <a:gd name="T14" fmla="*/ 2147483647 w 209"/>
              <a:gd name="T15" fmla="*/ 2147483647 h 265"/>
              <a:gd name="T16" fmla="*/ 2147483647 w 209"/>
              <a:gd name="T17" fmla="*/ 2147483647 h 265"/>
              <a:gd name="T18" fmla="*/ 2147483647 w 209"/>
              <a:gd name="T19" fmla="*/ 2147483647 h 265"/>
              <a:gd name="T20" fmla="*/ 2147483647 w 209"/>
              <a:gd name="T21" fmla="*/ 2147483647 h 265"/>
              <a:gd name="T22" fmla="*/ 2147483647 w 209"/>
              <a:gd name="T23" fmla="*/ 2147483647 h 265"/>
              <a:gd name="T24" fmla="*/ 2147483647 w 209"/>
              <a:gd name="T25" fmla="*/ 2147483647 h 265"/>
              <a:gd name="T26" fmla="*/ 2147483647 w 209"/>
              <a:gd name="T27" fmla="*/ 2147483647 h 265"/>
              <a:gd name="T28" fmla="*/ 2147483647 w 209"/>
              <a:gd name="T29" fmla="*/ 0 h 265"/>
              <a:gd name="T30" fmla="*/ 2147483647 w 209"/>
              <a:gd name="T31" fmla="*/ 2147483647 h 265"/>
              <a:gd name="T32" fmla="*/ 2147483647 w 209"/>
              <a:gd name="T33" fmla="*/ 2147483647 h 265"/>
              <a:gd name="T34" fmla="*/ 2147483647 w 209"/>
              <a:gd name="T35" fmla="*/ 2147483647 h 265"/>
              <a:gd name="T36" fmla="*/ 2147483647 w 209"/>
              <a:gd name="T37" fmla="*/ 2147483647 h 265"/>
              <a:gd name="T38" fmla="*/ 2147483647 w 209"/>
              <a:gd name="T39" fmla="*/ 2147483647 h 265"/>
              <a:gd name="T40" fmla="*/ 2147483647 w 209"/>
              <a:gd name="T41" fmla="*/ 2147483647 h 265"/>
              <a:gd name="T42" fmla="*/ 2147483647 w 209"/>
              <a:gd name="T43" fmla="*/ 2147483647 h 265"/>
              <a:gd name="T44" fmla="*/ 2147483647 w 209"/>
              <a:gd name="T45" fmla="*/ 2147483647 h 265"/>
              <a:gd name="T46" fmla="*/ 2147483647 w 209"/>
              <a:gd name="T47" fmla="*/ 2147483647 h 265"/>
              <a:gd name="T48" fmla="*/ 2147483647 w 209"/>
              <a:gd name="T49" fmla="*/ 2147483647 h 265"/>
              <a:gd name="T50" fmla="*/ 2147483647 w 209"/>
              <a:gd name="T51" fmla="*/ 2147483647 h 265"/>
              <a:gd name="T52" fmla="*/ 2147483647 w 209"/>
              <a:gd name="T53" fmla="*/ 2147483647 h 265"/>
              <a:gd name="T54" fmla="*/ 2147483647 w 209"/>
              <a:gd name="T55" fmla="*/ 2147483647 h 265"/>
              <a:gd name="T56" fmla="*/ 2147483647 w 209"/>
              <a:gd name="T57" fmla="*/ 2147483647 h 265"/>
              <a:gd name="T58" fmla="*/ 2147483647 w 209"/>
              <a:gd name="T59" fmla="*/ 2147483647 h 265"/>
              <a:gd name="T60" fmla="*/ 2147483647 w 209"/>
              <a:gd name="T61" fmla="*/ 2147483647 h 265"/>
              <a:gd name="T62" fmla="*/ 2147483647 w 209"/>
              <a:gd name="T63" fmla="*/ 2147483647 h 265"/>
              <a:gd name="T64" fmla="*/ 0 w 209"/>
              <a:gd name="T65" fmla="*/ 2147483647 h 265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w 209"/>
              <a:gd name="T100" fmla="*/ 0 h 265"/>
              <a:gd name="T101" fmla="*/ 209 w 209"/>
              <a:gd name="T102" fmla="*/ 265 h 265"/>
            </a:gdLst>
            <a:ahLst/>
            <a:cxnLst>
              <a:cxn ang="T66">
                <a:pos x="T0" y="T1"/>
              </a:cxn>
              <a:cxn ang="T67">
                <a:pos x="T2" y="T3"/>
              </a:cxn>
              <a:cxn ang="T68">
                <a:pos x="T4" y="T5"/>
              </a:cxn>
              <a:cxn ang="T69">
                <a:pos x="T6" y="T7"/>
              </a:cxn>
              <a:cxn ang="T70">
                <a:pos x="T8" y="T9"/>
              </a:cxn>
              <a:cxn ang="T71">
                <a:pos x="T10" y="T11"/>
              </a:cxn>
              <a:cxn ang="T72">
                <a:pos x="T12" y="T13"/>
              </a:cxn>
              <a:cxn ang="T73">
                <a:pos x="T14" y="T15"/>
              </a:cxn>
              <a:cxn ang="T74">
                <a:pos x="T16" y="T17"/>
              </a:cxn>
              <a:cxn ang="T75">
                <a:pos x="T18" y="T19"/>
              </a:cxn>
              <a:cxn ang="T76">
                <a:pos x="T20" y="T21"/>
              </a:cxn>
              <a:cxn ang="T77">
                <a:pos x="T22" y="T23"/>
              </a:cxn>
              <a:cxn ang="T78">
                <a:pos x="T24" y="T25"/>
              </a:cxn>
              <a:cxn ang="T79">
                <a:pos x="T26" y="T27"/>
              </a:cxn>
              <a:cxn ang="T80">
                <a:pos x="T28" y="T29"/>
              </a:cxn>
              <a:cxn ang="T81">
                <a:pos x="T30" y="T31"/>
              </a:cxn>
              <a:cxn ang="T82">
                <a:pos x="T32" y="T33"/>
              </a:cxn>
              <a:cxn ang="T83">
                <a:pos x="T34" y="T35"/>
              </a:cxn>
              <a:cxn ang="T84">
                <a:pos x="T36" y="T37"/>
              </a:cxn>
              <a:cxn ang="T85">
                <a:pos x="T38" y="T39"/>
              </a:cxn>
              <a:cxn ang="T86">
                <a:pos x="T40" y="T41"/>
              </a:cxn>
              <a:cxn ang="T87">
                <a:pos x="T42" y="T43"/>
              </a:cxn>
              <a:cxn ang="T88">
                <a:pos x="T44" y="T45"/>
              </a:cxn>
              <a:cxn ang="T89">
                <a:pos x="T46" y="T47"/>
              </a:cxn>
              <a:cxn ang="T90">
                <a:pos x="T48" y="T49"/>
              </a:cxn>
              <a:cxn ang="T91">
                <a:pos x="T50" y="T51"/>
              </a:cxn>
              <a:cxn ang="T92">
                <a:pos x="T52" y="T53"/>
              </a:cxn>
              <a:cxn ang="T93">
                <a:pos x="T54" y="T55"/>
              </a:cxn>
              <a:cxn ang="T94">
                <a:pos x="T56" y="T57"/>
              </a:cxn>
              <a:cxn ang="T95">
                <a:pos x="T58" y="T59"/>
              </a:cxn>
              <a:cxn ang="T96">
                <a:pos x="T60" y="T61"/>
              </a:cxn>
              <a:cxn ang="T97">
                <a:pos x="T62" y="T63"/>
              </a:cxn>
              <a:cxn ang="T98">
                <a:pos x="T64" y="T65"/>
              </a:cxn>
            </a:cxnLst>
            <a:rect l="T99" t="T100" r="T101" b="T102"/>
            <a:pathLst>
              <a:path w="209" h="265">
                <a:moveTo>
                  <a:pt x="0" y="232"/>
                </a:moveTo>
                <a:lnTo>
                  <a:pt x="0" y="200"/>
                </a:lnTo>
                <a:lnTo>
                  <a:pt x="40" y="136"/>
                </a:lnTo>
                <a:lnTo>
                  <a:pt x="72" y="136"/>
                </a:lnTo>
                <a:lnTo>
                  <a:pt x="96" y="104"/>
                </a:lnTo>
                <a:lnTo>
                  <a:pt x="24" y="96"/>
                </a:lnTo>
                <a:lnTo>
                  <a:pt x="16" y="72"/>
                </a:lnTo>
                <a:lnTo>
                  <a:pt x="8" y="48"/>
                </a:lnTo>
                <a:lnTo>
                  <a:pt x="24" y="32"/>
                </a:lnTo>
                <a:lnTo>
                  <a:pt x="56" y="48"/>
                </a:lnTo>
                <a:lnTo>
                  <a:pt x="40" y="64"/>
                </a:lnTo>
                <a:lnTo>
                  <a:pt x="72" y="64"/>
                </a:lnTo>
                <a:lnTo>
                  <a:pt x="112" y="56"/>
                </a:lnTo>
                <a:lnTo>
                  <a:pt x="112" y="16"/>
                </a:lnTo>
                <a:lnTo>
                  <a:pt x="120" y="0"/>
                </a:lnTo>
                <a:lnTo>
                  <a:pt x="152" y="32"/>
                </a:lnTo>
                <a:lnTo>
                  <a:pt x="184" y="32"/>
                </a:lnTo>
                <a:lnTo>
                  <a:pt x="208" y="56"/>
                </a:lnTo>
                <a:lnTo>
                  <a:pt x="200" y="96"/>
                </a:lnTo>
                <a:lnTo>
                  <a:pt x="176" y="120"/>
                </a:lnTo>
                <a:lnTo>
                  <a:pt x="184" y="152"/>
                </a:lnTo>
                <a:lnTo>
                  <a:pt x="200" y="160"/>
                </a:lnTo>
                <a:lnTo>
                  <a:pt x="200" y="192"/>
                </a:lnTo>
                <a:lnTo>
                  <a:pt x="152" y="192"/>
                </a:lnTo>
                <a:lnTo>
                  <a:pt x="120" y="168"/>
                </a:lnTo>
                <a:lnTo>
                  <a:pt x="104" y="208"/>
                </a:lnTo>
                <a:lnTo>
                  <a:pt x="120" y="256"/>
                </a:lnTo>
                <a:lnTo>
                  <a:pt x="64" y="240"/>
                </a:lnTo>
                <a:lnTo>
                  <a:pt x="64" y="264"/>
                </a:lnTo>
                <a:lnTo>
                  <a:pt x="24" y="264"/>
                </a:lnTo>
                <a:lnTo>
                  <a:pt x="40" y="248"/>
                </a:lnTo>
                <a:lnTo>
                  <a:pt x="24" y="232"/>
                </a:lnTo>
                <a:lnTo>
                  <a:pt x="0" y="232"/>
                </a:lnTo>
              </a:path>
            </a:pathLst>
          </a:custGeom>
          <a:solidFill>
            <a:schemeClr val="accent6"/>
          </a:solidFill>
          <a:ln w="6350" cap="flat" cmpd="sng" algn="ctr">
            <a:solidFill>
              <a:schemeClr val="tx1">
                <a:lumMod val="50000"/>
                <a:lumOff val="50000"/>
              </a:schemeClr>
            </a:solidFill>
            <a:prstDash val="solid"/>
            <a:round/>
            <a:headEnd/>
            <a:tailEnd/>
          </a:ln>
        </p:spPr>
        <p:txBody>
          <a:bodyPr lIns="0" tIns="0" rIns="0" bIns="0" anchor="ctr"/>
          <a:lstStyle/>
          <a:p>
            <a:endParaRPr lang="ru-RU" kern="0" dirty="0">
              <a:solidFill>
                <a:sysClr val="windowText" lastClr="000000"/>
              </a:solidFill>
            </a:endParaRPr>
          </a:p>
        </p:txBody>
      </p:sp>
      <p:sp>
        <p:nvSpPr>
          <p:cNvPr id="152" name="Freeform 31"/>
          <p:cNvSpPr>
            <a:spLocks/>
          </p:cNvSpPr>
          <p:nvPr>
            <p:custDataLst>
              <p:tags r:id="rId26"/>
            </p:custDataLst>
          </p:nvPr>
        </p:nvSpPr>
        <p:spPr bwMode="auto">
          <a:xfrm rot="489215">
            <a:off x="3409950" y="3460750"/>
            <a:ext cx="346909" cy="500530"/>
          </a:xfrm>
          <a:custGeom>
            <a:avLst/>
            <a:gdLst>
              <a:gd name="T0" fmla="*/ 2147483647 w 249"/>
              <a:gd name="T1" fmla="*/ 2147483647 h 353"/>
              <a:gd name="T2" fmla="*/ 2147483647 w 249"/>
              <a:gd name="T3" fmla="*/ 2147483647 h 353"/>
              <a:gd name="T4" fmla="*/ 2147483647 w 249"/>
              <a:gd name="T5" fmla="*/ 2147483647 h 353"/>
              <a:gd name="T6" fmla="*/ 2147483647 w 249"/>
              <a:gd name="T7" fmla="*/ 2147483647 h 353"/>
              <a:gd name="T8" fmla="*/ 2147483647 w 249"/>
              <a:gd name="T9" fmla="*/ 2147483647 h 353"/>
              <a:gd name="T10" fmla="*/ 2147483647 w 249"/>
              <a:gd name="T11" fmla="*/ 2147483647 h 353"/>
              <a:gd name="T12" fmla="*/ 2147483647 w 249"/>
              <a:gd name="T13" fmla="*/ 2147483647 h 353"/>
              <a:gd name="T14" fmla="*/ 2147483647 w 249"/>
              <a:gd name="T15" fmla="*/ 2147483647 h 353"/>
              <a:gd name="T16" fmla="*/ 2147483647 w 249"/>
              <a:gd name="T17" fmla="*/ 2147483647 h 353"/>
              <a:gd name="T18" fmla="*/ 2147483647 w 249"/>
              <a:gd name="T19" fmla="*/ 2147483647 h 353"/>
              <a:gd name="T20" fmla="*/ 2147483647 w 249"/>
              <a:gd name="T21" fmla="*/ 2147483647 h 353"/>
              <a:gd name="T22" fmla="*/ 2147483647 w 249"/>
              <a:gd name="T23" fmla="*/ 2147483647 h 353"/>
              <a:gd name="T24" fmla="*/ 2147483647 w 249"/>
              <a:gd name="T25" fmla="*/ 2147483647 h 353"/>
              <a:gd name="T26" fmla="*/ 2147483647 w 249"/>
              <a:gd name="T27" fmla="*/ 2147483647 h 353"/>
              <a:gd name="T28" fmla="*/ 0 w 249"/>
              <a:gd name="T29" fmla="*/ 2147483647 h 353"/>
              <a:gd name="T30" fmla="*/ 0 w 249"/>
              <a:gd name="T31" fmla="*/ 2147483647 h 353"/>
              <a:gd name="T32" fmla="*/ 2147483647 w 249"/>
              <a:gd name="T33" fmla="*/ 2147483647 h 353"/>
              <a:gd name="T34" fmla="*/ 2147483647 w 249"/>
              <a:gd name="T35" fmla="*/ 2147483647 h 353"/>
              <a:gd name="T36" fmla="*/ 2147483647 w 249"/>
              <a:gd name="T37" fmla="*/ 2147483647 h 353"/>
              <a:gd name="T38" fmla="*/ 2147483647 w 249"/>
              <a:gd name="T39" fmla="*/ 2147483647 h 353"/>
              <a:gd name="T40" fmla="*/ 2147483647 w 249"/>
              <a:gd name="T41" fmla="*/ 0 h 353"/>
              <a:gd name="T42" fmla="*/ 2147483647 w 249"/>
              <a:gd name="T43" fmla="*/ 0 h 353"/>
              <a:gd name="T44" fmla="*/ 2147483647 w 249"/>
              <a:gd name="T45" fmla="*/ 2147483647 h 353"/>
              <a:gd name="T46" fmla="*/ 2147483647 w 249"/>
              <a:gd name="T47" fmla="*/ 2147483647 h 353"/>
              <a:gd name="T48" fmla="*/ 2147483647 w 249"/>
              <a:gd name="T49" fmla="*/ 2147483647 h 353"/>
              <a:gd name="T50" fmla="*/ 2147483647 w 249"/>
              <a:gd name="T51" fmla="*/ 2147483647 h 353"/>
              <a:gd name="T52" fmla="*/ 2147483647 w 249"/>
              <a:gd name="T53" fmla="*/ 2147483647 h 353"/>
              <a:gd name="T54" fmla="*/ 2147483647 w 249"/>
              <a:gd name="T55" fmla="*/ 2147483647 h 353"/>
              <a:gd name="T56" fmla="*/ 2147483647 w 249"/>
              <a:gd name="T57" fmla="*/ 2147483647 h 353"/>
              <a:gd name="T58" fmla="*/ 2147483647 w 249"/>
              <a:gd name="T59" fmla="*/ 2147483647 h 353"/>
              <a:gd name="T60" fmla="*/ 2147483647 w 249"/>
              <a:gd name="T61" fmla="*/ 2147483647 h 353"/>
              <a:gd name="T62" fmla="*/ 2147483647 w 249"/>
              <a:gd name="T63" fmla="*/ 2147483647 h 353"/>
              <a:gd name="T64" fmla="*/ 2147483647 w 249"/>
              <a:gd name="T65" fmla="*/ 2147483647 h 353"/>
              <a:gd name="T66" fmla="*/ 2147483647 w 249"/>
              <a:gd name="T67" fmla="*/ 2147483647 h 353"/>
              <a:gd name="T68" fmla="*/ 2147483647 w 249"/>
              <a:gd name="T69" fmla="*/ 2147483647 h 353"/>
              <a:gd name="T70" fmla="*/ 2147483647 w 249"/>
              <a:gd name="T71" fmla="*/ 2147483647 h 353"/>
              <a:gd name="T72" fmla="*/ 2147483647 w 249"/>
              <a:gd name="T73" fmla="*/ 2147483647 h 353"/>
              <a:gd name="T74" fmla="*/ 2147483647 w 249"/>
              <a:gd name="T75" fmla="*/ 2147483647 h 353"/>
              <a:gd name="T76" fmla="*/ 2147483647 w 249"/>
              <a:gd name="T77" fmla="*/ 2147483647 h 353"/>
              <a:gd name="T78" fmla="*/ 2147483647 w 249"/>
              <a:gd name="T79" fmla="*/ 2147483647 h 353"/>
              <a:gd name="T80" fmla="*/ 2147483647 w 249"/>
              <a:gd name="T81" fmla="*/ 2147483647 h 353"/>
              <a:gd name="T82" fmla="*/ 2147483647 w 249"/>
              <a:gd name="T83" fmla="*/ 2147483647 h 353"/>
              <a:gd name="T84" fmla="*/ 2147483647 w 249"/>
              <a:gd name="T85" fmla="*/ 2147483647 h 353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w 249"/>
              <a:gd name="T130" fmla="*/ 0 h 353"/>
              <a:gd name="T131" fmla="*/ 249 w 249"/>
              <a:gd name="T132" fmla="*/ 353 h 353"/>
            </a:gdLst>
            <a:ahLst/>
            <a:cxnLst>
              <a:cxn ang="T86">
                <a:pos x="T0" y="T1"/>
              </a:cxn>
              <a:cxn ang="T87">
                <a:pos x="T2" y="T3"/>
              </a:cxn>
              <a:cxn ang="T88">
                <a:pos x="T4" y="T5"/>
              </a:cxn>
              <a:cxn ang="T89">
                <a:pos x="T6" y="T7"/>
              </a:cxn>
              <a:cxn ang="T90">
                <a:pos x="T8" y="T9"/>
              </a:cxn>
              <a:cxn ang="T91">
                <a:pos x="T10" y="T11"/>
              </a:cxn>
              <a:cxn ang="T92">
                <a:pos x="T12" y="T13"/>
              </a:cxn>
              <a:cxn ang="T93">
                <a:pos x="T14" y="T15"/>
              </a:cxn>
              <a:cxn ang="T94">
                <a:pos x="T16" y="T17"/>
              </a:cxn>
              <a:cxn ang="T95">
                <a:pos x="T18" y="T19"/>
              </a:cxn>
              <a:cxn ang="T96">
                <a:pos x="T20" y="T21"/>
              </a:cxn>
              <a:cxn ang="T97">
                <a:pos x="T22" y="T23"/>
              </a:cxn>
              <a:cxn ang="T98">
                <a:pos x="T24" y="T25"/>
              </a:cxn>
              <a:cxn ang="T99">
                <a:pos x="T26" y="T27"/>
              </a:cxn>
              <a:cxn ang="T100">
                <a:pos x="T28" y="T29"/>
              </a:cxn>
              <a:cxn ang="T101">
                <a:pos x="T30" y="T31"/>
              </a:cxn>
              <a:cxn ang="T102">
                <a:pos x="T32" y="T33"/>
              </a:cxn>
              <a:cxn ang="T103">
                <a:pos x="T34" y="T35"/>
              </a:cxn>
              <a:cxn ang="T104">
                <a:pos x="T36" y="T37"/>
              </a:cxn>
              <a:cxn ang="T105">
                <a:pos x="T38" y="T39"/>
              </a:cxn>
              <a:cxn ang="T106">
                <a:pos x="T40" y="T41"/>
              </a:cxn>
              <a:cxn ang="T107">
                <a:pos x="T42" y="T43"/>
              </a:cxn>
              <a:cxn ang="T108">
                <a:pos x="T44" y="T45"/>
              </a:cxn>
              <a:cxn ang="T109">
                <a:pos x="T46" y="T47"/>
              </a:cxn>
              <a:cxn ang="T110">
                <a:pos x="T48" y="T49"/>
              </a:cxn>
              <a:cxn ang="T111">
                <a:pos x="T50" y="T51"/>
              </a:cxn>
              <a:cxn ang="T112">
                <a:pos x="T52" y="T53"/>
              </a:cxn>
              <a:cxn ang="T113">
                <a:pos x="T54" y="T55"/>
              </a:cxn>
              <a:cxn ang="T114">
                <a:pos x="T56" y="T57"/>
              </a:cxn>
              <a:cxn ang="T115">
                <a:pos x="T58" y="T59"/>
              </a:cxn>
              <a:cxn ang="T116">
                <a:pos x="T60" y="T61"/>
              </a:cxn>
              <a:cxn ang="T117">
                <a:pos x="T62" y="T63"/>
              </a:cxn>
              <a:cxn ang="T118">
                <a:pos x="T64" y="T65"/>
              </a:cxn>
              <a:cxn ang="T119">
                <a:pos x="T66" y="T67"/>
              </a:cxn>
              <a:cxn ang="T120">
                <a:pos x="T68" y="T69"/>
              </a:cxn>
              <a:cxn ang="T121">
                <a:pos x="T70" y="T71"/>
              </a:cxn>
              <a:cxn ang="T122">
                <a:pos x="T72" y="T73"/>
              </a:cxn>
              <a:cxn ang="T123">
                <a:pos x="T74" y="T75"/>
              </a:cxn>
              <a:cxn ang="T124">
                <a:pos x="T76" y="T77"/>
              </a:cxn>
              <a:cxn ang="T125">
                <a:pos x="T78" y="T79"/>
              </a:cxn>
              <a:cxn ang="T126">
                <a:pos x="T80" y="T81"/>
              </a:cxn>
              <a:cxn ang="T127">
                <a:pos x="T82" y="T83"/>
              </a:cxn>
              <a:cxn ang="T128">
                <a:pos x="T84" y="T85"/>
              </a:cxn>
            </a:cxnLst>
            <a:rect l="T129" t="T130" r="T131" b="T132"/>
            <a:pathLst>
              <a:path w="249" h="353">
                <a:moveTo>
                  <a:pt x="136" y="320"/>
                </a:moveTo>
                <a:lnTo>
                  <a:pt x="128" y="320"/>
                </a:lnTo>
                <a:lnTo>
                  <a:pt x="104" y="344"/>
                </a:lnTo>
                <a:lnTo>
                  <a:pt x="88" y="352"/>
                </a:lnTo>
                <a:lnTo>
                  <a:pt x="80" y="336"/>
                </a:lnTo>
                <a:lnTo>
                  <a:pt x="64" y="328"/>
                </a:lnTo>
                <a:lnTo>
                  <a:pt x="40" y="336"/>
                </a:lnTo>
                <a:lnTo>
                  <a:pt x="32" y="320"/>
                </a:lnTo>
                <a:lnTo>
                  <a:pt x="32" y="288"/>
                </a:lnTo>
                <a:lnTo>
                  <a:pt x="48" y="272"/>
                </a:lnTo>
                <a:lnTo>
                  <a:pt x="32" y="256"/>
                </a:lnTo>
                <a:lnTo>
                  <a:pt x="16" y="272"/>
                </a:lnTo>
                <a:lnTo>
                  <a:pt x="8" y="240"/>
                </a:lnTo>
                <a:lnTo>
                  <a:pt x="16" y="208"/>
                </a:lnTo>
                <a:lnTo>
                  <a:pt x="0" y="168"/>
                </a:lnTo>
                <a:lnTo>
                  <a:pt x="0" y="104"/>
                </a:lnTo>
                <a:lnTo>
                  <a:pt x="24" y="80"/>
                </a:lnTo>
                <a:lnTo>
                  <a:pt x="16" y="56"/>
                </a:lnTo>
                <a:lnTo>
                  <a:pt x="56" y="56"/>
                </a:lnTo>
                <a:lnTo>
                  <a:pt x="64" y="24"/>
                </a:lnTo>
                <a:lnTo>
                  <a:pt x="104" y="0"/>
                </a:lnTo>
                <a:lnTo>
                  <a:pt x="112" y="0"/>
                </a:lnTo>
                <a:lnTo>
                  <a:pt x="112" y="16"/>
                </a:lnTo>
                <a:lnTo>
                  <a:pt x="128" y="24"/>
                </a:lnTo>
                <a:lnTo>
                  <a:pt x="128" y="40"/>
                </a:lnTo>
                <a:lnTo>
                  <a:pt x="160" y="40"/>
                </a:lnTo>
                <a:lnTo>
                  <a:pt x="160" y="56"/>
                </a:lnTo>
                <a:lnTo>
                  <a:pt x="184" y="64"/>
                </a:lnTo>
                <a:lnTo>
                  <a:pt x="200" y="88"/>
                </a:lnTo>
                <a:lnTo>
                  <a:pt x="248" y="104"/>
                </a:lnTo>
                <a:lnTo>
                  <a:pt x="248" y="144"/>
                </a:lnTo>
                <a:lnTo>
                  <a:pt x="208" y="152"/>
                </a:lnTo>
                <a:lnTo>
                  <a:pt x="176" y="152"/>
                </a:lnTo>
                <a:lnTo>
                  <a:pt x="192" y="136"/>
                </a:lnTo>
                <a:lnTo>
                  <a:pt x="160" y="120"/>
                </a:lnTo>
                <a:lnTo>
                  <a:pt x="144" y="136"/>
                </a:lnTo>
                <a:lnTo>
                  <a:pt x="152" y="160"/>
                </a:lnTo>
                <a:lnTo>
                  <a:pt x="160" y="184"/>
                </a:lnTo>
                <a:lnTo>
                  <a:pt x="232" y="192"/>
                </a:lnTo>
                <a:lnTo>
                  <a:pt x="208" y="224"/>
                </a:lnTo>
                <a:lnTo>
                  <a:pt x="176" y="224"/>
                </a:lnTo>
                <a:lnTo>
                  <a:pt x="136" y="288"/>
                </a:lnTo>
                <a:lnTo>
                  <a:pt x="136" y="320"/>
                </a:lnTo>
              </a:path>
            </a:pathLst>
          </a:custGeom>
          <a:solidFill>
            <a:schemeClr val="accent6">
              <a:lumMod val="20000"/>
              <a:lumOff val="80000"/>
            </a:schemeClr>
          </a:solidFill>
          <a:ln w="6350" cap="flat" cmpd="sng" algn="ctr">
            <a:solidFill>
              <a:schemeClr val="tx1">
                <a:lumMod val="50000"/>
                <a:lumOff val="50000"/>
              </a:schemeClr>
            </a:solidFill>
            <a:prstDash val="solid"/>
            <a:round/>
            <a:headEnd/>
            <a:tailEnd/>
          </a:ln>
        </p:spPr>
        <p:txBody>
          <a:bodyPr lIns="0" tIns="0" rIns="0" bIns="0" anchor="ctr"/>
          <a:lstStyle/>
          <a:p>
            <a:endParaRPr lang="ru-RU" kern="0" dirty="0">
              <a:solidFill>
                <a:sysClr val="windowText" lastClr="000000"/>
              </a:solidFill>
            </a:endParaRPr>
          </a:p>
        </p:txBody>
      </p:sp>
      <p:sp>
        <p:nvSpPr>
          <p:cNvPr id="153" name="Freeform 32"/>
          <p:cNvSpPr>
            <a:spLocks/>
          </p:cNvSpPr>
          <p:nvPr>
            <p:custDataLst>
              <p:tags r:id="rId27"/>
            </p:custDataLst>
          </p:nvPr>
        </p:nvSpPr>
        <p:spPr bwMode="auto">
          <a:xfrm rot="489215">
            <a:off x="3146425" y="3562350"/>
            <a:ext cx="526010" cy="533210"/>
          </a:xfrm>
          <a:custGeom>
            <a:avLst/>
            <a:gdLst>
              <a:gd name="T0" fmla="*/ 2147483647 w 377"/>
              <a:gd name="T1" fmla="*/ 2147483647 h 377"/>
              <a:gd name="T2" fmla="*/ 2147483647 w 377"/>
              <a:gd name="T3" fmla="*/ 2147483647 h 377"/>
              <a:gd name="T4" fmla="*/ 2147483647 w 377"/>
              <a:gd name="T5" fmla="*/ 2147483647 h 377"/>
              <a:gd name="T6" fmla="*/ 2147483647 w 377"/>
              <a:gd name="T7" fmla="*/ 2147483647 h 377"/>
              <a:gd name="T8" fmla="*/ 2147483647 w 377"/>
              <a:gd name="T9" fmla="*/ 2147483647 h 377"/>
              <a:gd name="T10" fmla="*/ 2147483647 w 377"/>
              <a:gd name="T11" fmla="*/ 2147483647 h 377"/>
              <a:gd name="T12" fmla="*/ 2147483647 w 377"/>
              <a:gd name="T13" fmla="*/ 2147483647 h 377"/>
              <a:gd name="T14" fmla="*/ 2147483647 w 377"/>
              <a:gd name="T15" fmla="*/ 2147483647 h 377"/>
              <a:gd name="T16" fmla="*/ 2147483647 w 377"/>
              <a:gd name="T17" fmla="*/ 2147483647 h 377"/>
              <a:gd name="T18" fmla="*/ 2147483647 w 377"/>
              <a:gd name="T19" fmla="*/ 2147483647 h 377"/>
              <a:gd name="T20" fmla="*/ 2147483647 w 377"/>
              <a:gd name="T21" fmla="*/ 2147483647 h 377"/>
              <a:gd name="T22" fmla="*/ 2147483647 w 377"/>
              <a:gd name="T23" fmla="*/ 2147483647 h 377"/>
              <a:gd name="T24" fmla="*/ 2147483647 w 377"/>
              <a:gd name="T25" fmla="*/ 2147483647 h 377"/>
              <a:gd name="T26" fmla="*/ 2147483647 w 377"/>
              <a:gd name="T27" fmla="*/ 2147483647 h 377"/>
              <a:gd name="T28" fmla="*/ 2147483647 w 377"/>
              <a:gd name="T29" fmla="*/ 2147483647 h 377"/>
              <a:gd name="T30" fmla="*/ 2147483647 w 377"/>
              <a:gd name="T31" fmla="*/ 2147483647 h 377"/>
              <a:gd name="T32" fmla="*/ 2147483647 w 377"/>
              <a:gd name="T33" fmla="*/ 2147483647 h 377"/>
              <a:gd name="T34" fmla="*/ 2147483647 w 377"/>
              <a:gd name="T35" fmla="*/ 2147483647 h 377"/>
              <a:gd name="T36" fmla="*/ 0 w 377"/>
              <a:gd name="T37" fmla="*/ 2147483647 h 377"/>
              <a:gd name="T38" fmla="*/ 2147483647 w 377"/>
              <a:gd name="T39" fmla="*/ 2147483647 h 377"/>
              <a:gd name="T40" fmla="*/ 2147483647 w 377"/>
              <a:gd name="T41" fmla="*/ 2147483647 h 377"/>
              <a:gd name="T42" fmla="*/ 2147483647 w 377"/>
              <a:gd name="T43" fmla="*/ 2147483647 h 377"/>
              <a:gd name="T44" fmla="*/ 2147483647 w 377"/>
              <a:gd name="T45" fmla="*/ 2147483647 h 377"/>
              <a:gd name="T46" fmla="*/ 2147483647 w 377"/>
              <a:gd name="T47" fmla="*/ 2147483647 h 377"/>
              <a:gd name="T48" fmla="*/ 2147483647 w 377"/>
              <a:gd name="T49" fmla="*/ 0 h 377"/>
              <a:gd name="T50" fmla="*/ 2147483647 w 377"/>
              <a:gd name="T51" fmla="*/ 2147483647 h 377"/>
              <a:gd name="T52" fmla="*/ 2147483647 w 377"/>
              <a:gd name="T53" fmla="*/ 2147483647 h 377"/>
              <a:gd name="T54" fmla="*/ 2147483647 w 377"/>
              <a:gd name="T55" fmla="*/ 2147483647 h 377"/>
              <a:gd name="T56" fmla="*/ 2147483647 w 377"/>
              <a:gd name="T57" fmla="*/ 2147483647 h 377"/>
              <a:gd name="T58" fmla="*/ 2147483647 w 377"/>
              <a:gd name="T59" fmla="*/ 2147483647 h 377"/>
              <a:gd name="T60" fmla="*/ 2147483647 w 377"/>
              <a:gd name="T61" fmla="*/ 2147483647 h 377"/>
              <a:gd name="T62" fmla="*/ 2147483647 w 377"/>
              <a:gd name="T63" fmla="*/ 2147483647 h 377"/>
              <a:gd name="T64" fmla="*/ 2147483647 w 377"/>
              <a:gd name="T65" fmla="*/ 2147483647 h 377"/>
              <a:gd name="T66" fmla="*/ 2147483647 w 377"/>
              <a:gd name="T67" fmla="*/ 2147483647 h 377"/>
              <a:gd name="T68" fmla="*/ 2147483647 w 377"/>
              <a:gd name="T69" fmla="*/ 2147483647 h 377"/>
              <a:gd name="T70" fmla="*/ 2147483647 w 377"/>
              <a:gd name="T71" fmla="*/ 2147483647 h 377"/>
              <a:gd name="T72" fmla="*/ 2147483647 w 377"/>
              <a:gd name="T73" fmla="*/ 2147483647 h 377"/>
              <a:gd name="T74" fmla="*/ 2147483647 w 377"/>
              <a:gd name="T75" fmla="*/ 2147483647 h 377"/>
              <a:gd name="T76" fmla="*/ 2147483647 w 377"/>
              <a:gd name="T77" fmla="*/ 2147483647 h 377"/>
              <a:gd name="T78" fmla="*/ 2147483647 w 377"/>
              <a:gd name="T79" fmla="*/ 2147483647 h 377"/>
              <a:gd name="T80" fmla="*/ 2147483647 w 377"/>
              <a:gd name="T81" fmla="*/ 2147483647 h 377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w 377"/>
              <a:gd name="T124" fmla="*/ 0 h 377"/>
              <a:gd name="T125" fmla="*/ 377 w 377"/>
              <a:gd name="T126" fmla="*/ 377 h 377"/>
            </a:gdLst>
            <a:ahLst/>
            <a:cxnLst>
              <a:cxn ang="T82">
                <a:pos x="T0" y="T1"/>
              </a:cxn>
              <a:cxn ang="T83">
                <a:pos x="T2" y="T3"/>
              </a:cxn>
              <a:cxn ang="T84">
                <a:pos x="T4" y="T5"/>
              </a:cxn>
              <a:cxn ang="T85">
                <a:pos x="T6" y="T7"/>
              </a:cxn>
              <a:cxn ang="T86">
                <a:pos x="T8" y="T9"/>
              </a:cxn>
              <a:cxn ang="T87">
                <a:pos x="T10" y="T11"/>
              </a:cxn>
              <a:cxn ang="T88">
                <a:pos x="T12" y="T13"/>
              </a:cxn>
              <a:cxn ang="T89">
                <a:pos x="T14" y="T15"/>
              </a:cxn>
              <a:cxn ang="T90">
                <a:pos x="T16" y="T17"/>
              </a:cxn>
              <a:cxn ang="T91">
                <a:pos x="T18" y="T19"/>
              </a:cxn>
              <a:cxn ang="T92">
                <a:pos x="T20" y="T21"/>
              </a:cxn>
              <a:cxn ang="T93">
                <a:pos x="T22" y="T23"/>
              </a:cxn>
              <a:cxn ang="T94">
                <a:pos x="T24" y="T25"/>
              </a:cxn>
              <a:cxn ang="T95">
                <a:pos x="T26" y="T27"/>
              </a:cxn>
              <a:cxn ang="T96">
                <a:pos x="T28" y="T29"/>
              </a:cxn>
              <a:cxn ang="T97">
                <a:pos x="T30" y="T31"/>
              </a:cxn>
              <a:cxn ang="T98">
                <a:pos x="T32" y="T33"/>
              </a:cxn>
              <a:cxn ang="T99">
                <a:pos x="T34" y="T35"/>
              </a:cxn>
              <a:cxn ang="T100">
                <a:pos x="T36" y="T37"/>
              </a:cxn>
              <a:cxn ang="T101">
                <a:pos x="T38" y="T39"/>
              </a:cxn>
              <a:cxn ang="T102">
                <a:pos x="T40" y="T41"/>
              </a:cxn>
              <a:cxn ang="T103">
                <a:pos x="T42" y="T43"/>
              </a:cxn>
              <a:cxn ang="T104">
                <a:pos x="T44" y="T45"/>
              </a:cxn>
              <a:cxn ang="T105">
                <a:pos x="T46" y="T47"/>
              </a:cxn>
              <a:cxn ang="T106">
                <a:pos x="T48" y="T49"/>
              </a:cxn>
              <a:cxn ang="T107">
                <a:pos x="T50" y="T51"/>
              </a:cxn>
              <a:cxn ang="T108">
                <a:pos x="T52" y="T53"/>
              </a:cxn>
              <a:cxn ang="T109">
                <a:pos x="T54" y="T55"/>
              </a:cxn>
              <a:cxn ang="T110">
                <a:pos x="T56" y="T57"/>
              </a:cxn>
              <a:cxn ang="T111">
                <a:pos x="T58" y="T59"/>
              </a:cxn>
              <a:cxn ang="T112">
                <a:pos x="T60" y="T61"/>
              </a:cxn>
              <a:cxn ang="T113">
                <a:pos x="T62" y="T63"/>
              </a:cxn>
              <a:cxn ang="T114">
                <a:pos x="T64" y="T65"/>
              </a:cxn>
              <a:cxn ang="T115">
                <a:pos x="T66" y="T67"/>
              </a:cxn>
              <a:cxn ang="T116">
                <a:pos x="T68" y="T69"/>
              </a:cxn>
              <a:cxn ang="T117">
                <a:pos x="T70" y="T71"/>
              </a:cxn>
              <a:cxn ang="T118">
                <a:pos x="T72" y="T73"/>
              </a:cxn>
              <a:cxn ang="T119">
                <a:pos x="T74" y="T75"/>
              </a:cxn>
              <a:cxn ang="T120">
                <a:pos x="T76" y="T77"/>
              </a:cxn>
              <a:cxn ang="T121">
                <a:pos x="T78" y="T79"/>
              </a:cxn>
              <a:cxn ang="T122">
                <a:pos x="T80" y="T81"/>
              </a:cxn>
            </a:cxnLst>
            <a:rect l="T123" t="T124" r="T125" b="T126"/>
            <a:pathLst>
              <a:path w="377" h="377">
                <a:moveTo>
                  <a:pt x="312" y="232"/>
                </a:moveTo>
                <a:lnTo>
                  <a:pt x="336" y="232"/>
                </a:lnTo>
                <a:lnTo>
                  <a:pt x="352" y="248"/>
                </a:lnTo>
                <a:lnTo>
                  <a:pt x="336" y="264"/>
                </a:lnTo>
                <a:lnTo>
                  <a:pt x="376" y="336"/>
                </a:lnTo>
                <a:lnTo>
                  <a:pt x="344" y="376"/>
                </a:lnTo>
                <a:lnTo>
                  <a:pt x="304" y="336"/>
                </a:lnTo>
                <a:lnTo>
                  <a:pt x="272" y="352"/>
                </a:lnTo>
                <a:lnTo>
                  <a:pt x="248" y="288"/>
                </a:lnTo>
                <a:lnTo>
                  <a:pt x="208" y="288"/>
                </a:lnTo>
                <a:lnTo>
                  <a:pt x="192" y="272"/>
                </a:lnTo>
                <a:lnTo>
                  <a:pt x="120" y="272"/>
                </a:lnTo>
                <a:lnTo>
                  <a:pt x="128" y="248"/>
                </a:lnTo>
                <a:lnTo>
                  <a:pt x="88" y="208"/>
                </a:lnTo>
                <a:lnTo>
                  <a:pt x="80" y="168"/>
                </a:lnTo>
                <a:lnTo>
                  <a:pt x="48" y="168"/>
                </a:lnTo>
                <a:lnTo>
                  <a:pt x="56" y="144"/>
                </a:lnTo>
                <a:lnTo>
                  <a:pt x="16" y="136"/>
                </a:lnTo>
                <a:lnTo>
                  <a:pt x="0" y="112"/>
                </a:lnTo>
                <a:lnTo>
                  <a:pt x="32" y="112"/>
                </a:lnTo>
                <a:lnTo>
                  <a:pt x="48" y="80"/>
                </a:lnTo>
                <a:lnTo>
                  <a:pt x="88" y="72"/>
                </a:lnTo>
                <a:lnTo>
                  <a:pt x="96" y="40"/>
                </a:lnTo>
                <a:lnTo>
                  <a:pt x="120" y="32"/>
                </a:lnTo>
                <a:lnTo>
                  <a:pt x="144" y="0"/>
                </a:lnTo>
                <a:lnTo>
                  <a:pt x="176" y="16"/>
                </a:lnTo>
                <a:lnTo>
                  <a:pt x="176" y="80"/>
                </a:lnTo>
                <a:lnTo>
                  <a:pt x="192" y="120"/>
                </a:lnTo>
                <a:lnTo>
                  <a:pt x="184" y="152"/>
                </a:lnTo>
                <a:lnTo>
                  <a:pt x="192" y="184"/>
                </a:lnTo>
                <a:lnTo>
                  <a:pt x="208" y="168"/>
                </a:lnTo>
                <a:lnTo>
                  <a:pt x="224" y="184"/>
                </a:lnTo>
                <a:lnTo>
                  <a:pt x="208" y="200"/>
                </a:lnTo>
                <a:lnTo>
                  <a:pt x="208" y="232"/>
                </a:lnTo>
                <a:lnTo>
                  <a:pt x="216" y="248"/>
                </a:lnTo>
                <a:lnTo>
                  <a:pt x="240" y="240"/>
                </a:lnTo>
                <a:lnTo>
                  <a:pt x="256" y="248"/>
                </a:lnTo>
                <a:lnTo>
                  <a:pt x="264" y="264"/>
                </a:lnTo>
                <a:lnTo>
                  <a:pt x="280" y="256"/>
                </a:lnTo>
                <a:lnTo>
                  <a:pt x="304" y="232"/>
                </a:lnTo>
                <a:lnTo>
                  <a:pt x="312" y="232"/>
                </a:lnTo>
              </a:path>
            </a:pathLst>
          </a:custGeom>
          <a:solidFill>
            <a:schemeClr val="accent6"/>
          </a:solidFill>
          <a:ln w="6350" cap="flat" cmpd="sng" algn="ctr">
            <a:solidFill>
              <a:schemeClr val="tx1">
                <a:lumMod val="50000"/>
                <a:lumOff val="50000"/>
              </a:schemeClr>
            </a:solidFill>
            <a:prstDash val="solid"/>
            <a:round/>
            <a:headEnd/>
            <a:tailEnd/>
          </a:ln>
        </p:spPr>
        <p:txBody>
          <a:bodyPr lIns="0" tIns="0" rIns="0" bIns="0" anchor="ctr"/>
          <a:lstStyle/>
          <a:p>
            <a:endParaRPr lang="ru-RU" kern="0" dirty="0">
              <a:solidFill>
                <a:sysClr val="windowText" lastClr="000000"/>
              </a:solidFill>
            </a:endParaRPr>
          </a:p>
        </p:txBody>
      </p:sp>
      <p:sp>
        <p:nvSpPr>
          <p:cNvPr id="154" name="Freeform 33"/>
          <p:cNvSpPr>
            <a:spLocks/>
          </p:cNvSpPr>
          <p:nvPr>
            <p:custDataLst>
              <p:tags r:id="rId28"/>
            </p:custDataLst>
          </p:nvPr>
        </p:nvSpPr>
        <p:spPr bwMode="auto">
          <a:xfrm rot="489215">
            <a:off x="3063875" y="2520950"/>
            <a:ext cx="526010" cy="457528"/>
          </a:xfrm>
          <a:custGeom>
            <a:avLst/>
            <a:gdLst>
              <a:gd name="T0" fmla="*/ 2147483647 w 377"/>
              <a:gd name="T1" fmla="*/ 2147483647 h 321"/>
              <a:gd name="T2" fmla="*/ 2147483647 w 377"/>
              <a:gd name="T3" fmla="*/ 2147483647 h 321"/>
              <a:gd name="T4" fmla="*/ 0 w 377"/>
              <a:gd name="T5" fmla="*/ 2147483647 h 321"/>
              <a:gd name="T6" fmla="*/ 2147483647 w 377"/>
              <a:gd name="T7" fmla="*/ 2147483647 h 321"/>
              <a:gd name="T8" fmla="*/ 2147483647 w 377"/>
              <a:gd name="T9" fmla="*/ 2147483647 h 321"/>
              <a:gd name="T10" fmla="*/ 2147483647 w 377"/>
              <a:gd name="T11" fmla="*/ 2147483647 h 321"/>
              <a:gd name="T12" fmla="*/ 2147483647 w 377"/>
              <a:gd name="T13" fmla="*/ 0 h 321"/>
              <a:gd name="T14" fmla="*/ 2147483647 w 377"/>
              <a:gd name="T15" fmla="*/ 0 h 321"/>
              <a:gd name="T16" fmla="*/ 2147483647 w 377"/>
              <a:gd name="T17" fmla="*/ 2147483647 h 321"/>
              <a:gd name="T18" fmla="*/ 2147483647 w 377"/>
              <a:gd name="T19" fmla="*/ 2147483647 h 321"/>
              <a:gd name="T20" fmla="*/ 2147483647 w 377"/>
              <a:gd name="T21" fmla="*/ 2147483647 h 321"/>
              <a:gd name="T22" fmla="*/ 2147483647 w 377"/>
              <a:gd name="T23" fmla="*/ 2147483647 h 321"/>
              <a:gd name="T24" fmla="*/ 2147483647 w 377"/>
              <a:gd name="T25" fmla="*/ 2147483647 h 321"/>
              <a:gd name="T26" fmla="*/ 2147483647 w 377"/>
              <a:gd name="T27" fmla="*/ 2147483647 h 321"/>
              <a:gd name="T28" fmla="*/ 2147483647 w 377"/>
              <a:gd name="T29" fmla="*/ 2147483647 h 321"/>
              <a:gd name="T30" fmla="*/ 2147483647 w 377"/>
              <a:gd name="T31" fmla="*/ 2147483647 h 321"/>
              <a:gd name="T32" fmla="*/ 2147483647 w 377"/>
              <a:gd name="T33" fmla="*/ 2147483647 h 321"/>
              <a:gd name="T34" fmla="*/ 2147483647 w 377"/>
              <a:gd name="T35" fmla="*/ 2147483647 h 321"/>
              <a:gd name="T36" fmla="*/ 2147483647 w 377"/>
              <a:gd name="T37" fmla="*/ 2147483647 h 321"/>
              <a:gd name="T38" fmla="*/ 2147483647 w 377"/>
              <a:gd name="T39" fmla="*/ 2147483647 h 321"/>
              <a:gd name="T40" fmla="*/ 2147483647 w 377"/>
              <a:gd name="T41" fmla="*/ 2147483647 h 321"/>
              <a:gd name="T42" fmla="*/ 2147483647 w 377"/>
              <a:gd name="T43" fmla="*/ 2147483647 h 321"/>
              <a:gd name="T44" fmla="*/ 2147483647 w 377"/>
              <a:gd name="T45" fmla="*/ 2147483647 h 321"/>
              <a:gd name="T46" fmla="*/ 2147483647 w 377"/>
              <a:gd name="T47" fmla="*/ 2147483647 h 321"/>
              <a:gd name="T48" fmla="*/ 2147483647 w 377"/>
              <a:gd name="T49" fmla="*/ 2147483647 h 321"/>
              <a:gd name="T50" fmla="*/ 2147483647 w 377"/>
              <a:gd name="T51" fmla="*/ 2147483647 h 321"/>
              <a:gd name="T52" fmla="*/ 2147483647 w 377"/>
              <a:gd name="T53" fmla="*/ 2147483647 h 321"/>
              <a:gd name="T54" fmla="*/ 2147483647 w 377"/>
              <a:gd name="T55" fmla="*/ 2147483647 h 321"/>
              <a:gd name="T56" fmla="*/ 2147483647 w 377"/>
              <a:gd name="T57" fmla="*/ 2147483647 h 321"/>
              <a:gd name="T58" fmla="*/ 2147483647 w 377"/>
              <a:gd name="T59" fmla="*/ 2147483647 h 321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w 377"/>
              <a:gd name="T91" fmla="*/ 0 h 321"/>
              <a:gd name="T92" fmla="*/ 377 w 377"/>
              <a:gd name="T93" fmla="*/ 321 h 321"/>
            </a:gdLst>
            <a:ahLst/>
            <a:cxnLst>
              <a:cxn ang="T60">
                <a:pos x="T0" y="T1"/>
              </a:cxn>
              <a:cxn ang="T61">
                <a:pos x="T2" y="T3"/>
              </a:cxn>
              <a:cxn ang="T62">
                <a:pos x="T4" y="T5"/>
              </a:cxn>
              <a:cxn ang="T63">
                <a:pos x="T6" y="T7"/>
              </a:cxn>
              <a:cxn ang="T64">
                <a:pos x="T8" y="T9"/>
              </a:cxn>
              <a:cxn ang="T65">
                <a:pos x="T10" y="T11"/>
              </a:cxn>
              <a:cxn ang="T66">
                <a:pos x="T12" y="T13"/>
              </a:cxn>
              <a:cxn ang="T67">
                <a:pos x="T14" y="T15"/>
              </a:cxn>
              <a:cxn ang="T68">
                <a:pos x="T16" y="T17"/>
              </a:cxn>
              <a:cxn ang="T69">
                <a:pos x="T18" y="T19"/>
              </a:cxn>
              <a:cxn ang="T70">
                <a:pos x="T20" y="T21"/>
              </a:cxn>
              <a:cxn ang="T71">
                <a:pos x="T22" y="T23"/>
              </a:cxn>
              <a:cxn ang="T72">
                <a:pos x="T24" y="T25"/>
              </a:cxn>
              <a:cxn ang="T73">
                <a:pos x="T26" y="T27"/>
              </a:cxn>
              <a:cxn ang="T74">
                <a:pos x="T28" y="T29"/>
              </a:cxn>
              <a:cxn ang="T75">
                <a:pos x="T30" y="T31"/>
              </a:cxn>
              <a:cxn ang="T76">
                <a:pos x="T32" y="T33"/>
              </a:cxn>
              <a:cxn ang="T77">
                <a:pos x="T34" y="T35"/>
              </a:cxn>
              <a:cxn ang="T78">
                <a:pos x="T36" y="T37"/>
              </a:cxn>
              <a:cxn ang="T79">
                <a:pos x="T38" y="T39"/>
              </a:cxn>
              <a:cxn ang="T80">
                <a:pos x="T40" y="T41"/>
              </a:cxn>
              <a:cxn ang="T81">
                <a:pos x="T42" y="T43"/>
              </a:cxn>
              <a:cxn ang="T82">
                <a:pos x="T44" y="T45"/>
              </a:cxn>
              <a:cxn ang="T83">
                <a:pos x="T46" y="T47"/>
              </a:cxn>
              <a:cxn ang="T84">
                <a:pos x="T48" y="T49"/>
              </a:cxn>
              <a:cxn ang="T85">
                <a:pos x="T50" y="T51"/>
              </a:cxn>
              <a:cxn ang="T86">
                <a:pos x="T52" y="T53"/>
              </a:cxn>
              <a:cxn ang="T87">
                <a:pos x="T54" y="T55"/>
              </a:cxn>
              <a:cxn ang="T88">
                <a:pos x="T56" y="T57"/>
              </a:cxn>
              <a:cxn ang="T89">
                <a:pos x="T58" y="T59"/>
              </a:cxn>
            </a:cxnLst>
            <a:rect l="T90" t="T91" r="T92" b="T93"/>
            <a:pathLst>
              <a:path w="377" h="321">
                <a:moveTo>
                  <a:pt x="24" y="144"/>
                </a:moveTo>
                <a:lnTo>
                  <a:pt x="16" y="128"/>
                </a:lnTo>
                <a:lnTo>
                  <a:pt x="0" y="112"/>
                </a:lnTo>
                <a:lnTo>
                  <a:pt x="8" y="80"/>
                </a:lnTo>
                <a:lnTo>
                  <a:pt x="48" y="80"/>
                </a:lnTo>
                <a:lnTo>
                  <a:pt x="56" y="48"/>
                </a:lnTo>
                <a:lnTo>
                  <a:pt x="120" y="0"/>
                </a:lnTo>
                <a:lnTo>
                  <a:pt x="144" y="0"/>
                </a:lnTo>
                <a:lnTo>
                  <a:pt x="184" y="40"/>
                </a:lnTo>
                <a:lnTo>
                  <a:pt x="168" y="48"/>
                </a:lnTo>
                <a:lnTo>
                  <a:pt x="176" y="96"/>
                </a:lnTo>
                <a:lnTo>
                  <a:pt x="232" y="152"/>
                </a:lnTo>
                <a:lnTo>
                  <a:pt x="264" y="152"/>
                </a:lnTo>
                <a:lnTo>
                  <a:pt x="272" y="176"/>
                </a:lnTo>
                <a:lnTo>
                  <a:pt x="304" y="184"/>
                </a:lnTo>
                <a:lnTo>
                  <a:pt x="360" y="216"/>
                </a:lnTo>
                <a:lnTo>
                  <a:pt x="376" y="248"/>
                </a:lnTo>
                <a:lnTo>
                  <a:pt x="376" y="264"/>
                </a:lnTo>
                <a:lnTo>
                  <a:pt x="352" y="288"/>
                </a:lnTo>
                <a:lnTo>
                  <a:pt x="344" y="312"/>
                </a:lnTo>
                <a:lnTo>
                  <a:pt x="280" y="320"/>
                </a:lnTo>
                <a:lnTo>
                  <a:pt x="192" y="240"/>
                </a:lnTo>
                <a:lnTo>
                  <a:pt x="136" y="248"/>
                </a:lnTo>
                <a:lnTo>
                  <a:pt x="112" y="240"/>
                </a:lnTo>
                <a:lnTo>
                  <a:pt x="112" y="216"/>
                </a:lnTo>
                <a:lnTo>
                  <a:pt x="128" y="200"/>
                </a:lnTo>
                <a:lnTo>
                  <a:pt x="120" y="184"/>
                </a:lnTo>
                <a:lnTo>
                  <a:pt x="40" y="184"/>
                </a:lnTo>
                <a:lnTo>
                  <a:pt x="40" y="144"/>
                </a:lnTo>
                <a:lnTo>
                  <a:pt x="24" y="144"/>
                </a:lnTo>
              </a:path>
            </a:pathLst>
          </a:custGeom>
          <a:solidFill>
            <a:schemeClr val="accent6">
              <a:lumMod val="20000"/>
              <a:lumOff val="80000"/>
            </a:schemeClr>
          </a:solidFill>
          <a:ln w="6350" cap="flat" cmpd="sng" algn="ctr">
            <a:solidFill>
              <a:schemeClr val="tx1">
                <a:lumMod val="50000"/>
                <a:lumOff val="50000"/>
              </a:schemeClr>
            </a:solidFill>
            <a:prstDash val="solid"/>
            <a:round/>
            <a:headEnd/>
            <a:tailEnd/>
          </a:ln>
        </p:spPr>
        <p:txBody>
          <a:bodyPr lIns="0" tIns="0" rIns="0" bIns="0" anchor="ctr"/>
          <a:lstStyle/>
          <a:p>
            <a:endParaRPr lang="ru-RU" kern="0" dirty="0">
              <a:solidFill>
                <a:sysClr val="windowText" lastClr="000000"/>
              </a:solidFill>
            </a:endParaRPr>
          </a:p>
        </p:txBody>
      </p:sp>
      <p:sp>
        <p:nvSpPr>
          <p:cNvPr id="155" name="Freeform 34"/>
          <p:cNvSpPr>
            <a:spLocks/>
          </p:cNvSpPr>
          <p:nvPr>
            <p:custDataLst>
              <p:tags r:id="rId29"/>
            </p:custDataLst>
          </p:nvPr>
        </p:nvSpPr>
        <p:spPr bwMode="auto">
          <a:xfrm rot="489215">
            <a:off x="3332163" y="2908300"/>
            <a:ext cx="435652" cy="498809"/>
          </a:xfrm>
          <a:custGeom>
            <a:avLst/>
            <a:gdLst>
              <a:gd name="T0" fmla="*/ 2147483647 w 313"/>
              <a:gd name="T1" fmla="*/ 2147483647 h 353"/>
              <a:gd name="T2" fmla="*/ 2147483647 w 313"/>
              <a:gd name="T3" fmla="*/ 2147483647 h 353"/>
              <a:gd name="T4" fmla="*/ 2147483647 w 313"/>
              <a:gd name="T5" fmla="*/ 2147483647 h 353"/>
              <a:gd name="T6" fmla="*/ 2147483647 w 313"/>
              <a:gd name="T7" fmla="*/ 2147483647 h 353"/>
              <a:gd name="T8" fmla="*/ 2147483647 w 313"/>
              <a:gd name="T9" fmla="*/ 2147483647 h 353"/>
              <a:gd name="T10" fmla="*/ 2147483647 w 313"/>
              <a:gd name="T11" fmla="*/ 2147483647 h 353"/>
              <a:gd name="T12" fmla="*/ 2147483647 w 313"/>
              <a:gd name="T13" fmla="*/ 2147483647 h 353"/>
              <a:gd name="T14" fmla="*/ 2147483647 w 313"/>
              <a:gd name="T15" fmla="*/ 2147483647 h 353"/>
              <a:gd name="T16" fmla="*/ 2147483647 w 313"/>
              <a:gd name="T17" fmla="*/ 2147483647 h 353"/>
              <a:gd name="T18" fmla="*/ 2147483647 w 313"/>
              <a:gd name="T19" fmla="*/ 2147483647 h 353"/>
              <a:gd name="T20" fmla="*/ 2147483647 w 313"/>
              <a:gd name="T21" fmla="*/ 2147483647 h 353"/>
              <a:gd name="T22" fmla="*/ 2147483647 w 313"/>
              <a:gd name="T23" fmla="*/ 2147483647 h 353"/>
              <a:gd name="T24" fmla="*/ 2147483647 w 313"/>
              <a:gd name="T25" fmla="*/ 2147483647 h 353"/>
              <a:gd name="T26" fmla="*/ 2147483647 w 313"/>
              <a:gd name="T27" fmla="*/ 2147483647 h 353"/>
              <a:gd name="T28" fmla="*/ 2147483647 w 313"/>
              <a:gd name="T29" fmla="*/ 2147483647 h 353"/>
              <a:gd name="T30" fmla="*/ 0 w 313"/>
              <a:gd name="T31" fmla="*/ 2147483647 h 353"/>
              <a:gd name="T32" fmla="*/ 0 w 313"/>
              <a:gd name="T33" fmla="*/ 2147483647 h 353"/>
              <a:gd name="T34" fmla="*/ 2147483647 w 313"/>
              <a:gd name="T35" fmla="*/ 2147483647 h 353"/>
              <a:gd name="T36" fmla="*/ 2147483647 w 313"/>
              <a:gd name="T37" fmla="*/ 2147483647 h 353"/>
              <a:gd name="T38" fmla="*/ 2147483647 w 313"/>
              <a:gd name="T39" fmla="*/ 2147483647 h 353"/>
              <a:gd name="T40" fmla="*/ 2147483647 w 313"/>
              <a:gd name="T41" fmla="*/ 2147483647 h 353"/>
              <a:gd name="T42" fmla="*/ 2147483647 w 313"/>
              <a:gd name="T43" fmla="*/ 2147483647 h 353"/>
              <a:gd name="T44" fmla="*/ 2147483647 w 313"/>
              <a:gd name="T45" fmla="*/ 2147483647 h 353"/>
              <a:gd name="T46" fmla="*/ 2147483647 w 313"/>
              <a:gd name="T47" fmla="*/ 2147483647 h 353"/>
              <a:gd name="T48" fmla="*/ 2147483647 w 313"/>
              <a:gd name="T49" fmla="*/ 2147483647 h 353"/>
              <a:gd name="T50" fmla="*/ 2147483647 w 313"/>
              <a:gd name="T51" fmla="*/ 2147483647 h 353"/>
              <a:gd name="T52" fmla="*/ 2147483647 w 313"/>
              <a:gd name="T53" fmla="*/ 0 h 353"/>
              <a:gd name="T54" fmla="*/ 2147483647 w 313"/>
              <a:gd name="T55" fmla="*/ 2147483647 h 353"/>
              <a:gd name="T56" fmla="*/ 2147483647 w 313"/>
              <a:gd name="T57" fmla="*/ 2147483647 h 353"/>
              <a:gd name="T58" fmla="*/ 2147483647 w 313"/>
              <a:gd name="T59" fmla="*/ 2147483647 h 353"/>
              <a:gd name="T60" fmla="*/ 2147483647 w 313"/>
              <a:gd name="T61" fmla="*/ 2147483647 h 353"/>
              <a:gd name="T62" fmla="*/ 2147483647 w 313"/>
              <a:gd name="T63" fmla="*/ 2147483647 h 353"/>
              <a:gd name="T64" fmla="*/ 2147483647 w 313"/>
              <a:gd name="T65" fmla="*/ 2147483647 h 353"/>
              <a:gd name="T66" fmla="*/ 2147483647 w 313"/>
              <a:gd name="T67" fmla="*/ 2147483647 h 353"/>
              <a:gd name="T68" fmla="*/ 2147483647 w 313"/>
              <a:gd name="T69" fmla="*/ 2147483647 h 353"/>
              <a:gd name="T70" fmla="*/ 2147483647 w 313"/>
              <a:gd name="T71" fmla="*/ 2147483647 h 353"/>
              <a:gd name="T72" fmla="*/ 2147483647 w 313"/>
              <a:gd name="T73" fmla="*/ 2147483647 h 353"/>
              <a:gd name="T74" fmla="*/ 2147483647 w 313"/>
              <a:gd name="T75" fmla="*/ 2147483647 h 353"/>
              <a:gd name="T76" fmla="*/ 2147483647 w 313"/>
              <a:gd name="T77" fmla="*/ 2147483647 h 353"/>
              <a:gd name="T78" fmla="*/ 2147483647 w 313"/>
              <a:gd name="T79" fmla="*/ 2147483647 h 353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w 313"/>
              <a:gd name="T121" fmla="*/ 0 h 353"/>
              <a:gd name="T122" fmla="*/ 313 w 313"/>
              <a:gd name="T123" fmla="*/ 353 h 353"/>
            </a:gdLst>
            <a:ahLst/>
            <a:cxnLst>
              <a:cxn ang="T80">
                <a:pos x="T0" y="T1"/>
              </a:cxn>
              <a:cxn ang="T81">
                <a:pos x="T2" y="T3"/>
              </a:cxn>
              <a:cxn ang="T82">
                <a:pos x="T4" y="T5"/>
              </a:cxn>
              <a:cxn ang="T83">
                <a:pos x="T6" y="T7"/>
              </a:cxn>
              <a:cxn ang="T84">
                <a:pos x="T8" y="T9"/>
              </a:cxn>
              <a:cxn ang="T85">
                <a:pos x="T10" y="T11"/>
              </a:cxn>
              <a:cxn ang="T86">
                <a:pos x="T12" y="T13"/>
              </a:cxn>
              <a:cxn ang="T87">
                <a:pos x="T14" y="T15"/>
              </a:cxn>
              <a:cxn ang="T88">
                <a:pos x="T16" y="T17"/>
              </a:cxn>
              <a:cxn ang="T89">
                <a:pos x="T18" y="T19"/>
              </a:cxn>
              <a:cxn ang="T90">
                <a:pos x="T20" y="T21"/>
              </a:cxn>
              <a:cxn ang="T91">
                <a:pos x="T22" y="T23"/>
              </a:cxn>
              <a:cxn ang="T92">
                <a:pos x="T24" y="T25"/>
              </a:cxn>
              <a:cxn ang="T93">
                <a:pos x="T26" y="T27"/>
              </a:cxn>
              <a:cxn ang="T94">
                <a:pos x="T28" y="T29"/>
              </a:cxn>
              <a:cxn ang="T95">
                <a:pos x="T30" y="T31"/>
              </a:cxn>
              <a:cxn ang="T96">
                <a:pos x="T32" y="T33"/>
              </a:cxn>
              <a:cxn ang="T97">
                <a:pos x="T34" y="T35"/>
              </a:cxn>
              <a:cxn ang="T98">
                <a:pos x="T36" y="T37"/>
              </a:cxn>
              <a:cxn ang="T99">
                <a:pos x="T38" y="T39"/>
              </a:cxn>
              <a:cxn ang="T100">
                <a:pos x="T40" y="T41"/>
              </a:cxn>
              <a:cxn ang="T101">
                <a:pos x="T42" y="T43"/>
              </a:cxn>
              <a:cxn ang="T102">
                <a:pos x="T44" y="T45"/>
              </a:cxn>
              <a:cxn ang="T103">
                <a:pos x="T46" y="T47"/>
              </a:cxn>
              <a:cxn ang="T104">
                <a:pos x="T48" y="T49"/>
              </a:cxn>
              <a:cxn ang="T105">
                <a:pos x="T50" y="T51"/>
              </a:cxn>
              <a:cxn ang="T106">
                <a:pos x="T52" y="T53"/>
              </a:cxn>
              <a:cxn ang="T107">
                <a:pos x="T54" y="T55"/>
              </a:cxn>
              <a:cxn ang="T108">
                <a:pos x="T56" y="T57"/>
              </a:cxn>
              <a:cxn ang="T109">
                <a:pos x="T58" y="T59"/>
              </a:cxn>
              <a:cxn ang="T110">
                <a:pos x="T60" y="T61"/>
              </a:cxn>
              <a:cxn ang="T111">
                <a:pos x="T62" y="T63"/>
              </a:cxn>
              <a:cxn ang="T112">
                <a:pos x="T64" y="T65"/>
              </a:cxn>
              <a:cxn ang="T113">
                <a:pos x="T66" y="T67"/>
              </a:cxn>
              <a:cxn ang="T114">
                <a:pos x="T68" y="T69"/>
              </a:cxn>
              <a:cxn ang="T115">
                <a:pos x="T70" y="T71"/>
              </a:cxn>
              <a:cxn ang="T116">
                <a:pos x="T72" y="T73"/>
              </a:cxn>
              <a:cxn ang="T117">
                <a:pos x="T74" y="T75"/>
              </a:cxn>
              <a:cxn ang="T118">
                <a:pos x="T76" y="T77"/>
              </a:cxn>
              <a:cxn ang="T119">
                <a:pos x="T78" y="T79"/>
              </a:cxn>
            </a:cxnLst>
            <a:rect l="T120" t="T121" r="T122" b="T123"/>
            <a:pathLst>
              <a:path w="313" h="353">
                <a:moveTo>
                  <a:pt x="272" y="256"/>
                </a:moveTo>
                <a:lnTo>
                  <a:pt x="248" y="264"/>
                </a:lnTo>
                <a:lnTo>
                  <a:pt x="232" y="264"/>
                </a:lnTo>
                <a:lnTo>
                  <a:pt x="216" y="240"/>
                </a:lnTo>
                <a:lnTo>
                  <a:pt x="192" y="232"/>
                </a:lnTo>
                <a:lnTo>
                  <a:pt x="176" y="272"/>
                </a:lnTo>
                <a:lnTo>
                  <a:pt x="144" y="280"/>
                </a:lnTo>
                <a:lnTo>
                  <a:pt x="136" y="312"/>
                </a:lnTo>
                <a:lnTo>
                  <a:pt x="104" y="352"/>
                </a:lnTo>
                <a:lnTo>
                  <a:pt x="96" y="312"/>
                </a:lnTo>
                <a:lnTo>
                  <a:pt x="88" y="304"/>
                </a:lnTo>
                <a:lnTo>
                  <a:pt x="88" y="296"/>
                </a:lnTo>
                <a:lnTo>
                  <a:pt x="80" y="272"/>
                </a:lnTo>
                <a:lnTo>
                  <a:pt x="88" y="248"/>
                </a:lnTo>
                <a:lnTo>
                  <a:pt x="40" y="240"/>
                </a:lnTo>
                <a:lnTo>
                  <a:pt x="0" y="216"/>
                </a:lnTo>
                <a:lnTo>
                  <a:pt x="0" y="208"/>
                </a:lnTo>
                <a:lnTo>
                  <a:pt x="8" y="184"/>
                </a:lnTo>
                <a:lnTo>
                  <a:pt x="48" y="192"/>
                </a:lnTo>
                <a:lnTo>
                  <a:pt x="64" y="168"/>
                </a:lnTo>
                <a:lnTo>
                  <a:pt x="40" y="136"/>
                </a:lnTo>
                <a:lnTo>
                  <a:pt x="64" y="120"/>
                </a:lnTo>
                <a:lnTo>
                  <a:pt x="96" y="120"/>
                </a:lnTo>
                <a:lnTo>
                  <a:pt x="112" y="64"/>
                </a:lnTo>
                <a:lnTo>
                  <a:pt x="120" y="40"/>
                </a:lnTo>
                <a:lnTo>
                  <a:pt x="144" y="16"/>
                </a:lnTo>
                <a:lnTo>
                  <a:pt x="144" y="0"/>
                </a:lnTo>
                <a:lnTo>
                  <a:pt x="184" y="8"/>
                </a:lnTo>
                <a:lnTo>
                  <a:pt x="184" y="40"/>
                </a:lnTo>
                <a:lnTo>
                  <a:pt x="152" y="88"/>
                </a:lnTo>
                <a:lnTo>
                  <a:pt x="160" y="144"/>
                </a:lnTo>
                <a:lnTo>
                  <a:pt x="176" y="144"/>
                </a:lnTo>
                <a:lnTo>
                  <a:pt x="192" y="128"/>
                </a:lnTo>
                <a:lnTo>
                  <a:pt x="232" y="128"/>
                </a:lnTo>
                <a:lnTo>
                  <a:pt x="248" y="136"/>
                </a:lnTo>
                <a:lnTo>
                  <a:pt x="280" y="136"/>
                </a:lnTo>
                <a:lnTo>
                  <a:pt x="280" y="144"/>
                </a:lnTo>
                <a:lnTo>
                  <a:pt x="312" y="160"/>
                </a:lnTo>
                <a:lnTo>
                  <a:pt x="280" y="192"/>
                </a:lnTo>
                <a:lnTo>
                  <a:pt x="272" y="256"/>
                </a:lnTo>
              </a:path>
            </a:pathLst>
          </a:custGeom>
          <a:solidFill>
            <a:schemeClr val="accent6">
              <a:lumMod val="20000"/>
              <a:lumOff val="80000"/>
            </a:schemeClr>
          </a:solidFill>
          <a:ln w="6350" cap="flat" cmpd="sng" algn="ctr">
            <a:solidFill>
              <a:schemeClr val="tx1">
                <a:lumMod val="50000"/>
                <a:lumOff val="50000"/>
              </a:schemeClr>
            </a:solidFill>
            <a:prstDash val="solid"/>
            <a:round/>
            <a:headEnd/>
            <a:tailEnd/>
          </a:ln>
        </p:spPr>
        <p:txBody>
          <a:bodyPr lIns="0" tIns="0" rIns="0" bIns="0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kern="0" dirty="0">
              <a:solidFill>
                <a:sysClr val="windowText" lastClr="000000"/>
              </a:solidFill>
            </a:endParaRPr>
          </a:p>
        </p:txBody>
      </p:sp>
      <p:sp>
        <p:nvSpPr>
          <p:cNvPr id="156" name="Freeform 35"/>
          <p:cNvSpPr>
            <a:spLocks/>
          </p:cNvSpPr>
          <p:nvPr>
            <p:custDataLst>
              <p:tags r:id="rId30"/>
            </p:custDataLst>
          </p:nvPr>
        </p:nvSpPr>
        <p:spPr bwMode="auto">
          <a:xfrm rot="489215">
            <a:off x="3448050" y="3238500"/>
            <a:ext cx="212985" cy="261445"/>
          </a:xfrm>
          <a:custGeom>
            <a:avLst/>
            <a:gdLst>
              <a:gd name="T0" fmla="*/ 2147483647 w 153"/>
              <a:gd name="T1" fmla="*/ 2147483647 h 185"/>
              <a:gd name="T2" fmla="*/ 2147483647 w 153"/>
              <a:gd name="T3" fmla="*/ 2147483647 h 185"/>
              <a:gd name="T4" fmla="*/ 2147483647 w 153"/>
              <a:gd name="T5" fmla="*/ 2147483647 h 185"/>
              <a:gd name="T6" fmla="*/ 2147483647 w 153"/>
              <a:gd name="T7" fmla="*/ 2147483647 h 185"/>
              <a:gd name="T8" fmla="*/ 2147483647 w 153"/>
              <a:gd name="T9" fmla="*/ 2147483647 h 185"/>
              <a:gd name="T10" fmla="*/ 2147483647 w 153"/>
              <a:gd name="T11" fmla="*/ 2147483647 h 185"/>
              <a:gd name="T12" fmla="*/ 2147483647 w 153"/>
              <a:gd name="T13" fmla="*/ 2147483647 h 185"/>
              <a:gd name="T14" fmla="*/ 2147483647 w 153"/>
              <a:gd name="T15" fmla="*/ 2147483647 h 185"/>
              <a:gd name="T16" fmla="*/ 2147483647 w 153"/>
              <a:gd name="T17" fmla="*/ 2147483647 h 185"/>
              <a:gd name="T18" fmla="*/ 2147483647 w 153"/>
              <a:gd name="T19" fmla="*/ 2147483647 h 185"/>
              <a:gd name="T20" fmla="*/ 2147483647 w 153"/>
              <a:gd name="T21" fmla="*/ 2147483647 h 185"/>
              <a:gd name="T22" fmla="*/ 0 w 153"/>
              <a:gd name="T23" fmla="*/ 2147483647 h 185"/>
              <a:gd name="T24" fmla="*/ 2147483647 w 153"/>
              <a:gd name="T25" fmla="*/ 2147483647 h 185"/>
              <a:gd name="T26" fmla="*/ 2147483647 w 153"/>
              <a:gd name="T27" fmla="*/ 2147483647 h 185"/>
              <a:gd name="T28" fmla="*/ 2147483647 w 153"/>
              <a:gd name="T29" fmla="*/ 2147483647 h 185"/>
              <a:gd name="T30" fmla="*/ 2147483647 w 153"/>
              <a:gd name="T31" fmla="*/ 0 h 185"/>
              <a:gd name="T32" fmla="*/ 2147483647 w 153"/>
              <a:gd name="T33" fmla="*/ 2147483647 h 185"/>
              <a:gd name="T34" fmla="*/ 2147483647 w 153"/>
              <a:gd name="T35" fmla="*/ 2147483647 h 185"/>
              <a:gd name="T36" fmla="*/ 2147483647 w 153"/>
              <a:gd name="T37" fmla="*/ 2147483647 h 185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w 153"/>
              <a:gd name="T58" fmla="*/ 0 h 185"/>
              <a:gd name="T59" fmla="*/ 153 w 153"/>
              <a:gd name="T60" fmla="*/ 185 h 185"/>
            </a:gdLst>
            <a:ahLst/>
            <a:cxnLst>
              <a:cxn ang="T38">
                <a:pos x="T0" y="T1"/>
              </a:cxn>
              <a:cxn ang="T39">
                <a:pos x="T2" y="T3"/>
              </a:cxn>
              <a:cxn ang="T40">
                <a:pos x="T4" y="T5"/>
              </a:cxn>
              <a:cxn ang="T41">
                <a:pos x="T6" y="T7"/>
              </a:cxn>
              <a:cxn ang="T42">
                <a:pos x="T8" y="T9"/>
              </a:cxn>
              <a:cxn ang="T43">
                <a:pos x="T10" y="T11"/>
              </a:cxn>
              <a:cxn ang="T44">
                <a:pos x="T12" y="T13"/>
              </a:cxn>
              <a:cxn ang="T45">
                <a:pos x="T14" y="T15"/>
              </a:cxn>
              <a:cxn ang="T46">
                <a:pos x="T16" y="T17"/>
              </a:cxn>
              <a:cxn ang="T47">
                <a:pos x="T18" y="T19"/>
              </a:cxn>
              <a:cxn ang="T48">
                <a:pos x="T20" y="T21"/>
              </a:cxn>
              <a:cxn ang="T49">
                <a:pos x="T22" y="T23"/>
              </a:cxn>
              <a:cxn ang="T50">
                <a:pos x="T24" y="T25"/>
              </a:cxn>
              <a:cxn ang="T51">
                <a:pos x="T26" y="T27"/>
              </a:cxn>
              <a:cxn ang="T52">
                <a:pos x="T28" y="T29"/>
              </a:cxn>
              <a:cxn ang="T53">
                <a:pos x="T30" y="T31"/>
              </a:cxn>
              <a:cxn ang="T54">
                <a:pos x="T32" y="T33"/>
              </a:cxn>
              <a:cxn ang="T55">
                <a:pos x="T34" y="T35"/>
              </a:cxn>
              <a:cxn ang="T56">
                <a:pos x="T36" y="T37"/>
              </a:cxn>
            </a:cxnLst>
            <a:rect l="T57" t="T58" r="T59" b="T60"/>
            <a:pathLst>
              <a:path w="153" h="185">
                <a:moveTo>
                  <a:pt x="144" y="32"/>
                </a:moveTo>
                <a:lnTo>
                  <a:pt x="152" y="64"/>
                </a:lnTo>
                <a:lnTo>
                  <a:pt x="136" y="80"/>
                </a:lnTo>
                <a:lnTo>
                  <a:pt x="136" y="112"/>
                </a:lnTo>
                <a:lnTo>
                  <a:pt x="88" y="128"/>
                </a:lnTo>
                <a:lnTo>
                  <a:pt x="112" y="152"/>
                </a:lnTo>
                <a:lnTo>
                  <a:pt x="72" y="176"/>
                </a:lnTo>
                <a:lnTo>
                  <a:pt x="64" y="184"/>
                </a:lnTo>
                <a:lnTo>
                  <a:pt x="64" y="136"/>
                </a:lnTo>
                <a:lnTo>
                  <a:pt x="40" y="136"/>
                </a:lnTo>
                <a:lnTo>
                  <a:pt x="32" y="152"/>
                </a:lnTo>
                <a:lnTo>
                  <a:pt x="0" y="120"/>
                </a:lnTo>
                <a:lnTo>
                  <a:pt x="32" y="80"/>
                </a:lnTo>
                <a:lnTo>
                  <a:pt x="40" y="48"/>
                </a:lnTo>
                <a:lnTo>
                  <a:pt x="72" y="40"/>
                </a:lnTo>
                <a:lnTo>
                  <a:pt x="88" y="0"/>
                </a:lnTo>
                <a:lnTo>
                  <a:pt x="112" y="8"/>
                </a:lnTo>
                <a:lnTo>
                  <a:pt x="128" y="32"/>
                </a:lnTo>
                <a:lnTo>
                  <a:pt x="144" y="32"/>
                </a:lnTo>
              </a:path>
            </a:pathLst>
          </a:custGeom>
          <a:solidFill>
            <a:schemeClr val="accent6">
              <a:lumMod val="20000"/>
              <a:lumOff val="80000"/>
            </a:schemeClr>
          </a:solidFill>
          <a:ln w="6350" cap="flat" cmpd="sng" algn="ctr">
            <a:solidFill>
              <a:schemeClr val="tx1">
                <a:lumMod val="50000"/>
                <a:lumOff val="50000"/>
              </a:schemeClr>
            </a:solidFill>
            <a:prstDash val="solid"/>
            <a:round/>
            <a:headEnd/>
            <a:tailEnd/>
          </a:ln>
        </p:spPr>
        <p:txBody>
          <a:bodyPr lIns="0" tIns="0" rIns="0" bIns="0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kern="0" dirty="0">
              <a:solidFill>
                <a:sysClr val="windowText" lastClr="000000"/>
              </a:solidFill>
            </a:endParaRPr>
          </a:p>
        </p:txBody>
      </p:sp>
      <p:sp>
        <p:nvSpPr>
          <p:cNvPr id="157" name="Freeform 36"/>
          <p:cNvSpPr>
            <a:spLocks/>
          </p:cNvSpPr>
          <p:nvPr>
            <p:custDataLst>
              <p:tags r:id="rId31"/>
            </p:custDataLst>
          </p:nvPr>
        </p:nvSpPr>
        <p:spPr bwMode="auto">
          <a:xfrm rot="489215">
            <a:off x="3200400" y="3302000"/>
            <a:ext cx="337227" cy="275205"/>
          </a:xfrm>
          <a:custGeom>
            <a:avLst/>
            <a:gdLst>
              <a:gd name="T0" fmla="*/ 2147483647 w 241"/>
              <a:gd name="T1" fmla="*/ 0 h 193"/>
              <a:gd name="T2" fmla="*/ 2147483647 w 241"/>
              <a:gd name="T3" fmla="*/ 2147483647 h 193"/>
              <a:gd name="T4" fmla="*/ 2147483647 w 241"/>
              <a:gd name="T5" fmla="*/ 2147483647 h 193"/>
              <a:gd name="T6" fmla="*/ 2147483647 w 241"/>
              <a:gd name="T7" fmla="*/ 2147483647 h 193"/>
              <a:gd name="T8" fmla="*/ 0 w 241"/>
              <a:gd name="T9" fmla="*/ 2147483647 h 193"/>
              <a:gd name="T10" fmla="*/ 2147483647 w 241"/>
              <a:gd name="T11" fmla="*/ 2147483647 h 193"/>
              <a:gd name="T12" fmla="*/ 2147483647 w 241"/>
              <a:gd name="T13" fmla="*/ 2147483647 h 193"/>
              <a:gd name="T14" fmla="*/ 2147483647 w 241"/>
              <a:gd name="T15" fmla="*/ 2147483647 h 193"/>
              <a:gd name="T16" fmla="*/ 2147483647 w 241"/>
              <a:gd name="T17" fmla="*/ 2147483647 h 193"/>
              <a:gd name="T18" fmla="*/ 2147483647 w 241"/>
              <a:gd name="T19" fmla="*/ 2147483647 h 193"/>
              <a:gd name="T20" fmla="*/ 2147483647 w 241"/>
              <a:gd name="T21" fmla="*/ 2147483647 h 193"/>
              <a:gd name="T22" fmla="*/ 2147483647 w 241"/>
              <a:gd name="T23" fmla="*/ 2147483647 h 193"/>
              <a:gd name="T24" fmla="*/ 2147483647 w 241"/>
              <a:gd name="T25" fmla="*/ 2147483647 h 193"/>
              <a:gd name="T26" fmla="*/ 2147483647 w 241"/>
              <a:gd name="T27" fmla="*/ 2147483647 h 193"/>
              <a:gd name="T28" fmla="*/ 2147483647 w 241"/>
              <a:gd name="T29" fmla="*/ 2147483647 h 193"/>
              <a:gd name="T30" fmla="*/ 2147483647 w 241"/>
              <a:gd name="T31" fmla="*/ 2147483647 h 193"/>
              <a:gd name="T32" fmla="*/ 2147483647 w 241"/>
              <a:gd name="T33" fmla="*/ 2147483647 h 193"/>
              <a:gd name="T34" fmla="*/ 2147483647 w 241"/>
              <a:gd name="T35" fmla="*/ 2147483647 h 193"/>
              <a:gd name="T36" fmla="*/ 2147483647 w 241"/>
              <a:gd name="T37" fmla="*/ 2147483647 h 193"/>
              <a:gd name="T38" fmla="*/ 2147483647 w 241"/>
              <a:gd name="T39" fmla="*/ 2147483647 h 193"/>
              <a:gd name="T40" fmla="*/ 2147483647 w 241"/>
              <a:gd name="T41" fmla="*/ 2147483647 h 193"/>
              <a:gd name="T42" fmla="*/ 2147483647 w 241"/>
              <a:gd name="T43" fmla="*/ 2147483647 h 193"/>
              <a:gd name="T44" fmla="*/ 2147483647 w 241"/>
              <a:gd name="T45" fmla="*/ 2147483647 h 193"/>
              <a:gd name="T46" fmla="*/ 2147483647 w 241"/>
              <a:gd name="T47" fmla="*/ 0 h 193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w 241"/>
              <a:gd name="T73" fmla="*/ 0 h 193"/>
              <a:gd name="T74" fmla="*/ 241 w 241"/>
              <a:gd name="T75" fmla="*/ 193 h 193"/>
            </a:gdLst>
            <a:ahLst/>
            <a:cxnLst>
              <a:cxn ang="T48">
                <a:pos x="T0" y="T1"/>
              </a:cxn>
              <a:cxn ang="T49">
                <a:pos x="T2" y="T3"/>
              </a:cxn>
              <a:cxn ang="T50">
                <a:pos x="T4" y="T5"/>
              </a:cxn>
              <a:cxn ang="T51">
                <a:pos x="T6" y="T7"/>
              </a:cxn>
              <a:cxn ang="T52">
                <a:pos x="T8" y="T9"/>
              </a:cxn>
              <a:cxn ang="T53">
                <a:pos x="T10" y="T11"/>
              </a:cxn>
              <a:cxn ang="T54">
                <a:pos x="T12" y="T13"/>
              </a:cxn>
              <a:cxn ang="T55">
                <a:pos x="T14" y="T15"/>
              </a:cxn>
              <a:cxn ang="T56">
                <a:pos x="T16" y="T17"/>
              </a:cxn>
              <a:cxn ang="T57">
                <a:pos x="T18" y="T19"/>
              </a:cxn>
              <a:cxn ang="T58">
                <a:pos x="T20" y="T21"/>
              </a:cxn>
              <a:cxn ang="T59">
                <a:pos x="T22" y="T23"/>
              </a:cxn>
              <a:cxn ang="T60">
                <a:pos x="T24" y="T25"/>
              </a:cxn>
              <a:cxn ang="T61">
                <a:pos x="T26" y="T27"/>
              </a:cxn>
              <a:cxn ang="T62">
                <a:pos x="T28" y="T29"/>
              </a:cxn>
              <a:cxn ang="T63">
                <a:pos x="T30" y="T31"/>
              </a:cxn>
              <a:cxn ang="T64">
                <a:pos x="T32" y="T33"/>
              </a:cxn>
              <a:cxn ang="T65">
                <a:pos x="T34" y="T35"/>
              </a:cxn>
              <a:cxn ang="T66">
                <a:pos x="T36" y="T37"/>
              </a:cxn>
              <a:cxn ang="T67">
                <a:pos x="T38" y="T39"/>
              </a:cxn>
              <a:cxn ang="T68">
                <a:pos x="T40" y="T41"/>
              </a:cxn>
              <a:cxn ang="T69">
                <a:pos x="T42" y="T43"/>
              </a:cxn>
              <a:cxn ang="T70">
                <a:pos x="T44" y="T45"/>
              </a:cxn>
              <a:cxn ang="T71">
                <a:pos x="T46" y="T47"/>
              </a:cxn>
            </a:cxnLst>
            <a:rect l="T72" t="T73" r="T74" b="T75"/>
            <a:pathLst>
              <a:path w="241" h="193">
                <a:moveTo>
                  <a:pt x="152" y="0"/>
                </a:moveTo>
                <a:lnTo>
                  <a:pt x="64" y="8"/>
                </a:lnTo>
                <a:lnTo>
                  <a:pt x="32" y="24"/>
                </a:lnTo>
                <a:lnTo>
                  <a:pt x="32" y="40"/>
                </a:lnTo>
                <a:lnTo>
                  <a:pt x="0" y="56"/>
                </a:lnTo>
                <a:lnTo>
                  <a:pt x="24" y="80"/>
                </a:lnTo>
                <a:lnTo>
                  <a:pt x="56" y="80"/>
                </a:lnTo>
                <a:lnTo>
                  <a:pt x="64" y="112"/>
                </a:lnTo>
                <a:lnTo>
                  <a:pt x="72" y="136"/>
                </a:lnTo>
                <a:lnTo>
                  <a:pt x="112" y="136"/>
                </a:lnTo>
                <a:lnTo>
                  <a:pt x="144" y="176"/>
                </a:lnTo>
                <a:lnTo>
                  <a:pt x="176" y="192"/>
                </a:lnTo>
                <a:lnTo>
                  <a:pt x="200" y="168"/>
                </a:lnTo>
                <a:lnTo>
                  <a:pt x="192" y="144"/>
                </a:lnTo>
                <a:lnTo>
                  <a:pt x="232" y="144"/>
                </a:lnTo>
                <a:lnTo>
                  <a:pt x="240" y="112"/>
                </a:lnTo>
                <a:lnTo>
                  <a:pt x="232" y="120"/>
                </a:lnTo>
                <a:lnTo>
                  <a:pt x="232" y="72"/>
                </a:lnTo>
                <a:lnTo>
                  <a:pt x="208" y="72"/>
                </a:lnTo>
                <a:lnTo>
                  <a:pt x="200" y="88"/>
                </a:lnTo>
                <a:lnTo>
                  <a:pt x="168" y="56"/>
                </a:lnTo>
                <a:lnTo>
                  <a:pt x="160" y="16"/>
                </a:lnTo>
                <a:lnTo>
                  <a:pt x="152" y="8"/>
                </a:lnTo>
                <a:lnTo>
                  <a:pt x="152" y="0"/>
                </a:lnTo>
              </a:path>
            </a:pathLst>
          </a:custGeom>
          <a:solidFill>
            <a:schemeClr val="accent6"/>
          </a:solidFill>
          <a:ln w="6350" cap="flat" cmpd="sng" algn="ctr">
            <a:solidFill>
              <a:schemeClr val="tx1">
                <a:lumMod val="50000"/>
                <a:lumOff val="50000"/>
              </a:schemeClr>
            </a:solidFill>
            <a:prstDash val="solid"/>
            <a:round/>
            <a:headEnd/>
            <a:tailEnd/>
          </a:ln>
        </p:spPr>
        <p:txBody>
          <a:bodyPr lIns="0" tIns="0" rIns="0" bIns="0" anchor="ctr"/>
          <a:lstStyle/>
          <a:p>
            <a:endParaRPr lang="ru-RU" kern="0" dirty="0">
              <a:solidFill>
                <a:sysClr val="windowText" lastClr="000000"/>
              </a:solidFill>
            </a:endParaRPr>
          </a:p>
        </p:txBody>
      </p:sp>
      <p:sp>
        <p:nvSpPr>
          <p:cNvPr id="158" name="Freeform 37"/>
          <p:cNvSpPr>
            <a:spLocks/>
          </p:cNvSpPr>
          <p:nvPr>
            <p:custDataLst>
              <p:tags r:id="rId32"/>
            </p:custDataLst>
          </p:nvPr>
        </p:nvSpPr>
        <p:spPr bwMode="auto">
          <a:xfrm rot="489215">
            <a:off x="3240088" y="3162300"/>
            <a:ext cx="203305" cy="149643"/>
          </a:xfrm>
          <a:custGeom>
            <a:avLst/>
            <a:gdLst>
              <a:gd name="T0" fmla="*/ 2147483647 w 145"/>
              <a:gd name="T1" fmla="*/ 2147483647 h 105"/>
              <a:gd name="T2" fmla="*/ 2147483647 w 145"/>
              <a:gd name="T3" fmla="*/ 2147483647 h 105"/>
              <a:gd name="T4" fmla="*/ 2147483647 w 145"/>
              <a:gd name="T5" fmla="*/ 2147483647 h 105"/>
              <a:gd name="T6" fmla="*/ 0 w 145"/>
              <a:gd name="T7" fmla="*/ 2147483647 h 105"/>
              <a:gd name="T8" fmla="*/ 0 w 145"/>
              <a:gd name="T9" fmla="*/ 2147483647 h 105"/>
              <a:gd name="T10" fmla="*/ 2147483647 w 145"/>
              <a:gd name="T11" fmla="*/ 0 h 105"/>
              <a:gd name="T12" fmla="*/ 2147483647 w 145"/>
              <a:gd name="T13" fmla="*/ 2147483647 h 105"/>
              <a:gd name="T14" fmla="*/ 2147483647 w 145"/>
              <a:gd name="T15" fmla="*/ 2147483647 h 105"/>
              <a:gd name="T16" fmla="*/ 2147483647 w 145"/>
              <a:gd name="T17" fmla="*/ 2147483647 h 105"/>
              <a:gd name="T18" fmla="*/ 2147483647 w 145"/>
              <a:gd name="T19" fmla="*/ 2147483647 h 105"/>
              <a:gd name="T20" fmla="*/ 2147483647 w 145"/>
              <a:gd name="T21" fmla="*/ 2147483647 h 105"/>
              <a:gd name="T22" fmla="*/ 2147483647 w 145"/>
              <a:gd name="T23" fmla="*/ 2147483647 h 105"/>
              <a:gd name="T24" fmla="*/ 2147483647 w 145"/>
              <a:gd name="T25" fmla="*/ 2147483647 h 105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w 145"/>
              <a:gd name="T40" fmla="*/ 0 h 105"/>
              <a:gd name="T41" fmla="*/ 145 w 145"/>
              <a:gd name="T42" fmla="*/ 105 h 105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T39" t="T40" r="T41" b="T42"/>
            <a:pathLst>
              <a:path w="145" h="105">
                <a:moveTo>
                  <a:pt x="56" y="104"/>
                </a:moveTo>
                <a:lnTo>
                  <a:pt x="32" y="80"/>
                </a:lnTo>
                <a:lnTo>
                  <a:pt x="32" y="56"/>
                </a:lnTo>
                <a:lnTo>
                  <a:pt x="0" y="56"/>
                </a:lnTo>
                <a:lnTo>
                  <a:pt x="0" y="16"/>
                </a:lnTo>
                <a:lnTo>
                  <a:pt x="32" y="0"/>
                </a:lnTo>
                <a:lnTo>
                  <a:pt x="56" y="8"/>
                </a:lnTo>
                <a:lnTo>
                  <a:pt x="56" y="16"/>
                </a:lnTo>
                <a:lnTo>
                  <a:pt x="96" y="40"/>
                </a:lnTo>
                <a:lnTo>
                  <a:pt x="144" y="48"/>
                </a:lnTo>
                <a:lnTo>
                  <a:pt x="136" y="72"/>
                </a:lnTo>
                <a:lnTo>
                  <a:pt x="144" y="96"/>
                </a:lnTo>
                <a:lnTo>
                  <a:pt x="56" y="104"/>
                </a:lnTo>
              </a:path>
            </a:pathLst>
          </a:custGeom>
          <a:solidFill>
            <a:schemeClr val="accent6"/>
          </a:solidFill>
          <a:ln w="6350" cap="flat" cmpd="sng" algn="ctr">
            <a:solidFill>
              <a:schemeClr val="tx1">
                <a:lumMod val="50000"/>
                <a:lumOff val="50000"/>
              </a:schemeClr>
            </a:solidFill>
            <a:prstDash val="solid"/>
            <a:round/>
            <a:headEnd/>
            <a:tailEnd/>
          </a:ln>
        </p:spPr>
        <p:txBody>
          <a:bodyPr lIns="0" tIns="0" rIns="0" bIns="0" anchor="ctr"/>
          <a:lstStyle/>
          <a:p>
            <a:endParaRPr lang="ru-RU" kern="0" dirty="0">
              <a:solidFill>
                <a:sysClr val="windowText" lastClr="000000"/>
              </a:solidFill>
            </a:endParaRPr>
          </a:p>
        </p:txBody>
      </p:sp>
      <p:sp>
        <p:nvSpPr>
          <p:cNvPr id="159" name="Freeform 38"/>
          <p:cNvSpPr>
            <a:spLocks/>
          </p:cNvSpPr>
          <p:nvPr>
            <p:custDataLst>
              <p:tags r:id="rId33"/>
            </p:custDataLst>
          </p:nvPr>
        </p:nvSpPr>
        <p:spPr bwMode="auto">
          <a:xfrm rot="489215">
            <a:off x="3165475" y="3228975"/>
            <a:ext cx="146831" cy="135883"/>
          </a:xfrm>
          <a:custGeom>
            <a:avLst/>
            <a:gdLst>
              <a:gd name="T0" fmla="*/ 2147483647 w 105"/>
              <a:gd name="T1" fmla="*/ 2147483647 h 97"/>
              <a:gd name="T2" fmla="*/ 2147483647 w 105"/>
              <a:gd name="T3" fmla="*/ 2147483647 h 97"/>
              <a:gd name="T4" fmla="*/ 2147483647 w 105"/>
              <a:gd name="T5" fmla="*/ 2147483647 h 97"/>
              <a:gd name="T6" fmla="*/ 2147483647 w 105"/>
              <a:gd name="T7" fmla="*/ 2147483647 h 97"/>
              <a:gd name="T8" fmla="*/ 2147483647 w 105"/>
              <a:gd name="T9" fmla="*/ 2147483647 h 97"/>
              <a:gd name="T10" fmla="*/ 0 w 105"/>
              <a:gd name="T11" fmla="*/ 2147483647 h 97"/>
              <a:gd name="T12" fmla="*/ 2147483647 w 105"/>
              <a:gd name="T13" fmla="*/ 2147483647 h 97"/>
              <a:gd name="T14" fmla="*/ 2147483647 w 105"/>
              <a:gd name="T15" fmla="*/ 2147483647 h 97"/>
              <a:gd name="T16" fmla="*/ 2147483647 w 105"/>
              <a:gd name="T17" fmla="*/ 2147483647 h 97"/>
              <a:gd name="T18" fmla="*/ 2147483647 w 105"/>
              <a:gd name="T19" fmla="*/ 0 h 97"/>
              <a:gd name="T20" fmla="*/ 2147483647 w 105"/>
              <a:gd name="T21" fmla="*/ 0 h 97"/>
              <a:gd name="T22" fmla="*/ 2147483647 w 105"/>
              <a:gd name="T23" fmla="*/ 2147483647 h 97"/>
              <a:gd name="T24" fmla="*/ 2147483647 w 105"/>
              <a:gd name="T25" fmla="*/ 2147483647 h 97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w 105"/>
              <a:gd name="T40" fmla="*/ 0 h 97"/>
              <a:gd name="T41" fmla="*/ 105 w 105"/>
              <a:gd name="T42" fmla="*/ 97 h 97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T39" t="T40" r="T41" b="T42"/>
            <a:pathLst>
              <a:path w="105" h="97">
                <a:moveTo>
                  <a:pt x="104" y="48"/>
                </a:moveTo>
                <a:lnTo>
                  <a:pt x="72" y="64"/>
                </a:lnTo>
                <a:lnTo>
                  <a:pt x="72" y="80"/>
                </a:lnTo>
                <a:lnTo>
                  <a:pt x="40" y="96"/>
                </a:lnTo>
                <a:lnTo>
                  <a:pt x="8" y="80"/>
                </a:lnTo>
                <a:lnTo>
                  <a:pt x="0" y="80"/>
                </a:lnTo>
                <a:lnTo>
                  <a:pt x="8" y="48"/>
                </a:lnTo>
                <a:lnTo>
                  <a:pt x="32" y="24"/>
                </a:lnTo>
                <a:lnTo>
                  <a:pt x="32" y="8"/>
                </a:lnTo>
                <a:lnTo>
                  <a:pt x="48" y="0"/>
                </a:lnTo>
                <a:lnTo>
                  <a:pt x="80" y="0"/>
                </a:lnTo>
                <a:lnTo>
                  <a:pt x="80" y="24"/>
                </a:lnTo>
                <a:lnTo>
                  <a:pt x="104" y="48"/>
                </a:lnTo>
              </a:path>
            </a:pathLst>
          </a:custGeom>
          <a:solidFill>
            <a:schemeClr val="accent6"/>
          </a:solidFill>
          <a:ln w="6350" cap="flat" cmpd="sng" algn="ctr">
            <a:solidFill>
              <a:schemeClr val="tx1">
                <a:lumMod val="50000"/>
                <a:lumOff val="50000"/>
              </a:schemeClr>
            </a:solidFill>
            <a:prstDash val="solid"/>
            <a:round/>
            <a:headEnd/>
            <a:tailEnd/>
          </a:ln>
        </p:spPr>
        <p:txBody>
          <a:bodyPr lIns="0" tIns="0" rIns="0" bIns="0" anchor="ctr"/>
          <a:lstStyle/>
          <a:p>
            <a:endParaRPr lang="ru-RU" kern="0" dirty="0">
              <a:solidFill>
                <a:sysClr val="windowText" lastClr="000000"/>
              </a:solidFill>
            </a:endParaRPr>
          </a:p>
        </p:txBody>
      </p:sp>
      <p:sp>
        <p:nvSpPr>
          <p:cNvPr id="160" name="Freeform 39"/>
          <p:cNvSpPr>
            <a:spLocks/>
          </p:cNvSpPr>
          <p:nvPr>
            <p:custDataLst>
              <p:tags r:id="rId34"/>
            </p:custDataLst>
          </p:nvPr>
        </p:nvSpPr>
        <p:spPr bwMode="auto">
          <a:xfrm rot="489215">
            <a:off x="3117850" y="3482975"/>
            <a:ext cx="261391" cy="221884"/>
          </a:xfrm>
          <a:custGeom>
            <a:avLst/>
            <a:gdLst>
              <a:gd name="T0" fmla="*/ 2147483647 w 185"/>
              <a:gd name="T1" fmla="*/ 0 h 153"/>
              <a:gd name="T2" fmla="*/ 2147483647 w 185"/>
              <a:gd name="T3" fmla="*/ 2147483647 h 153"/>
              <a:gd name="T4" fmla="*/ 2147483647 w 185"/>
              <a:gd name="T5" fmla="*/ 0 h 153"/>
              <a:gd name="T6" fmla="*/ 2147483647 w 185"/>
              <a:gd name="T7" fmla="*/ 0 h 153"/>
              <a:gd name="T8" fmla="*/ 0 w 185"/>
              <a:gd name="T9" fmla="*/ 2147483647 h 153"/>
              <a:gd name="T10" fmla="*/ 0 w 185"/>
              <a:gd name="T11" fmla="*/ 2147483647 h 153"/>
              <a:gd name="T12" fmla="*/ 2147483647 w 185"/>
              <a:gd name="T13" fmla="*/ 2147483647 h 153"/>
              <a:gd name="T14" fmla="*/ 2147483647 w 185"/>
              <a:gd name="T15" fmla="*/ 2147483647 h 153"/>
              <a:gd name="T16" fmla="*/ 2147483647 w 185"/>
              <a:gd name="T17" fmla="*/ 2147483647 h 153"/>
              <a:gd name="T18" fmla="*/ 2147483647 w 185"/>
              <a:gd name="T19" fmla="*/ 2147483647 h 153"/>
              <a:gd name="T20" fmla="*/ 2147483647 w 185"/>
              <a:gd name="T21" fmla="*/ 2147483647 h 153"/>
              <a:gd name="T22" fmla="*/ 2147483647 w 185"/>
              <a:gd name="T23" fmla="*/ 2147483647 h 153"/>
              <a:gd name="T24" fmla="*/ 2147483647 w 185"/>
              <a:gd name="T25" fmla="*/ 2147483647 h 153"/>
              <a:gd name="T26" fmla="*/ 2147483647 w 185"/>
              <a:gd name="T27" fmla="*/ 2147483647 h 153"/>
              <a:gd name="T28" fmla="*/ 2147483647 w 185"/>
              <a:gd name="T29" fmla="*/ 2147483647 h 153"/>
              <a:gd name="T30" fmla="*/ 2147483647 w 185"/>
              <a:gd name="T31" fmla="*/ 0 h 153"/>
              <a:gd name="T32" fmla="*/ 2147483647 w 185"/>
              <a:gd name="T33" fmla="*/ 0 h 153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w 185"/>
              <a:gd name="T52" fmla="*/ 0 h 153"/>
              <a:gd name="T53" fmla="*/ 185 w 185"/>
              <a:gd name="T54" fmla="*/ 153 h 153"/>
            </a:gdLst>
            <a:ahLst/>
            <a:cxnLst>
              <a:cxn ang="T34">
                <a:pos x="T0" y="T1"/>
              </a:cxn>
              <a:cxn ang="T35">
                <a:pos x="T2" y="T3"/>
              </a:cxn>
              <a:cxn ang="T36">
                <a:pos x="T4" y="T5"/>
              </a:cxn>
              <a:cxn ang="T37">
                <a:pos x="T6" y="T7"/>
              </a:cxn>
              <a:cxn ang="T38">
                <a:pos x="T8" y="T9"/>
              </a:cxn>
              <a:cxn ang="T39">
                <a:pos x="T10" y="T11"/>
              </a:cxn>
              <a:cxn ang="T40">
                <a:pos x="T12" y="T13"/>
              </a:cxn>
              <a:cxn ang="T41">
                <a:pos x="T14" y="T15"/>
              </a:cxn>
              <a:cxn ang="T42">
                <a:pos x="T16" y="T17"/>
              </a:cxn>
              <a:cxn ang="T43">
                <a:pos x="T18" y="T19"/>
              </a:cxn>
              <a:cxn ang="T44">
                <a:pos x="T20" y="T21"/>
              </a:cxn>
              <a:cxn ang="T45">
                <a:pos x="T22" y="T23"/>
              </a:cxn>
              <a:cxn ang="T46">
                <a:pos x="T24" y="T25"/>
              </a:cxn>
              <a:cxn ang="T47">
                <a:pos x="T26" y="T27"/>
              </a:cxn>
              <a:cxn ang="T48">
                <a:pos x="T28" y="T29"/>
              </a:cxn>
              <a:cxn ang="T49">
                <a:pos x="T30" y="T31"/>
              </a:cxn>
              <a:cxn ang="T50">
                <a:pos x="T32" y="T33"/>
              </a:cxn>
            </a:cxnLst>
            <a:rect l="T51" t="T52" r="T53" b="T54"/>
            <a:pathLst>
              <a:path w="185" h="153">
                <a:moveTo>
                  <a:pt x="112" y="0"/>
                </a:moveTo>
                <a:lnTo>
                  <a:pt x="72" y="24"/>
                </a:lnTo>
                <a:lnTo>
                  <a:pt x="48" y="0"/>
                </a:lnTo>
                <a:lnTo>
                  <a:pt x="8" y="0"/>
                </a:lnTo>
                <a:lnTo>
                  <a:pt x="0" y="40"/>
                </a:lnTo>
                <a:lnTo>
                  <a:pt x="0" y="56"/>
                </a:lnTo>
                <a:lnTo>
                  <a:pt x="16" y="80"/>
                </a:lnTo>
                <a:lnTo>
                  <a:pt x="40" y="112"/>
                </a:lnTo>
                <a:lnTo>
                  <a:pt x="40" y="152"/>
                </a:lnTo>
                <a:lnTo>
                  <a:pt x="72" y="152"/>
                </a:lnTo>
                <a:lnTo>
                  <a:pt x="88" y="120"/>
                </a:lnTo>
                <a:lnTo>
                  <a:pt x="128" y="112"/>
                </a:lnTo>
                <a:lnTo>
                  <a:pt x="136" y="80"/>
                </a:lnTo>
                <a:lnTo>
                  <a:pt x="160" y="72"/>
                </a:lnTo>
                <a:lnTo>
                  <a:pt x="184" y="40"/>
                </a:lnTo>
                <a:lnTo>
                  <a:pt x="152" y="0"/>
                </a:lnTo>
                <a:lnTo>
                  <a:pt x="112" y="0"/>
                </a:lnTo>
              </a:path>
            </a:pathLst>
          </a:custGeom>
          <a:solidFill>
            <a:schemeClr val="accent6">
              <a:lumMod val="20000"/>
              <a:lumOff val="80000"/>
            </a:schemeClr>
          </a:solidFill>
          <a:ln w="6350" cap="flat" cmpd="sng" algn="ctr">
            <a:solidFill>
              <a:schemeClr val="tx1">
                <a:lumMod val="50000"/>
                <a:lumOff val="50000"/>
              </a:schemeClr>
            </a:solidFill>
            <a:prstDash val="solid"/>
            <a:round/>
            <a:headEnd/>
            <a:tailEnd/>
          </a:ln>
        </p:spPr>
        <p:txBody>
          <a:bodyPr lIns="0" tIns="0" rIns="0" bIns="0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kern="0" dirty="0">
              <a:solidFill>
                <a:sysClr val="windowText" lastClr="000000"/>
              </a:solidFill>
            </a:endParaRPr>
          </a:p>
        </p:txBody>
      </p:sp>
      <p:sp>
        <p:nvSpPr>
          <p:cNvPr id="161" name="Freeform 40"/>
          <p:cNvSpPr>
            <a:spLocks/>
          </p:cNvSpPr>
          <p:nvPr>
            <p:custDataLst>
              <p:tags r:id="rId35"/>
            </p:custDataLst>
          </p:nvPr>
        </p:nvSpPr>
        <p:spPr bwMode="auto">
          <a:xfrm rot="489215">
            <a:off x="2790825" y="3352800"/>
            <a:ext cx="392087" cy="388727"/>
          </a:xfrm>
          <a:custGeom>
            <a:avLst/>
            <a:gdLst>
              <a:gd name="T0" fmla="*/ 2147483647 w 281"/>
              <a:gd name="T1" fmla="*/ 2147483647 h 273"/>
              <a:gd name="T2" fmla="*/ 2147483647 w 281"/>
              <a:gd name="T3" fmla="*/ 2147483647 h 273"/>
              <a:gd name="T4" fmla="*/ 2147483647 w 281"/>
              <a:gd name="T5" fmla="*/ 2147483647 h 273"/>
              <a:gd name="T6" fmla="*/ 2147483647 w 281"/>
              <a:gd name="T7" fmla="*/ 2147483647 h 273"/>
              <a:gd name="T8" fmla="*/ 2147483647 w 281"/>
              <a:gd name="T9" fmla="*/ 2147483647 h 273"/>
              <a:gd name="T10" fmla="*/ 2147483647 w 281"/>
              <a:gd name="T11" fmla="*/ 2147483647 h 273"/>
              <a:gd name="T12" fmla="*/ 2147483647 w 281"/>
              <a:gd name="T13" fmla="*/ 2147483647 h 273"/>
              <a:gd name="T14" fmla="*/ 2147483647 w 281"/>
              <a:gd name="T15" fmla="*/ 2147483647 h 273"/>
              <a:gd name="T16" fmla="*/ 2147483647 w 281"/>
              <a:gd name="T17" fmla="*/ 2147483647 h 273"/>
              <a:gd name="T18" fmla="*/ 2147483647 w 281"/>
              <a:gd name="T19" fmla="*/ 2147483647 h 273"/>
              <a:gd name="T20" fmla="*/ 2147483647 w 281"/>
              <a:gd name="T21" fmla="*/ 2147483647 h 273"/>
              <a:gd name="T22" fmla="*/ 2147483647 w 281"/>
              <a:gd name="T23" fmla="*/ 2147483647 h 273"/>
              <a:gd name="T24" fmla="*/ 2147483647 w 281"/>
              <a:gd name="T25" fmla="*/ 2147483647 h 273"/>
              <a:gd name="T26" fmla="*/ 2147483647 w 281"/>
              <a:gd name="T27" fmla="*/ 2147483647 h 273"/>
              <a:gd name="T28" fmla="*/ 2147483647 w 281"/>
              <a:gd name="T29" fmla="*/ 2147483647 h 273"/>
              <a:gd name="T30" fmla="*/ 2147483647 w 281"/>
              <a:gd name="T31" fmla="*/ 2147483647 h 273"/>
              <a:gd name="T32" fmla="*/ 2147483647 w 281"/>
              <a:gd name="T33" fmla="*/ 0 h 273"/>
              <a:gd name="T34" fmla="*/ 2147483647 w 281"/>
              <a:gd name="T35" fmla="*/ 0 h 273"/>
              <a:gd name="T36" fmla="*/ 2147483647 w 281"/>
              <a:gd name="T37" fmla="*/ 2147483647 h 273"/>
              <a:gd name="T38" fmla="*/ 0 w 281"/>
              <a:gd name="T39" fmla="*/ 2147483647 h 273"/>
              <a:gd name="T40" fmla="*/ 0 w 281"/>
              <a:gd name="T41" fmla="*/ 2147483647 h 273"/>
              <a:gd name="T42" fmla="*/ 0 w 281"/>
              <a:gd name="T43" fmla="*/ 2147483647 h 273"/>
              <a:gd name="T44" fmla="*/ 2147483647 w 281"/>
              <a:gd name="T45" fmla="*/ 2147483647 h 273"/>
              <a:gd name="T46" fmla="*/ 2147483647 w 281"/>
              <a:gd name="T47" fmla="*/ 2147483647 h 273"/>
              <a:gd name="T48" fmla="*/ 2147483647 w 281"/>
              <a:gd name="T49" fmla="*/ 2147483647 h 273"/>
              <a:gd name="T50" fmla="*/ 2147483647 w 281"/>
              <a:gd name="T51" fmla="*/ 2147483647 h 273"/>
              <a:gd name="T52" fmla="*/ 2147483647 w 281"/>
              <a:gd name="T53" fmla="*/ 2147483647 h 273"/>
              <a:gd name="T54" fmla="*/ 2147483647 w 281"/>
              <a:gd name="T55" fmla="*/ 2147483647 h 273"/>
              <a:gd name="T56" fmla="*/ 2147483647 w 281"/>
              <a:gd name="T57" fmla="*/ 2147483647 h 273"/>
              <a:gd name="T58" fmla="*/ 2147483647 w 281"/>
              <a:gd name="T59" fmla="*/ 2147483647 h 273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w 281"/>
              <a:gd name="T91" fmla="*/ 0 h 273"/>
              <a:gd name="T92" fmla="*/ 281 w 281"/>
              <a:gd name="T93" fmla="*/ 273 h 273"/>
            </a:gdLst>
            <a:ahLst/>
            <a:cxnLst>
              <a:cxn ang="T60">
                <a:pos x="T0" y="T1"/>
              </a:cxn>
              <a:cxn ang="T61">
                <a:pos x="T2" y="T3"/>
              </a:cxn>
              <a:cxn ang="T62">
                <a:pos x="T4" y="T5"/>
              </a:cxn>
              <a:cxn ang="T63">
                <a:pos x="T6" y="T7"/>
              </a:cxn>
              <a:cxn ang="T64">
                <a:pos x="T8" y="T9"/>
              </a:cxn>
              <a:cxn ang="T65">
                <a:pos x="T10" y="T11"/>
              </a:cxn>
              <a:cxn ang="T66">
                <a:pos x="T12" y="T13"/>
              </a:cxn>
              <a:cxn ang="T67">
                <a:pos x="T14" y="T15"/>
              </a:cxn>
              <a:cxn ang="T68">
                <a:pos x="T16" y="T17"/>
              </a:cxn>
              <a:cxn ang="T69">
                <a:pos x="T18" y="T19"/>
              </a:cxn>
              <a:cxn ang="T70">
                <a:pos x="T20" y="T21"/>
              </a:cxn>
              <a:cxn ang="T71">
                <a:pos x="T22" y="T23"/>
              </a:cxn>
              <a:cxn ang="T72">
                <a:pos x="T24" y="T25"/>
              </a:cxn>
              <a:cxn ang="T73">
                <a:pos x="T26" y="T27"/>
              </a:cxn>
              <a:cxn ang="T74">
                <a:pos x="T28" y="T29"/>
              </a:cxn>
              <a:cxn ang="T75">
                <a:pos x="T30" y="T31"/>
              </a:cxn>
              <a:cxn ang="T76">
                <a:pos x="T32" y="T33"/>
              </a:cxn>
              <a:cxn ang="T77">
                <a:pos x="T34" y="T35"/>
              </a:cxn>
              <a:cxn ang="T78">
                <a:pos x="T36" y="T37"/>
              </a:cxn>
              <a:cxn ang="T79">
                <a:pos x="T38" y="T39"/>
              </a:cxn>
              <a:cxn ang="T80">
                <a:pos x="T40" y="T41"/>
              </a:cxn>
              <a:cxn ang="T81">
                <a:pos x="T42" y="T43"/>
              </a:cxn>
              <a:cxn ang="T82">
                <a:pos x="T44" y="T45"/>
              </a:cxn>
              <a:cxn ang="T83">
                <a:pos x="T46" y="T47"/>
              </a:cxn>
              <a:cxn ang="T84">
                <a:pos x="T48" y="T49"/>
              </a:cxn>
              <a:cxn ang="T85">
                <a:pos x="T50" y="T51"/>
              </a:cxn>
              <a:cxn ang="T86">
                <a:pos x="T52" y="T53"/>
              </a:cxn>
              <a:cxn ang="T87">
                <a:pos x="T54" y="T55"/>
              </a:cxn>
              <a:cxn ang="T88">
                <a:pos x="T56" y="T57"/>
              </a:cxn>
              <a:cxn ang="T89">
                <a:pos x="T58" y="T59"/>
              </a:cxn>
            </a:cxnLst>
            <a:rect l="T90" t="T91" r="T92" b="T93"/>
            <a:pathLst>
              <a:path w="281" h="273">
                <a:moveTo>
                  <a:pt x="120" y="264"/>
                </a:moveTo>
                <a:lnTo>
                  <a:pt x="144" y="272"/>
                </a:lnTo>
                <a:lnTo>
                  <a:pt x="152" y="240"/>
                </a:lnTo>
                <a:lnTo>
                  <a:pt x="216" y="224"/>
                </a:lnTo>
                <a:lnTo>
                  <a:pt x="248" y="224"/>
                </a:lnTo>
                <a:lnTo>
                  <a:pt x="280" y="216"/>
                </a:lnTo>
                <a:lnTo>
                  <a:pt x="280" y="176"/>
                </a:lnTo>
                <a:lnTo>
                  <a:pt x="256" y="144"/>
                </a:lnTo>
                <a:lnTo>
                  <a:pt x="240" y="120"/>
                </a:lnTo>
                <a:lnTo>
                  <a:pt x="240" y="104"/>
                </a:lnTo>
                <a:lnTo>
                  <a:pt x="192" y="104"/>
                </a:lnTo>
                <a:lnTo>
                  <a:pt x="176" y="80"/>
                </a:lnTo>
                <a:lnTo>
                  <a:pt x="160" y="64"/>
                </a:lnTo>
                <a:lnTo>
                  <a:pt x="136" y="64"/>
                </a:lnTo>
                <a:lnTo>
                  <a:pt x="104" y="32"/>
                </a:lnTo>
                <a:lnTo>
                  <a:pt x="88" y="32"/>
                </a:lnTo>
                <a:lnTo>
                  <a:pt x="56" y="0"/>
                </a:lnTo>
                <a:lnTo>
                  <a:pt x="48" y="0"/>
                </a:lnTo>
                <a:lnTo>
                  <a:pt x="24" y="16"/>
                </a:lnTo>
                <a:lnTo>
                  <a:pt x="0" y="16"/>
                </a:lnTo>
                <a:lnTo>
                  <a:pt x="0" y="56"/>
                </a:lnTo>
                <a:lnTo>
                  <a:pt x="0" y="88"/>
                </a:lnTo>
                <a:lnTo>
                  <a:pt x="64" y="112"/>
                </a:lnTo>
                <a:lnTo>
                  <a:pt x="64" y="144"/>
                </a:lnTo>
                <a:lnTo>
                  <a:pt x="48" y="152"/>
                </a:lnTo>
                <a:lnTo>
                  <a:pt x="64" y="160"/>
                </a:lnTo>
                <a:lnTo>
                  <a:pt x="104" y="176"/>
                </a:lnTo>
                <a:lnTo>
                  <a:pt x="104" y="200"/>
                </a:lnTo>
                <a:lnTo>
                  <a:pt x="104" y="208"/>
                </a:lnTo>
                <a:lnTo>
                  <a:pt x="120" y="264"/>
                </a:lnTo>
              </a:path>
            </a:pathLst>
          </a:custGeom>
          <a:solidFill>
            <a:schemeClr val="accent6"/>
          </a:solidFill>
          <a:ln w="6350" cap="flat" cmpd="sng" algn="ctr">
            <a:solidFill>
              <a:schemeClr val="tx1">
                <a:lumMod val="50000"/>
                <a:lumOff val="50000"/>
              </a:schemeClr>
            </a:solidFill>
            <a:prstDash val="solid"/>
            <a:round/>
            <a:headEnd/>
            <a:tailEnd/>
          </a:ln>
        </p:spPr>
        <p:txBody>
          <a:bodyPr lIns="0" tIns="0" rIns="0" bIns="0" anchor="ctr"/>
          <a:lstStyle/>
          <a:p>
            <a:endParaRPr lang="ru-RU" kern="0" dirty="0">
              <a:solidFill>
                <a:sysClr val="windowText" lastClr="000000"/>
              </a:solidFill>
            </a:endParaRPr>
          </a:p>
        </p:txBody>
      </p:sp>
      <p:sp>
        <p:nvSpPr>
          <p:cNvPr id="162" name="Freeform 41"/>
          <p:cNvSpPr>
            <a:spLocks/>
          </p:cNvSpPr>
          <p:nvPr>
            <p:custDataLst>
              <p:tags r:id="rId36"/>
            </p:custDataLst>
          </p:nvPr>
        </p:nvSpPr>
        <p:spPr bwMode="auto">
          <a:xfrm rot="489215">
            <a:off x="3055938" y="3333750"/>
            <a:ext cx="246869" cy="194363"/>
          </a:xfrm>
          <a:custGeom>
            <a:avLst/>
            <a:gdLst>
              <a:gd name="T0" fmla="*/ 2147483647 w 177"/>
              <a:gd name="T1" fmla="*/ 0 h 137"/>
              <a:gd name="T2" fmla="*/ 2147483647 w 177"/>
              <a:gd name="T3" fmla="*/ 2147483647 h 137"/>
              <a:gd name="T4" fmla="*/ 2147483647 w 177"/>
              <a:gd name="T5" fmla="*/ 2147483647 h 137"/>
              <a:gd name="T6" fmla="*/ 2147483647 w 177"/>
              <a:gd name="T7" fmla="*/ 2147483647 h 137"/>
              <a:gd name="T8" fmla="*/ 2147483647 w 177"/>
              <a:gd name="T9" fmla="*/ 2147483647 h 137"/>
              <a:gd name="T10" fmla="*/ 2147483647 w 177"/>
              <a:gd name="T11" fmla="*/ 2147483647 h 137"/>
              <a:gd name="T12" fmla="*/ 2147483647 w 177"/>
              <a:gd name="T13" fmla="*/ 2147483647 h 137"/>
              <a:gd name="T14" fmla="*/ 2147483647 w 177"/>
              <a:gd name="T15" fmla="*/ 2147483647 h 137"/>
              <a:gd name="T16" fmla="*/ 2147483647 w 177"/>
              <a:gd name="T17" fmla="*/ 2147483647 h 137"/>
              <a:gd name="T18" fmla="*/ 2147483647 w 177"/>
              <a:gd name="T19" fmla="*/ 2147483647 h 137"/>
              <a:gd name="T20" fmla="*/ 2147483647 w 177"/>
              <a:gd name="T21" fmla="*/ 2147483647 h 137"/>
              <a:gd name="T22" fmla="*/ 0 w 177"/>
              <a:gd name="T23" fmla="*/ 2147483647 h 137"/>
              <a:gd name="T24" fmla="*/ 2147483647 w 177"/>
              <a:gd name="T25" fmla="*/ 2147483647 h 137"/>
              <a:gd name="T26" fmla="*/ 2147483647 w 177"/>
              <a:gd name="T27" fmla="*/ 2147483647 h 137"/>
              <a:gd name="T28" fmla="*/ 2147483647 w 177"/>
              <a:gd name="T29" fmla="*/ 2147483647 h 137"/>
              <a:gd name="T30" fmla="*/ 2147483647 w 177"/>
              <a:gd name="T31" fmla="*/ 2147483647 h 137"/>
              <a:gd name="T32" fmla="*/ 2147483647 w 177"/>
              <a:gd name="T33" fmla="*/ 2147483647 h 137"/>
              <a:gd name="T34" fmla="*/ 2147483647 w 177"/>
              <a:gd name="T35" fmla="*/ 0 h 137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w 177"/>
              <a:gd name="T55" fmla="*/ 0 h 137"/>
              <a:gd name="T56" fmla="*/ 177 w 177"/>
              <a:gd name="T57" fmla="*/ 137 h 137"/>
            </a:gdLst>
            <a:ahLst/>
            <a:cxnLst>
              <a:cxn ang="T36">
                <a:pos x="T0" y="T1"/>
              </a:cxn>
              <a:cxn ang="T37">
                <a:pos x="T2" y="T3"/>
              </a:cxn>
              <a:cxn ang="T38">
                <a:pos x="T4" y="T5"/>
              </a:cxn>
              <a:cxn ang="T39">
                <a:pos x="T6" y="T7"/>
              </a:cxn>
              <a:cxn ang="T40">
                <a:pos x="T8" y="T9"/>
              </a:cxn>
              <a:cxn ang="T41">
                <a:pos x="T10" y="T11"/>
              </a:cxn>
              <a:cxn ang="T42">
                <a:pos x="T12" y="T13"/>
              </a:cxn>
              <a:cxn ang="T43">
                <a:pos x="T14" y="T15"/>
              </a:cxn>
              <a:cxn ang="T44">
                <a:pos x="T16" y="T17"/>
              </a:cxn>
              <a:cxn ang="T45">
                <a:pos x="T18" y="T19"/>
              </a:cxn>
              <a:cxn ang="T46">
                <a:pos x="T20" y="T21"/>
              </a:cxn>
              <a:cxn ang="T47">
                <a:pos x="T22" y="T23"/>
              </a:cxn>
              <a:cxn ang="T48">
                <a:pos x="T24" y="T25"/>
              </a:cxn>
              <a:cxn ang="T49">
                <a:pos x="T26" y="T27"/>
              </a:cxn>
              <a:cxn ang="T50">
                <a:pos x="T28" y="T29"/>
              </a:cxn>
              <a:cxn ang="T51">
                <a:pos x="T30" y="T31"/>
              </a:cxn>
              <a:cxn ang="T52">
                <a:pos x="T32" y="T33"/>
              </a:cxn>
              <a:cxn ang="T53">
                <a:pos x="T34" y="T35"/>
              </a:cxn>
            </a:cxnLst>
            <a:rect l="T54" t="T55" r="T56" b="T57"/>
            <a:pathLst>
              <a:path w="177" h="137">
                <a:moveTo>
                  <a:pt x="72" y="0"/>
                </a:moveTo>
                <a:lnTo>
                  <a:pt x="104" y="16"/>
                </a:lnTo>
                <a:lnTo>
                  <a:pt x="128" y="40"/>
                </a:lnTo>
                <a:lnTo>
                  <a:pt x="160" y="40"/>
                </a:lnTo>
                <a:lnTo>
                  <a:pt x="168" y="72"/>
                </a:lnTo>
                <a:lnTo>
                  <a:pt x="176" y="96"/>
                </a:lnTo>
                <a:lnTo>
                  <a:pt x="136" y="120"/>
                </a:lnTo>
                <a:lnTo>
                  <a:pt x="112" y="96"/>
                </a:lnTo>
                <a:lnTo>
                  <a:pt x="72" y="96"/>
                </a:lnTo>
                <a:lnTo>
                  <a:pt x="64" y="136"/>
                </a:lnTo>
                <a:lnTo>
                  <a:pt x="16" y="136"/>
                </a:lnTo>
                <a:lnTo>
                  <a:pt x="0" y="112"/>
                </a:lnTo>
                <a:lnTo>
                  <a:pt x="24" y="80"/>
                </a:lnTo>
                <a:lnTo>
                  <a:pt x="16" y="56"/>
                </a:lnTo>
                <a:lnTo>
                  <a:pt x="32" y="40"/>
                </a:lnTo>
                <a:lnTo>
                  <a:pt x="24" y="16"/>
                </a:lnTo>
                <a:lnTo>
                  <a:pt x="48" y="16"/>
                </a:lnTo>
                <a:lnTo>
                  <a:pt x="72" y="0"/>
                </a:lnTo>
              </a:path>
            </a:pathLst>
          </a:custGeom>
          <a:solidFill>
            <a:schemeClr val="accent6"/>
          </a:solidFill>
          <a:ln w="6350" cap="flat" cmpd="sng" algn="ctr">
            <a:solidFill>
              <a:schemeClr val="tx1">
                <a:lumMod val="50000"/>
                <a:lumOff val="50000"/>
              </a:schemeClr>
            </a:solidFill>
            <a:prstDash val="solid"/>
            <a:round/>
            <a:headEnd/>
            <a:tailEnd/>
          </a:ln>
        </p:spPr>
        <p:txBody>
          <a:bodyPr lIns="0" tIns="0" rIns="0" bIns="0" anchor="ctr"/>
          <a:lstStyle/>
          <a:p>
            <a:endParaRPr lang="ru-RU" kern="0" dirty="0">
              <a:solidFill>
                <a:sysClr val="windowText" lastClr="000000"/>
              </a:solidFill>
            </a:endParaRPr>
          </a:p>
        </p:txBody>
      </p:sp>
      <p:sp>
        <p:nvSpPr>
          <p:cNvPr id="163" name="Freeform 42"/>
          <p:cNvSpPr>
            <a:spLocks/>
          </p:cNvSpPr>
          <p:nvPr>
            <p:custDataLst>
              <p:tags r:id="rId37"/>
            </p:custDataLst>
          </p:nvPr>
        </p:nvSpPr>
        <p:spPr bwMode="auto">
          <a:xfrm rot="489215">
            <a:off x="2555875" y="3365500"/>
            <a:ext cx="379179" cy="362927"/>
          </a:xfrm>
          <a:custGeom>
            <a:avLst/>
            <a:gdLst>
              <a:gd name="T0" fmla="*/ 2147483647 w 273"/>
              <a:gd name="T1" fmla="*/ 2147483647 h 257"/>
              <a:gd name="T2" fmla="*/ 2147483647 w 273"/>
              <a:gd name="T3" fmla="*/ 2147483647 h 257"/>
              <a:gd name="T4" fmla="*/ 2147483647 w 273"/>
              <a:gd name="T5" fmla="*/ 2147483647 h 257"/>
              <a:gd name="T6" fmla="*/ 0 w 273"/>
              <a:gd name="T7" fmla="*/ 2147483647 h 257"/>
              <a:gd name="T8" fmla="*/ 2147483647 w 273"/>
              <a:gd name="T9" fmla="*/ 2147483647 h 257"/>
              <a:gd name="T10" fmla="*/ 2147483647 w 273"/>
              <a:gd name="T11" fmla="*/ 2147483647 h 257"/>
              <a:gd name="T12" fmla="*/ 2147483647 w 273"/>
              <a:gd name="T13" fmla="*/ 2147483647 h 257"/>
              <a:gd name="T14" fmla="*/ 2147483647 w 273"/>
              <a:gd name="T15" fmla="*/ 2147483647 h 257"/>
              <a:gd name="T16" fmla="*/ 2147483647 w 273"/>
              <a:gd name="T17" fmla="*/ 2147483647 h 257"/>
              <a:gd name="T18" fmla="*/ 2147483647 w 273"/>
              <a:gd name="T19" fmla="*/ 2147483647 h 257"/>
              <a:gd name="T20" fmla="*/ 2147483647 w 273"/>
              <a:gd name="T21" fmla="*/ 2147483647 h 257"/>
              <a:gd name="T22" fmla="*/ 2147483647 w 273"/>
              <a:gd name="T23" fmla="*/ 2147483647 h 257"/>
              <a:gd name="T24" fmla="*/ 2147483647 w 273"/>
              <a:gd name="T25" fmla="*/ 0 h 257"/>
              <a:gd name="T26" fmla="*/ 2147483647 w 273"/>
              <a:gd name="T27" fmla="*/ 2147483647 h 257"/>
              <a:gd name="T28" fmla="*/ 2147483647 w 273"/>
              <a:gd name="T29" fmla="*/ 2147483647 h 257"/>
              <a:gd name="T30" fmla="*/ 2147483647 w 273"/>
              <a:gd name="T31" fmla="*/ 2147483647 h 257"/>
              <a:gd name="T32" fmla="*/ 2147483647 w 273"/>
              <a:gd name="T33" fmla="*/ 2147483647 h 257"/>
              <a:gd name="T34" fmla="*/ 2147483647 w 273"/>
              <a:gd name="T35" fmla="*/ 2147483647 h 257"/>
              <a:gd name="T36" fmla="*/ 2147483647 w 273"/>
              <a:gd name="T37" fmla="*/ 2147483647 h 257"/>
              <a:gd name="T38" fmla="*/ 2147483647 w 273"/>
              <a:gd name="T39" fmla="*/ 2147483647 h 257"/>
              <a:gd name="T40" fmla="*/ 2147483647 w 273"/>
              <a:gd name="T41" fmla="*/ 2147483647 h 257"/>
              <a:gd name="T42" fmla="*/ 2147483647 w 273"/>
              <a:gd name="T43" fmla="*/ 2147483647 h 257"/>
              <a:gd name="T44" fmla="*/ 2147483647 w 273"/>
              <a:gd name="T45" fmla="*/ 2147483647 h 257"/>
              <a:gd name="T46" fmla="*/ 2147483647 w 273"/>
              <a:gd name="T47" fmla="*/ 2147483647 h 257"/>
              <a:gd name="T48" fmla="*/ 2147483647 w 273"/>
              <a:gd name="T49" fmla="*/ 2147483647 h 257"/>
              <a:gd name="T50" fmla="*/ 2147483647 w 273"/>
              <a:gd name="T51" fmla="*/ 2147483647 h 257"/>
              <a:gd name="T52" fmla="*/ 2147483647 w 273"/>
              <a:gd name="T53" fmla="*/ 2147483647 h 257"/>
              <a:gd name="T54" fmla="*/ 2147483647 w 273"/>
              <a:gd name="T55" fmla="*/ 2147483647 h 257"/>
              <a:gd name="T56" fmla="*/ 2147483647 w 273"/>
              <a:gd name="T57" fmla="*/ 2147483647 h 257"/>
              <a:gd name="T58" fmla="*/ 2147483647 w 273"/>
              <a:gd name="T59" fmla="*/ 2147483647 h 257"/>
              <a:gd name="T60" fmla="*/ 2147483647 w 273"/>
              <a:gd name="T61" fmla="*/ 2147483647 h 257"/>
              <a:gd name="T62" fmla="*/ 2147483647 w 273"/>
              <a:gd name="T63" fmla="*/ 2147483647 h 257"/>
              <a:gd name="T64" fmla="*/ 2147483647 w 273"/>
              <a:gd name="T65" fmla="*/ 2147483647 h 257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w 273"/>
              <a:gd name="T100" fmla="*/ 0 h 257"/>
              <a:gd name="T101" fmla="*/ 273 w 273"/>
              <a:gd name="T102" fmla="*/ 257 h 257"/>
            </a:gdLst>
            <a:ahLst/>
            <a:cxnLst>
              <a:cxn ang="T66">
                <a:pos x="T0" y="T1"/>
              </a:cxn>
              <a:cxn ang="T67">
                <a:pos x="T2" y="T3"/>
              </a:cxn>
              <a:cxn ang="T68">
                <a:pos x="T4" y="T5"/>
              </a:cxn>
              <a:cxn ang="T69">
                <a:pos x="T6" y="T7"/>
              </a:cxn>
              <a:cxn ang="T70">
                <a:pos x="T8" y="T9"/>
              </a:cxn>
              <a:cxn ang="T71">
                <a:pos x="T10" y="T11"/>
              </a:cxn>
              <a:cxn ang="T72">
                <a:pos x="T12" y="T13"/>
              </a:cxn>
              <a:cxn ang="T73">
                <a:pos x="T14" y="T15"/>
              </a:cxn>
              <a:cxn ang="T74">
                <a:pos x="T16" y="T17"/>
              </a:cxn>
              <a:cxn ang="T75">
                <a:pos x="T18" y="T19"/>
              </a:cxn>
              <a:cxn ang="T76">
                <a:pos x="T20" y="T21"/>
              </a:cxn>
              <a:cxn ang="T77">
                <a:pos x="T22" y="T23"/>
              </a:cxn>
              <a:cxn ang="T78">
                <a:pos x="T24" y="T25"/>
              </a:cxn>
              <a:cxn ang="T79">
                <a:pos x="T26" y="T27"/>
              </a:cxn>
              <a:cxn ang="T80">
                <a:pos x="T28" y="T29"/>
              </a:cxn>
              <a:cxn ang="T81">
                <a:pos x="T30" y="T31"/>
              </a:cxn>
              <a:cxn ang="T82">
                <a:pos x="T32" y="T33"/>
              </a:cxn>
              <a:cxn ang="T83">
                <a:pos x="T34" y="T35"/>
              </a:cxn>
              <a:cxn ang="T84">
                <a:pos x="T36" y="T37"/>
              </a:cxn>
              <a:cxn ang="T85">
                <a:pos x="T38" y="T39"/>
              </a:cxn>
              <a:cxn ang="T86">
                <a:pos x="T40" y="T41"/>
              </a:cxn>
              <a:cxn ang="T87">
                <a:pos x="T42" y="T43"/>
              </a:cxn>
              <a:cxn ang="T88">
                <a:pos x="T44" y="T45"/>
              </a:cxn>
              <a:cxn ang="T89">
                <a:pos x="T46" y="T47"/>
              </a:cxn>
              <a:cxn ang="T90">
                <a:pos x="T48" y="T49"/>
              </a:cxn>
              <a:cxn ang="T91">
                <a:pos x="T50" y="T51"/>
              </a:cxn>
              <a:cxn ang="T92">
                <a:pos x="T52" y="T53"/>
              </a:cxn>
              <a:cxn ang="T93">
                <a:pos x="T54" y="T55"/>
              </a:cxn>
              <a:cxn ang="T94">
                <a:pos x="T56" y="T57"/>
              </a:cxn>
              <a:cxn ang="T95">
                <a:pos x="T58" y="T59"/>
              </a:cxn>
              <a:cxn ang="T96">
                <a:pos x="T60" y="T61"/>
              </a:cxn>
              <a:cxn ang="T97">
                <a:pos x="T62" y="T63"/>
              </a:cxn>
              <a:cxn ang="T98">
                <a:pos x="T64" y="T65"/>
              </a:cxn>
            </a:cxnLst>
            <a:rect l="T99" t="T100" r="T101" b="T102"/>
            <a:pathLst>
              <a:path w="273" h="257">
                <a:moveTo>
                  <a:pt x="40" y="232"/>
                </a:moveTo>
                <a:lnTo>
                  <a:pt x="16" y="216"/>
                </a:lnTo>
                <a:lnTo>
                  <a:pt x="24" y="184"/>
                </a:lnTo>
                <a:lnTo>
                  <a:pt x="0" y="160"/>
                </a:lnTo>
                <a:lnTo>
                  <a:pt x="8" y="152"/>
                </a:lnTo>
                <a:lnTo>
                  <a:pt x="64" y="144"/>
                </a:lnTo>
                <a:lnTo>
                  <a:pt x="56" y="112"/>
                </a:lnTo>
                <a:lnTo>
                  <a:pt x="72" y="88"/>
                </a:lnTo>
                <a:lnTo>
                  <a:pt x="88" y="80"/>
                </a:lnTo>
                <a:lnTo>
                  <a:pt x="72" y="40"/>
                </a:lnTo>
                <a:lnTo>
                  <a:pt x="88" y="32"/>
                </a:lnTo>
                <a:lnTo>
                  <a:pt x="88" y="8"/>
                </a:lnTo>
                <a:lnTo>
                  <a:pt x="128" y="0"/>
                </a:lnTo>
                <a:lnTo>
                  <a:pt x="144" y="16"/>
                </a:lnTo>
                <a:lnTo>
                  <a:pt x="168" y="24"/>
                </a:lnTo>
                <a:lnTo>
                  <a:pt x="168" y="56"/>
                </a:lnTo>
                <a:lnTo>
                  <a:pt x="232" y="80"/>
                </a:lnTo>
                <a:lnTo>
                  <a:pt x="232" y="112"/>
                </a:lnTo>
                <a:lnTo>
                  <a:pt x="216" y="120"/>
                </a:lnTo>
                <a:lnTo>
                  <a:pt x="232" y="128"/>
                </a:lnTo>
                <a:lnTo>
                  <a:pt x="272" y="144"/>
                </a:lnTo>
                <a:lnTo>
                  <a:pt x="272" y="168"/>
                </a:lnTo>
                <a:lnTo>
                  <a:pt x="272" y="176"/>
                </a:lnTo>
                <a:lnTo>
                  <a:pt x="208" y="216"/>
                </a:lnTo>
                <a:lnTo>
                  <a:pt x="208" y="248"/>
                </a:lnTo>
                <a:lnTo>
                  <a:pt x="184" y="256"/>
                </a:lnTo>
                <a:lnTo>
                  <a:pt x="168" y="224"/>
                </a:lnTo>
                <a:lnTo>
                  <a:pt x="128" y="232"/>
                </a:lnTo>
                <a:lnTo>
                  <a:pt x="128" y="240"/>
                </a:lnTo>
                <a:lnTo>
                  <a:pt x="104" y="240"/>
                </a:lnTo>
                <a:lnTo>
                  <a:pt x="96" y="208"/>
                </a:lnTo>
                <a:lnTo>
                  <a:pt x="80" y="224"/>
                </a:lnTo>
                <a:lnTo>
                  <a:pt x="40" y="232"/>
                </a:lnTo>
              </a:path>
            </a:pathLst>
          </a:custGeom>
          <a:solidFill>
            <a:schemeClr val="accent6"/>
          </a:solidFill>
          <a:ln w="6350" cap="flat" cmpd="sng" algn="ctr">
            <a:solidFill>
              <a:schemeClr val="tx1">
                <a:lumMod val="50000"/>
                <a:lumOff val="50000"/>
              </a:schemeClr>
            </a:solidFill>
            <a:prstDash val="solid"/>
            <a:round/>
            <a:headEnd/>
            <a:tailEnd/>
          </a:ln>
        </p:spPr>
        <p:txBody>
          <a:bodyPr lIns="0" tIns="0" rIns="0" bIns="0" anchor="ctr"/>
          <a:lstStyle/>
          <a:p>
            <a:endParaRPr lang="ru-RU" kern="0" dirty="0">
              <a:solidFill>
                <a:sysClr val="windowText" lastClr="000000"/>
              </a:solidFill>
            </a:endParaRPr>
          </a:p>
        </p:txBody>
      </p:sp>
      <p:sp>
        <p:nvSpPr>
          <p:cNvPr id="164" name="Freeform 43"/>
          <p:cNvSpPr>
            <a:spLocks/>
          </p:cNvSpPr>
          <p:nvPr>
            <p:custDataLst>
              <p:tags r:id="rId38"/>
            </p:custDataLst>
          </p:nvPr>
        </p:nvSpPr>
        <p:spPr bwMode="auto">
          <a:xfrm rot="489215">
            <a:off x="2405063" y="3636963"/>
            <a:ext cx="333999" cy="362926"/>
          </a:xfrm>
          <a:custGeom>
            <a:avLst/>
            <a:gdLst>
              <a:gd name="T0" fmla="*/ 2147483647 w 241"/>
              <a:gd name="T1" fmla="*/ 2147483647 h 257"/>
              <a:gd name="T2" fmla="*/ 2147483647 w 241"/>
              <a:gd name="T3" fmla="*/ 2147483647 h 257"/>
              <a:gd name="T4" fmla="*/ 2147483647 w 241"/>
              <a:gd name="T5" fmla="*/ 0 h 257"/>
              <a:gd name="T6" fmla="*/ 2147483647 w 241"/>
              <a:gd name="T7" fmla="*/ 2147483647 h 257"/>
              <a:gd name="T8" fmla="*/ 2147483647 w 241"/>
              <a:gd name="T9" fmla="*/ 2147483647 h 257"/>
              <a:gd name="T10" fmla="*/ 2147483647 w 241"/>
              <a:gd name="T11" fmla="*/ 2147483647 h 257"/>
              <a:gd name="T12" fmla="*/ 2147483647 w 241"/>
              <a:gd name="T13" fmla="*/ 2147483647 h 257"/>
              <a:gd name="T14" fmla="*/ 2147483647 w 241"/>
              <a:gd name="T15" fmla="*/ 2147483647 h 257"/>
              <a:gd name="T16" fmla="*/ 2147483647 w 241"/>
              <a:gd name="T17" fmla="*/ 2147483647 h 257"/>
              <a:gd name="T18" fmla="*/ 2147483647 w 241"/>
              <a:gd name="T19" fmla="*/ 2147483647 h 257"/>
              <a:gd name="T20" fmla="*/ 2147483647 w 241"/>
              <a:gd name="T21" fmla="*/ 2147483647 h 257"/>
              <a:gd name="T22" fmla="*/ 2147483647 w 241"/>
              <a:gd name="T23" fmla="*/ 2147483647 h 257"/>
              <a:gd name="T24" fmla="*/ 2147483647 w 241"/>
              <a:gd name="T25" fmla="*/ 2147483647 h 257"/>
              <a:gd name="T26" fmla="*/ 2147483647 w 241"/>
              <a:gd name="T27" fmla="*/ 2147483647 h 257"/>
              <a:gd name="T28" fmla="*/ 2147483647 w 241"/>
              <a:gd name="T29" fmla="*/ 2147483647 h 257"/>
              <a:gd name="T30" fmla="*/ 2147483647 w 241"/>
              <a:gd name="T31" fmla="*/ 2147483647 h 257"/>
              <a:gd name="T32" fmla="*/ 2147483647 w 241"/>
              <a:gd name="T33" fmla="*/ 2147483647 h 257"/>
              <a:gd name="T34" fmla="*/ 2147483647 w 241"/>
              <a:gd name="T35" fmla="*/ 2147483647 h 257"/>
              <a:gd name="T36" fmla="*/ 2147483647 w 241"/>
              <a:gd name="T37" fmla="*/ 2147483647 h 257"/>
              <a:gd name="T38" fmla="*/ 2147483647 w 241"/>
              <a:gd name="T39" fmla="*/ 2147483647 h 257"/>
              <a:gd name="T40" fmla="*/ 2147483647 w 241"/>
              <a:gd name="T41" fmla="*/ 2147483647 h 257"/>
              <a:gd name="T42" fmla="*/ 2147483647 w 241"/>
              <a:gd name="T43" fmla="*/ 2147483647 h 257"/>
              <a:gd name="T44" fmla="*/ 0 w 241"/>
              <a:gd name="T45" fmla="*/ 2147483647 h 257"/>
              <a:gd name="T46" fmla="*/ 2147483647 w 241"/>
              <a:gd name="T47" fmla="*/ 2147483647 h 257"/>
              <a:gd name="T48" fmla="*/ 2147483647 w 241"/>
              <a:gd name="T49" fmla="*/ 2147483647 h 257"/>
              <a:gd name="T50" fmla="*/ 2147483647 w 241"/>
              <a:gd name="T51" fmla="*/ 2147483647 h 257"/>
              <a:gd name="T52" fmla="*/ 2147483647 w 241"/>
              <a:gd name="T53" fmla="*/ 2147483647 h 257"/>
              <a:gd name="T54" fmla="*/ 2147483647 w 241"/>
              <a:gd name="T55" fmla="*/ 2147483647 h 257"/>
              <a:gd name="T56" fmla="*/ 2147483647 w 241"/>
              <a:gd name="T57" fmla="*/ 2147483647 h 257"/>
              <a:gd name="T58" fmla="*/ 2147483647 w 241"/>
              <a:gd name="T59" fmla="*/ 2147483647 h 257"/>
              <a:gd name="T60" fmla="*/ 2147483647 w 241"/>
              <a:gd name="T61" fmla="*/ 2147483647 h 257"/>
              <a:gd name="T62" fmla="*/ 2147483647 w 241"/>
              <a:gd name="T63" fmla="*/ 2147483647 h 257"/>
              <a:gd name="T64" fmla="*/ 2147483647 w 241"/>
              <a:gd name="T65" fmla="*/ 2147483647 h 257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w 241"/>
              <a:gd name="T100" fmla="*/ 0 h 257"/>
              <a:gd name="T101" fmla="*/ 241 w 241"/>
              <a:gd name="T102" fmla="*/ 257 h 257"/>
            </a:gdLst>
            <a:ahLst/>
            <a:cxnLst>
              <a:cxn ang="T66">
                <a:pos x="T0" y="T1"/>
              </a:cxn>
              <a:cxn ang="T67">
                <a:pos x="T2" y="T3"/>
              </a:cxn>
              <a:cxn ang="T68">
                <a:pos x="T4" y="T5"/>
              </a:cxn>
              <a:cxn ang="T69">
                <a:pos x="T6" y="T7"/>
              </a:cxn>
              <a:cxn ang="T70">
                <a:pos x="T8" y="T9"/>
              </a:cxn>
              <a:cxn ang="T71">
                <a:pos x="T10" y="T11"/>
              </a:cxn>
              <a:cxn ang="T72">
                <a:pos x="T12" y="T13"/>
              </a:cxn>
              <a:cxn ang="T73">
                <a:pos x="T14" y="T15"/>
              </a:cxn>
              <a:cxn ang="T74">
                <a:pos x="T16" y="T17"/>
              </a:cxn>
              <a:cxn ang="T75">
                <a:pos x="T18" y="T19"/>
              </a:cxn>
              <a:cxn ang="T76">
                <a:pos x="T20" y="T21"/>
              </a:cxn>
              <a:cxn ang="T77">
                <a:pos x="T22" y="T23"/>
              </a:cxn>
              <a:cxn ang="T78">
                <a:pos x="T24" y="T25"/>
              </a:cxn>
              <a:cxn ang="T79">
                <a:pos x="T26" y="T27"/>
              </a:cxn>
              <a:cxn ang="T80">
                <a:pos x="T28" y="T29"/>
              </a:cxn>
              <a:cxn ang="T81">
                <a:pos x="T30" y="T31"/>
              </a:cxn>
              <a:cxn ang="T82">
                <a:pos x="T32" y="T33"/>
              </a:cxn>
              <a:cxn ang="T83">
                <a:pos x="T34" y="T35"/>
              </a:cxn>
              <a:cxn ang="T84">
                <a:pos x="T36" y="T37"/>
              </a:cxn>
              <a:cxn ang="T85">
                <a:pos x="T38" y="T39"/>
              </a:cxn>
              <a:cxn ang="T86">
                <a:pos x="T40" y="T41"/>
              </a:cxn>
              <a:cxn ang="T87">
                <a:pos x="T42" y="T43"/>
              </a:cxn>
              <a:cxn ang="T88">
                <a:pos x="T44" y="T45"/>
              </a:cxn>
              <a:cxn ang="T89">
                <a:pos x="T46" y="T47"/>
              </a:cxn>
              <a:cxn ang="T90">
                <a:pos x="T48" y="T49"/>
              </a:cxn>
              <a:cxn ang="T91">
                <a:pos x="T50" y="T51"/>
              </a:cxn>
              <a:cxn ang="T92">
                <a:pos x="T52" y="T53"/>
              </a:cxn>
              <a:cxn ang="T93">
                <a:pos x="T54" y="T55"/>
              </a:cxn>
              <a:cxn ang="T94">
                <a:pos x="T56" y="T57"/>
              </a:cxn>
              <a:cxn ang="T95">
                <a:pos x="T58" y="T59"/>
              </a:cxn>
              <a:cxn ang="T96">
                <a:pos x="T60" y="T61"/>
              </a:cxn>
              <a:cxn ang="T97">
                <a:pos x="T62" y="T63"/>
              </a:cxn>
              <a:cxn ang="T98">
                <a:pos x="T64" y="T65"/>
              </a:cxn>
            </a:cxnLst>
            <a:rect l="T99" t="T100" r="T101" b="T102"/>
            <a:pathLst>
              <a:path w="241" h="257">
                <a:moveTo>
                  <a:pt x="120" y="24"/>
                </a:moveTo>
                <a:lnTo>
                  <a:pt x="160" y="16"/>
                </a:lnTo>
                <a:lnTo>
                  <a:pt x="176" y="0"/>
                </a:lnTo>
                <a:lnTo>
                  <a:pt x="184" y="32"/>
                </a:lnTo>
                <a:lnTo>
                  <a:pt x="208" y="32"/>
                </a:lnTo>
                <a:lnTo>
                  <a:pt x="200" y="48"/>
                </a:lnTo>
                <a:lnTo>
                  <a:pt x="208" y="96"/>
                </a:lnTo>
                <a:lnTo>
                  <a:pt x="240" y="120"/>
                </a:lnTo>
                <a:lnTo>
                  <a:pt x="216" y="128"/>
                </a:lnTo>
                <a:lnTo>
                  <a:pt x="216" y="168"/>
                </a:lnTo>
                <a:lnTo>
                  <a:pt x="184" y="168"/>
                </a:lnTo>
                <a:lnTo>
                  <a:pt x="192" y="200"/>
                </a:lnTo>
                <a:lnTo>
                  <a:pt x="168" y="216"/>
                </a:lnTo>
                <a:lnTo>
                  <a:pt x="184" y="224"/>
                </a:lnTo>
                <a:lnTo>
                  <a:pt x="128" y="256"/>
                </a:lnTo>
                <a:lnTo>
                  <a:pt x="120" y="232"/>
                </a:lnTo>
                <a:lnTo>
                  <a:pt x="96" y="224"/>
                </a:lnTo>
                <a:lnTo>
                  <a:pt x="88" y="176"/>
                </a:lnTo>
                <a:lnTo>
                  <a:pt x="80" y="152"/>
                </a:lnTo>
                <a:lnTo>
                  <a:pt x="56" y="120"/>
                </a:lnTo>
                <a:lnTo>
                  <a:pt x="32" y="88"/>
                </a:lnTo>
                <a:lnTo>
                  <a:pt x="16" y="80"/>
                </a:lnTo>
                <a:lnTo>
                  <a:pt x="0" y="40"/>
                </a:lnTo>
                <a:lnTo>
                  <a:pt x="16" y="32"/>
                </a:lnTo>
                <a:lnTo>
                  <a:pt x="32" y="56"/>
                </a:lnTo>
                <a:lnTo>
                  <a:pt x="48" y="56"/>
                </a:lnTo>
                <a:lnTo>
                  <a:pt x="40" y="80"/>
                </a:lnTo>
                <a:lnTo>
                  <a:pt x="56" y="80"/>
                </a:lnTo>
                <a:lnTo>
                  <a:pt x="80" y="96"/>
                </a:lnTo>
                <a:lnTo>
                  <a:pt x="144" y="56"/>
                </a:lnTo>
                <a:lnTo>
                  <a:pt x="136" y="40"/>
                </a:lnTo>
                <a:lnTo>
                  <a:pt x="112" y="40"/>
                </a:lnTo>
                <a:lnTo>
                  <a:pt x="120" y="24"/>
                </a:lnTo>
              </a:path>
            </a:pathLst>
          </a:custGeom>
          <a:solidFill>
            <a:schemeClr val="accent3">
              <a:lumMod val="20000"/>
              <a:lumOff val="80000"/>
            </a:schemeClr>
          </a:solidFill>
          <a:ln w="6350" cap="flat" cmpd="sng" algn="ctr">
            <a:solidFill>
              <a:schemeClr val="tx1">
                <a:lumMod val="50000"/>
                <a:lumOff val="50000"/>
              </a:schemeClr>
            </a:solidFill>
            <a:prstDash val="solid"/>
            <a:round/>
            <a:headEnd/>
            <a:tailEnd/>
          </a:ln>
        </p:spPr>
        <p:txBody>
          <a:bodyPr lIns="0" tIns="0" rIns="0" bIns="0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kern="0" dirty="0">
              <a:solidFill>
                <a:sysClr val="windowText" lastClr="000000"/>
              </a:solidFill>
            </a:endParaRPr>
          </a:p>
        </p:txBody>
      </p:sp>
      <p:sp>
        <p:nvSpPr>
          <p:cNvPr id="167" name="Freeform 44"/>
          <p:cNvSpPr>
            <a:spLocks/>
          </p:cNvSpPr>
          <p:nvPr>
            <p:custDataLst>
              <p:tags r:id="rId39"/>
            </p:custDataLst>
          </p:nvPr>
        </p:nvSpPr>
        <p:spPr bwMode="auto">
          <a:xfrm rot="489215">
            <a:off x="3108325" y="1997075"/>
            <a:ext cx="480831" cy="589971"/>
          </a:xfrm>
          <a:custGeom>
            <a:avLst/>
            <a:gdLst>
              <a:gd name="T0" fmla="*/ 0 w 345"/>
              <a:gd name="T1" fmla="*/ 2147483647 h 417"/>
              <a:gd name="T2" fmla="*/ 2147483647 w 345"/>
              <a:gd name="T3" fmla="*/ 2147483647 h 417"/>
              <a:gd name="T4" fmla="*/ 2147483647 w 345"/>
              <a:gd name="T5" fmla="*/ 2147483647 h 417"/>
              <a:gd name="T6" fmla="*/ 2147483647 w 345"/>
              <a:gd name="T7" fmla="*/ 2147483647 h 417"/>
              <a:gd name="T8" fmla="*/ 2147483647 w 345"/>
              <a:gd name="T9" fmla="*/ 2147483647 h 417"/>
              <a:gd name="T10" fmla="*/ 2147483647 w 345"/>
              <a:gd name="T11" fmla="*/ 2147483647 h 417"/>
              <a:gd name="T12" fmla="*/ 2147483647 w 345"/>
              <a:gd name="T13" fmla="*/ 2147483647 h 417"/>
              <a:gd name="T14" fmla="*/ 2147483647 w 345"/>
              <a:gd name="T15" fmla="*/ 0 h 417"/>
              <a:gd name="T16" fmla="*/ 2147483647 w 345"/>
              <a:gd name="T17" fmla="*/ 2147483647 h 417"/>
              <a:gd name="T18" fmla="*/ 2147483647 w 345"/>
              <a:gd name="T19" fmla="*/ 2147483647 h 417"/>
              <a:gd name="T20" fmla="*/ 2147483647 w 345"/>
              <a:gd name="T21" fmla="*/ 2147483647 h 417"/>
              <a:gd name="T22" fmla="*/ 2147483647 w 345"/>
              <a:gd name="T23" fmla="*/ 2147483647 h 417"/>
              <a:gd name="T24" fmla="*/ 2147483647 w 345"/>
              <a:gd name="T25" fmla="*/ 2147483647 h 417"/>
              <a:gd name="T26" fmla="*/ 2147483647 w 345"/>
              <a:gd name="T27" fmla="*/ 2147483647 h 417"/>
              <a:gd name="T28" fmla="*/ 2147483647 w 345"/>
              <a:gd name="T29" fmla="*/ 2147483647 h 417"/>
              <a:gd name="T30" fmla="*/ 2147483647 w 345"/>
              <a:gd name="T31" fmla="*/ 2147483647 h 417"/>
              <a:gd name="T32" fmla="*/ 2147483647 w 345"/>
              <a:gd name="T33" fmla="*/ 2147483647 h 417"/>
              <a:gd name="T34" fmla="*/ 2147483647 w 345"/>
              <a:gd name="T35" fmla="*/ 2147483647 h 417"/>
              <a:gd name="T36" fmla="*/ 2147483647 w 345"/>
              <a:gd name="T37" fmla="*/ 2147483647 h 417"/>
              <a:gd name="T38" fmla="*/ 2147483647 w 345"/>
              <a:gd name="T39" fmla="*/ 2147483647 h 417"/>
              <a:gd name="T40" fmla="*/ 2147483647 w 345"/>
              <a:gd name="T41" fmla="*/ 2147483647 h 417"/>
              <a:gd name="T42" fmla="*/ 2147483647 w 345"/>
              <a:gd name="T43" fmla="*/ 2147483647 h 417"/>
              <a:gd name="T44" fmla="*/ 2147483647 w 345"/>
              <a:gd name="T45" fmla="*/ 2147483647 h 417"/>
              <a:gd name="T46" fmla="*/ 2147483647 w 345"/>
              <a:gd name="T47" fmla="*/ 2147483647 h 417"/>
              <a:gd name="T48" fmla="*/ 2147483647 w 345"/>
              <a:gd name="T49" fmla="*/ 2147483647 h 417"/>
              <a:gd name="T50" fmla="*/ 2147483647 w 345"/>
              <a:gd name="T51" fmla="*/ 2147483647 h 417"/>
              <a:gd name="T52" fmla="*/ 2147483647 w 345"/>
              <a:gd name="T53" fmla="*/ 2147483647 h 417"/>
              <a:gd name="T54" fmla="*/ 2147483647 w 345"/>
              <a:gd name="T55" fmla="*/ 2147483647 h 417"/>
              <a:gd name="T56" fmla="*/ 2147483647 w 345"/>
              <a:gd name="T57" fmla="*/ 2147483647 h 417"/>
              <a:gd name="T58" fmla="*/ 0 w 345"/>
              <a:gd name="T59" fmla="*/ 2147483647 h 417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w 345"/>
              <a:gd name="T91" fmla="*/ 0 h 417"/>
              <a:gd name="T92" fmla="*/ 345 w 345"/>
              <a:gd name="T93" fmla="*/ 417 h 417"/>
            </a:gdLst>
            <a:ahLst/>
            <a:cxnLst>
              <a:cxn ang="T60">
                <a:pos x="T0" y="T1"/>
              </a:cxn>
              <a:cxn ang="T61">
                <a:pos x="T2" y="T3"/>
              </a:cxn>
              <a:cxn ang="T62">
                <a:pos x="T4" y="T5"/>
              </a:cxn>
              <a:cxn ang="T63">
                <a:pos x="T6" y="T7"/>
              </a:cxn>
              <a:cxn ang="T64">
                <a:pos x="T8" y="T9"/>
              </a:cxn>
              <a:cxn ang="T65">
                <a:pos x="T10" y="T11"/>
              </a:cxn>
              <a:cxn ang="T66">
                <a:pos x="T12" y="T13"/>
              </a:cxn>
              <a:cxn ang="T67">
                <a:pos x="T14" y="T15"/>
              </a:cxn>
              <a:cxn ang="T68">
                <a:pos x="T16" y="T17"/>
              </a:cxn>
              <a:cxn ang="T69">
                <a:pos x="T18" y="T19"/>
              </a:cxn>
              <a:cxn ang="T70">
                <a:pos x="T20" y="T21"/>
              </a:cxn>
              <a:cxn ang="T71">
                <a:pos x="T22" y="T23"/>
              </a:cxn>
              <a:cxn ang="T72">
                <a:pos x="T24" y="T25"/>
              </a:cxn>
              <a:cxn ang="T73">
                <a:pos x="T26" y="T27"/>
              </a:cxn>
              <a:cxn ang="T74">
                <a:pos x="T28" y="T29"/>
              </a:cxn>
              <a:cxn ang="T75">
                <a:pos x="T30" y="T31"/>
              </a:cxn>
              <a:cxn ang="T76">
                <a:pos x="T32" y="T33"/>
              </a:cxn>
              <a:cxn ang="T77">
                <a:pos x="T34" y="T35"/>
              </a:cxn>
              <a:cxn ang="T78">
                <a:pos x="T36" y="T37"/>
              </a:cxn>
              <a:cxn ang="T79">
                <a:pos x="T38" y="T39"/>
              </a:cxn>
              <a:cxn ang="T80">
                <a:pos x="T40" y="T41"/>
              </a:cxn>
              <a:cxn ang="T81">
                <a:pos x="T42" y="T43"/>
              </a:cxn>
              <a:cxn ang="T82">
                <a:pos x="T44" y="T45"/>
              </a:cxn>
              <a:cxn ang="T83">
                <a:pos x="T46" y="T47"/>
              </a:cxn>
              <a:cxn ang="T84">
                <a:pos x="T48" y="T49"/>
              </a:cxn>
              <a:cxn ang="T85">
                <a:pos x="T50" y="T51"/>
              </a:cxn>
              <a:cxn ang="T86">
                <a:pos x="T52" y="T53"/>
              </a:cxn>
              <a:cxn ang="T87">
                <a:pos x="T54" y="T55"/>
              </a:cxn>
              <a:cxn ang="T88">
                <a:pos x="T56" y="T57"/>
              </a:cxn>
              <a:cxn ang="T89">
                <a:pos x="T58" y="T59"/>
              </a:cxn>
            </a:cxnLst>
            <a:rect l="T90" t="T91" r="T92" b="T93"/>
            <a:pathLst>
              <a:path w="345" h="417">
                <a:moveTo>
                  <a:pt x="0" y="224"/>
                </a:moveTo>
                <a:lnTo>
                  <a:pt x="112" y="216"/>
                </a:lnTo>
                <a:lnTo>
                  <a:pt x="128" y="144"/>
                </a:lnTo>
                <a:lnTo>
                  <a:pt x="152" y="136"/>
                </a:lnTo>
                <a:lnTo>
                  <a:pt x="184" y="96"/>
                </a:lnTo>
                <a:lnTo>
                  <a:pt x="200" y="56"/>
                </a:lnTo>
                <a:lnTo>
                  <a:pt x="248" y="40"/>
                </a:lnTo>
                <a:lnTo>
                  <a:pt x="272" y="0"/>
                </a:lnTo>
                <a:lnTo>
                  <a:pt x="304" y="32"/>
                </a:lnTo>
                <a:lnTo>
                  <a:pt x="296" y="64"/>
                </a:lnTo>
                <a:lnTo>
                  <a:pt x="312" y="80"/>
                </a:lnTo>
                <a:lnTo>
                  <a:pt x="320" y="56"/>
                </a:lnTo>
                <a:lnTo>
                  <a:pt x="336" y="64"/>
                </a:lnTo>
                <a:lnTo>
                  <a:pt x="328" y="72"/>
                </a:lnTo>
                <a:lnTo>
                  <a:pt x="344" y="128"/>
                </a:lnTo>
                <a:lnTo>
                  <a:pt x="296" y="168"/>
                </a:lnTo>
                <a:lnTo>
                  <a:pt x="280" y="224"/>
                </a:lnTo>
                <a:lnTo>
                  <a:pt x="296" y="256"/>
                </a:lnTo>
                <a:lnTo>
                  <a:pt x="272" y="280"/>
                </a:lnTo>
                <a:lnTo>
                  <a:pt x="256" y="280"/>
                </a:lnTo>
                <a:lnTo>
                  <a:pt x="232" y="320"/>
                </a:lnTo>
                <a:lnTo>
                  <a:pt x="248" y="344"/>
                </a:lnTo>
                <a:lnTo>
                  <a:pt x="232" y="392"/>
                </a:lnTo>
                <a:lnTo>
                  <a:pt x="200" y="416"/>
                </a:lnTo>
                <a:lnTo>
                  <a:pt x="160" y="376"/>
                </a:lnTo>
                <a:lnTo>
                  <a:pt x="136" y="376"/>
                </a:lnTo>
                <a:lnTo>
                  <a:pt x="88" y="328"/>
                </a:lnTo>
                <a:lnTo>
                  <a:pt x="80" y="344"/>
                </a:lnTo>
                <a:lnTo>
                  <a:pt x="48" y="344"/>
                </a:lnTo>
                <a:lnTo>
                  <a:pt x="0" y="224"/>
                </a:lnTo>
              </a:path>
            </a:pathLst>
          </a:custGeom>
          <a:solidFill>
            <a:schemeClr val="accent6">
              <a:lumMod val="20000"/>
              <a:lumOff val="80000"/>
            </a:schemeClr>
          </a:solidFill>
          <a:ln w="6350" cap="flat" cmpd="sng" algn="ctr">
            <a:solidFill>
              <a:schemeClr val="tx1">
                <a:lumMod val="50000"/>
                <a:lumOff val="50000"/>
              </a:schemeClr>
            </a:solidFill>
            <a:prstDash val="solid"/>
            <a:round/>
            <a:headEnd/>
            <a:tailEnd/>
          </a:ln>
        </p:spPr>
        <p:txBody>
          <a:bodyPr lIns="0" tIns="0" rIns="0" bIns="0" anchor="ctr"/>
          <a:lstStyle/>
          <a:p>
            <a:endParaRPr lang="ru-RU" kern="0" dirty="0">
              <a:solidFill>
                <a:sysClr val="windowText" lastClr="000000"/>
              </a:solidFill>
            </a:endParaRPr>
          </a:p>
        </p:txBody>
      </p:sp>
      <p:sp>
        <p:nvSpPr>
          <p:cNvPr id="168" name="Freeform 45"/>
          <p:cNvSpPr>
            <a:spLocks/>
          </p:cNvSpPr>
          <p:nvPr>
            <p:custDataLst>
              <p:tags r:id="rId40"/>
            </p:custDataLst>
          </p:nvPr>
        </p:nvSpPr>
        <p:spPr bwMode="auto">
          <a:xfrm rot="489215">
            <a:off x="3516313" y="1863725"/>
            <a:ext cx="382406" cy="488489"/>
          </a:xfrm>
          <a:custGeom>
            <a:avLst/>
            <a:gdLst>
              <a:gd name="T0" fmla="*/ 2147483647 w 273"/>
              <a:gd name="T1" fmla="*/ 2147483647 h 345"/>
              <a:gd name="T2" fmla="*/ 2147483647 w 273"/>
              <a:gd name="T3" fmla="*/ 2147483647 h 345"/>
              <a:gd name="T4" fmla="*/ 2147483647 w 273"/>
              <a:gd name="T5" fmla="*/ 2147483647 h 345"/>
              <a:gd name="T6" fmla="*/ 2147483647 w 273"/>
              <a:gd name="T7" fmla="*/ 2147483647 h 345"/>
              <a:gd name="T8" fmla="*/ 2147483647 w 273"/>
              <a:gd name="T9" fmla="*/ 0 h 345"/>
              <a:gd name="T10" fmla="*/ 2147483647 w 273"/>
              <a:gd name="T11" fmla="*/ 0 h 345"/>
              <a:gd name="T12" fmla="*/ 2147483647 w 273"/>
              <a:gd name="T13" fmla="*/ 2147483647 h 345"/>
              <a:gd name="T14" fmla="*/ 2147483647 w 273"/>
              <a:gd name="T15" fmla="*/ 2147483647 h 345"/>
              <a:gd name="T16" fmla="*/ 2147483647 w 273"/>
              <a:gd name="T17" fmla="*/ 2147483647 h 345"/>
              <a:gd name="T18" fmla="*/ 2147483647 w 273"/>
              <a:gd name="T19" fmla="*/ 2147483647 h 345"/>
              <a:gd name="T20" fmla="*/ 2147483647 w 273"/>
              <a:gd name="T21" fmla="*/ 2147483647 h 345"/>
              <a:gd name="T22" fmla="*/ 2147483647 w 273"/>
              <a:gd name="T23" fmla="*/ 2147483647 h 345"/>
              <a:gd name="T24" fmla="*/ 2147483647 w 273"/>
              <a:gd name="T25" fmla="*/ 2147483647 h 345"/>
              <a:gd name="T26" fmla="*/ 2147483647 w 273"/>
              <a:gd name="T27" fmla="*/ 2147483647 h 345"/>
              <a:gd name="T28" fmla="*/ 2147483647 w 273"/>
              <a:gd name="T29" fmla="*/ 2147483647 h 345"/>
              <a:gd name="T30" fmla="*/ 2147483647 w 273"/>
              <a:gd name="T31" fmla="*/ 2147483647 h 345"/>
              <a:gd name="T32" fmla="*/ 2147483647 w 273"/>
              <a:gd name="T33" fmla="*/ 2147483647 h 345"/>
              <a:gd name="T34" fmla="*/ 2147483647 w 273"/>
              <a:gd name="T35" fmla="*/ 2147483647 h 345"/>
              <a:gd name="T36" fmla="*/ 2147483647 w 273"/>
              <a:gd name="T37" fmla="*/ 2147483647 h 345"/>
              <a:gd name="T38" fmla="*/ 2147483647 w 273"/>
              <a:gd name="T39" fmla="*/ 2147483647 h 345"/>
              <a:gd name="T40" fmla="*/ 2147483647 w 273"/>
              <a:gd name="T41" fmla="*/ 2147483647 h 345"/>
              <a:gd name="T42" fmla="*/ 0 w 273"/>
              <a:gd name="T43" fmla="*/ 2147483647 h 345"/>
              <a:gd name="T44" fmla="*/ 2147483647 w 273"/>
              <a:gd name="T45" fmla="*/ 2147483647 h 345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w 273"/>
              <a:gd name="T70" fmla="*/ 0 h 345"/>
              <a:gd name="T71" fmla="*/ 273 w 273"/>
              <a:gd name="T72" fmla="*/ 345 h 345"/>
            </a:gdLst>
            <a:ahLst/>
            <a:cxnLst>
              <a:cxn ang="T46">
                <a:pos x="T0" y="T1"/>
              </a:cxn>
              <a:cxn ang="T47">
                <a:pos x="T2" y="T3"/>
              </a:cxn>
              <a:cxn ang="T48">
                <a:pos x="T4" y="T5"/>
              </a:cxn>
              <a:cxn ang="T49">
                <a:pos x="T6" y="T7"/>
              </a:cxn>
              <a:cxn ang="T50">
                <a:pos x="T8" y="T9"/>
              </a:cxn>
              <a:cxn ang="T51">
                <a:pos x="T10" y="T11"/>
              </a:cxn>
              <a:cxn ang="T52">
                <a:pos x="T12" y="T13"/>
              </a:cxn>
              <a:cxn ang="T53">
                <a:pos x="T14" y="T15"/>
              </a:cxn>
              <a:cxn ang="T54">
                <a:pos x="T16" y="T17"/>
              </a:cxn>
              <a:cxn ang="T55">
                <a:pos x="T18" y="T19"/>
              </a:cxn>
              <a:cxn ang="T56">
                <a:pos x="T20" y="T21"/>
              </a:cxn>
              <a:cxn ang="T57">
                <a:pos x="T22" y="T23"/>
              </a:cxn>
              <a:cxn ang="T58">
                <a:pos x="T24" y="T25"/>
              </a:cxn>
              <a:cxn ang="T59">
                <a:pos x="T26" y="T27"/>
              </a:cxn>
              <a:cxn ang="T60">
                <a:pos x="T28" y="T29"/>
              </a:cxn>
              <a:cxn ang="T61">
                <a:pos x="T30" y="T31"/>
              </a:cxn>
              <a:cxn ang="T62">
                <a:pos x="T32" y="T33"/>
              </a:cxn>
              <a:cxn ang="T63">
                <a:pos x="T34" y="T35"/>
              </a:cxn>
              <a:cxn ang="T64">
                <a:pos x="T36" y="T37"/>
              </a:cxn>
              <a:cxn ang="T65">
                <a:pos x="T38" y="T39"/>
              </a:cxn>
              <a:cxn ang="T66">
                <a:pos x="T40" y="T41"/>
              </a:cxn>
              <a:cxn ang="T67">
                <a:pos x="T42" y="T43"/>
              </a:cxn>
              <a:cxn ang="T68">
                <a:pos x="T44" y="T45"/>
              </a:cxn>
            </a:cxnLst>
            <a:rect l="T69" t="T70" r="T71" b="T72"/>
            <a:pathLst>
              <a:path w="273" h="345">
                <a:moveTo>
                  <a:pt x="24" y="96"/>
                </a:moveTo>
                <a:lnTo>
                  <a:pt x="80" y="80"/>
                </a:lnTo>
                <a:lnTo>
                  <a:pt x="64" y="40"/>
                </a:lnTo>
                <a:lnTo>
                  <a:pt x="104" y="8"/>
                </a:lnTo>
                <a:lnTo>
                  <a:pt x="152" y="0"/>
                </a:lnTo>
                <a:lnTo>
                  <a:pt x="176" y="0"/>
                </a:lnTo>
                <a:lnTo>
                  <a:pt x="200" y="24"/>
                </a:lnTo>
                <a:lnTo>
                  <a:pt x="232" y="56"/>
                </a:lnTo>
                <a:lnTo>
                  <a:pt x="200" y="64"/>
                </a:lnTo>
                <a:lnTo>
                  <a:pt x="240" y="112"/>
                </a:lnTo>
                <a:lnTo>
                  <a:pt x="248" y="192"/>
                </a:lnTo>
                <a:lnTo>
                  <a:pt x="272" y="280"/>
                </a:lnTo>
                <a:lnTo>
                  <a:pt x="208" y="344"/>
                </a:lnTo>
                <a:lnTo>
                  <a:pt x="160" y="336"/>
                </a:lnTo>
                <a:lnTo>
                  <a:pt x="88" y="216"/>
                </a:lnTo>
                <a:lnTo>
                  <a:pt x="88" y="168"/>
                </a:lnTo>
                <a:lnTo>
                  <a:pt x="64" y="192"/>
                </a:lnTo>
                <a:lnTo>
                  <a:pt x="48" y="184"/>
                </a:lnTo>
                <a:lnTo>
                  <a:pt x="40" y="208"/>
                </a:lnTo>
                <a:lnTo>
                  <a:pt x="24" y="192"/>
                </a:lnTo>
                <a:lnTo>
                  <a:pt x="32" y="160"/>
                </a:lnTo>
                <a:lnTo>
                  <a:pt x="0" y="128"/>
                </a:lnTo>
                <a:lnTo>
                  <a:pt x="24" y="96"/>
                </a:lnTo>
              </a:path>
            </a:pathLst>
          </a:custGeom>
          <a:solidFill>
            <a:schemeClr val="accent6">
              <a:lumMod val="20000"/>
              <a:lumOff val="80000"/>
            </a:schemeClr>
          </a:solidFill>
          <a:ln w="6350" cap="flat" cmpd="sng" algn="ctr">
            <a:solidFill>
              <a:schemeClr val="tx1">
                <a:lumMod val="50000"/>
                <a:lumOff val="50000"/>
              </a:schemeClr>
            </a:solidFill>
            <a:prstDash val="solid"/>
            <a:round/>
            <a:headEnd/>
            <a:tailEnd/>
          </a:ln>
        </p:spPr>
        <p:txBody>
          <a:bodyPr lIns="0" tIns="0" rIns="0" bIns="0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kern="0" dirty="0">
              <a:solidFill>
                <a:sysClr val="windowText" lastClr="000000"/>
              </a:solidFill>
            </a:endParaRPr>
          </a:p>
        </p:txBody>
      </p:sp>
      <p:sp>
        <p:nvSpPr>
          <p:cNvPr id="169" name="Freeform 46"/>
          <p:cNvSpPr>
            <a:spLocks/>
          </p:cNvSpPr>
          <p:nvPr>
            <p:custDataLst>
              <p:tags r:id="rId41"/>
            </p:custDataLst>
          </p:nvPr>
        </p:nvSpPr>
        <p:spPr bwMode="auto">
          <a:xfrm rot="489215">
            <a:off x="2882900" y="2278063"/>
            <a:ext cx="393701" cy="330246"/>
          </a:xfrm>
          <a:custGeom>
            <a:avLst/>
            <a:gdLst>
              <a:gd name="T0" fmla="*/ 2147483647 w 281"/>
              <a:gd name="T1" fmla="*/ 2147483647 h 233"/>
              <a:gd name="T2" fmla="*/ 2147483647 w 281"/>
              <a:gd name="T3" fmla="*/ 2147483647 h 233"/>
              <a:gd name="T4" fmla="*/ 2147483647 w 281"/>
              <a:gd name="T5" fmla="*/ 2147483647 h 233"/>
              <a:gd name="T6" fmla="*/ 2147483647 w 281"/>
              <a:gd name="T7" fmla="*/ 2147483647 h 233"/>
              <a:gd name="T8" fmla="*/ 2147483647 w 281"/>
              <a:gd name="T9" fmla="*/ 2147483647 h 233"/>
              <a:gd name="T10" fmla="*/ 2147483647 w 281"/>
              <a:gd name="T11" fmla="*/ 2147483647 h 233"/>
              <a:gd name="T12" fmla="*/ 2147483647 w 281"/>
              <a:gd name="T13" fmla="*/ 2147483647 h 233"/>
              <a:gd name="T14" fmla="*/ 2147483647 w 281"/>
              <a:gd name="T15" fmla="*/ 2147483647 h 233"/>
              <a:gd name="T16" fmla="*/ 2147483647 w 281"/>
              <a:gd name="T17" fmla="*/ 2147483647 h 233"/>
              <a:gd name="T18" fmla="*/ 2147483647 w 281"/>
              <a:gd name="T19" fmla="*/ 2147483647 h 233"/>
              <a:gd name="T20" fmla="*/ 2147483647 w 281"/>
              <a:gd name="T21" fmla="*/ 2147483647 h 233"/>
              <a:gd name="T22" fmla="*/ 0 w 281"/>
              <a:gd name="T23" fmla="*/ 2147483647 h 233"/>
              <a:gd name="T24" fmla="*/ 2147483647 w 281"/>
              <a:gd name="T25" fmla="*/ 2147483647 h 233"/>
              <a:gd name="T26" fmla="*/ 2147483647 w 281"/>
              <a:gd name="T27" fmla="*/ 2147483647 h 233"/>
              <a:gd name="T28" fmla="*/ 2147483647 w 281"/>
              <a:gd name="T29" fmla="*/ 2147483647 h 233"/>
              <a:gd name="T30" fmla="*/ 2147483647 w 281"/>
              <a:gd name="T31" fmla="*/ 2147483647 h 233"/>
              <a:gd name="T32" fmla="*/ 2147483647 w 281"/>
              <a:gd name="T33" fmla="*/ 2147483647 h 233"/>
              <a:gd name="T34" fmla="*/ 2147483647 w 281"/>
              <a:gd name="T35" fmla="*/ 0 h 233"/>
              <a:gd name="T36" fmla="*/ 2147483647 w 281"/>
              <a:gd name="T37" fmla="*/ 2147483647 h 233"/>
              <a:gd name="T38" fmla="*/ 2147483647 w 281"/>
              <a:gd name="T39" fmla="*/ 2147483647 h 233"/>
              <a:gd name="T40" fmla="*/ 2147483647 w 281"/>
              <a:gd name="T41" fmla="*/ 2147483647 h 233"/>
              <a:gd name="T42" fmla="*/ 2147483647 w 281"/>
              <a:gd name="T43" fmla="*/ 2147483647 h 233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w 281"/>
              <a:gd name="T67" fmla="*/ 0 h 233"/>
              <a:gd name="T68" fmla="*/ 281 w 281"/>
              <a:gd name="T69" fmla="*/ 233 h 233"/>
            </a:gdLst>
            <a:ahLst/>
            <a:cxnLst>
              <a:cxn ang="T44">
                <a:pos x="T0" y="T1"/>
              </a:cxn>
              <a:cxn ang="T45">
                <a:pos x="T2" y="T3"/>
              </a:cxn>
              <a:cxn ang="T46">
                <a:pos x="T4" y="T5"/>
              </a:cxn>
              <a:cxn ang="T47">
                <a:pos x="T6" y="T7"/>
              </a:cxn>
              <a:cxn ang="T48">
                <a:pos x="T8" y="T9"/>
              </a:cxn>
              <a:cxn ang="T49">
                <a:pos x="T10" y="T11"/>
              </a:cxn>
              <a:cxn ang="T50">
                <a:pos x="T12" y="T13"/>
              </a:cxn>
              <a:cxn ang="T51">
                <a:pos x="T14" y="T15"/>
              </a:cxn>
              <a:cxn ang="T52">
                <a:pos x="T16" y="T17"/>
              </a:cxn>
              <a:cxn ang="T53">
                <a:pos x="T18" y="T19"/>
              </a:cxn>
              <a:cxn ang="T54">
                <a:pos x="T20" y="T21"/>
              </a:cxn>
              <a:cxn ang="T55">
                <a:pos x="T22" y="T23"/>
              </a:cxn>
              <a:cxn ang="T56">
                <a:pos x="T24" y="T25"/>
              </a:cxn>
              <a:cxn ang="T57">
                <a:pos x="T26" y="T27"/>
              </a:cxn>
              <a:cxn ang="T58">
                <a:pos x="T28" y="T29"/>
              </a:cxn>
              <a:cxn ang="T59">
                <a:pos x="T30" y="T31"/>
              </a:cxn>
              <a:cxn ang="T60">
                <a:pos x="T32" y="T33"/>
              </a:cxn>
              <a:cxn ang="T61">
                <a:pos x="T34" y="T35"/>
              </a:cxn>
              <a:cxn ang="T62">
                <a:pos x="T36" y="T37"/>
              </a:cxn>
              <a:cxn ang="T63">
                <a:pos x="T38" y="T39"/>
              </a:cxn>
              <a:cxn ang="T64">
                <a:pos x="T40" y="T41"/>
              </a:cxn>
              <a:cxn ang="T65">
                <a:pos x="T42" y="T43"/>
              </a:cxn>
            </a:cxnLst>
            <a:rect l="T66" t="T67" r="T68" b="T69"/>
            <a:pathLst>
              <a:path w="281" h="233">
                <a:moveTo>
                  <a:pt x="280" y="152"/>
                </a:moveTo>
                <a:lnTo>
                  <a:pt x="216" y="200"/>
                </a:lnTo>
                <a:lnTo>
                  <a:pt x="208" y="232"/>
                </a:lnTo>
                <a:lnTo>
                  <a:pt x="168" y="232"/>
                </a:lnTo>
                <a:lnTo>
                  <a:pt x="144" y="216"/>
                </a:lnTo>
                <a:lnTo>
                  <a:pt x="136" y="184"/>
                </a:lnTo>
                <a:lnTo>
                  <a:pt x="112" y="176"/>
                </a:lnTo>
                <a:lnTo>
                  <a:pt x="96" y="144"/>
                </a:lnTo>
                <a:lnTo>
                  <a:pt x="56" y="152"/>
                </a:lnTo>
                <a:lnTo>
                  <a:pt x="32" y="136"/>
                </a:lnTo>
                <a:lnTo>
                  <a:pt x="16" y="136"/>
                </a:lnTo>
                <a:lnTo>
                  <a:pt x="0" y="64"/>
                </a:lnTo>
                <a:lnTo>
                  <a:pt x="24" y="40"/>
                </a:lnTo>
                <a:lnTo>
                  <a:pt x="64" y="48"/>
                </a:lnTo>
                <a:lnTo>
                  <a:pt x="88" y="88"/>
                </a:lnTo>
                <a:lnTo>
                  <a:pt x="96" y="40"/>
                </a:lnTo>
                <a:lnTo>
                  <a:pt x="96" y="8"/>
                </a:lnTo>
                <a:lnTo>
                  <a:pt x="144" y="0"/>
                </a:lnTo>
                <a:lnTo>
                  <a:pt x="192" y="120"/>
                </a:lnTo>
                <a:lnTo>
                  <a:pt x="224" y="120"/>
                </a:lnTo>
                <a:lnTo>
                  <a:pt x="232" y="104"/>
                </a:lnTo>
                <a:lnTo>
                  <a:pt x="280" y="152"/>
                </a:lnTo>
              </a:path>
            </a:pathLst>
          </a:custGeom>
          <a:solidFill>
            <a:schemeClr val="accent6">
              <a:lumMod val="20000"/>
              <a:lumOff val="80000"/>
            </a:schemeClr>
          </a:solidFill>
          <a:ln w="6350" cap="flat" cmpd="sng" algn="ctr">
            <a:solidFill>
              <a:schemeClr val="tx1">
                <a:lumMod val="50000"/>
                <a:lumOff val="50000"/>
              </a:schemeClr>
            </a:solidFill>
            <a:prstDash val="solid"/>
            <a:round/>
            <a:headEnd/>
            <a:tailEnd/>
          </a:ln>
        </p:spPr>
        <p:txBody>
          <a:bodyPr lIns="0" tIns="0" rIns="0" bIns="0" anchor="ctr"/>
          <a:lstStyle/>
          <a:p>
            <a:endParaRPr lang="ru-RU" kern="0" dirty="0">
              <a:solidFill>
                <a:sysClr val="windowText" lastClr="000000"/>
              </a:solidFill>
            </a:endParaRPr>
          </a:p>
        </p:txBody>
      </p:sp>
      <p:sp>
        <p:nvSpPr>
          <p:cNvPr id="170" name="Freeform 47"/>
          <p:cNvSpPr>
            <a:spLocks/>
          </p:cNvSpPr>
          <p:nvPr>
            <p:custDataLst>
              <p:tags r:id="rId42"/>
            </p:custDataLst>
          </p:nvPr>
        </p:nvSpPr>
        <p:spPr bwMode="auto">
          <a:xfrm rot="489215">
            <a:off x="2684463" y="2311400"/>
            <a:ext cx="225894" cy="342287"/>
          </a:xfrm>
          <a:custGeom>
            <a:avLst/>
            <a:gdLst>
              <a:gd name="T0" fmla="*/ 2147483647 w 161"/>
              <a:gd name="T1" fmla="*/ 2147483647 h 241"/>
              <a:gd name="T2" fmla="*/ 2147483647 w 161"/>
              <a:gd name="T3" fmla="*/ 2147483647 h 241"/>
              <a:gd name="T4" fmla="*/ 2147483647 w 161"/>
              <a:gd name="T5" fmla="*/ 2147483647 h 241"/>
              <a:gd name="T6" fmla="*/ 2147483647 w 161"/>
              <a:gd name="T7" fmla="*/ 2147483647 h 241"/>
              <a:gd name="T8" fmla="*/ 2147483647 w 161"/>
              <a:gd name="T9" fmla="*/ 2147483647 h 241"/>
              <a:gd name="T10" fmla="*/ 2147483647 w 161"/>
              <a:gd name="T11" fmla="*/ 2147483647 h 241"/>
              <a:gd name="T12" fmla="*/ 2147483647 w 161"/>
              <a:gd name="T13" fmla="*/ 2147483647 h 241"/>
              <a:gd name="T14" fmla="*/ 2147483647 w 161"/>
              <a:gd name="T15" fmla="*/ 2147483647 h 241"/>
              <a:gd name="T16" fmla="*/ 0 w 161"/>
              <a:gd name="T17" fmla="*/ 2147483647 h 241"/>
              <a:gd name="T18" fmla="*/ 0 w 161"/>
              <a:gd name="T19" fmla="*/ 2147483647 h 241"/>
              <a:gd name="T20" fmla="*/ 2147483647 w 161"/>
              <a:gd name="T21" fmla="*/ 2147483647 h 241"/>
              <a:gd name="T22" fmla="*/ 2147483647 w 161"/>
              <a:gd name="T23" fmla="*/ 2147483647 h 241"/>
              <a:gd name="T24" fmla="*/ 2147483647 w 161"/>
              <a:gd name="T25" fmla="*/ 2147483647 h 241"/>
              <a:gd name="T26" fmla="*/ 2147483647 w 161"/>
              <a:gd name="T27" fmla="*/ 2147483647 h 241"/>
              <a:gd name="T28" fmla="*/ 2147483647 w 161"/>
              <a:gd name="T29" fmla="*/ 2147483647 h 241"/>
              <a:gd name="T30" fmla="*/ 2147483647 w 161"/>
              <a:gd name="T31" fmla="*/ 0 h 241"/>
              <a:gd name="T32" fmla="*/ 2147483647 w 161"/>
              <a:gd name="T33" fmla="*/ 2147483647 h 241"/>
              <a:gd name="T34" fmla="*/ 2147483647 w 161"/>
              <a:gd name="T35" fmla="*/ 2147483647 h 241"/>
              <a:gd name="T36" fmla="*/ 2147483647 w 161"/>
              <a:gd name="T37" fmla="*/ 2147483647 h 241"/>
              <a:gd name="T38" fmla="*/ 2147483647 w 161"/>
              <a:gd name="T39" fmla="*/ 2147483647 h 241"/>
              <a:gd name="T40" fmla="*/ 2147483647 w 161"/>
              <a:gd name="T41" fmla="*/ 2147483647 h 241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w 161"/>
              <a:gd name="T64" fmla="*/ 0 h 241"/>
              <a:gd name="T65" fmla="*/ 161 w 161"/>
              <a:gd name="T66" fmla="*/ 241 h 241"/>
            </a:gdLst>
            <a:ahLst/>
            <a:cxnLst>
              <a:cxn ang="T42">
                <a:pos x="T0" y="T1"/>
              </a:cxn>
              <a:cxn ang="T43">
                <a:pos x="T2" y="T3"/>
              </a:cxn>
              <a:cxn ang="T44">
                <a:pos x="T4" y="T5"/>
              </a:cxn>
              <a:cxn ang="T45">
                <a:pos x="T6" y="T7"/>
              </a:cxn>
              <a:cxn ang="T46">
                <a:pos x="T8" y="T9"/>
              </a:cxn>
              <a:cxn ang="T47">
                <a:pos x="T10" y="T11"/>
              </a:cxn>
              <a:cxn ang="T48">
                <a:pos x="T12" y="T13"/>
              </a:cxn>
              <a:cxn ang="T49">
                <a:pos x="T14" y="T15"/>
              </a:cxn>
              <a:cxn ang="T50">
                <a:pos x="T16" y="T17"/>
              </a:cxn>
              <a:cxn ang="T51">
                <a:pos x="T18" y="T19"/>
              </a:cxn>
              <a:cxn ang="T52">
                <a:pos x="T20" y="T21"/>
              </a:cxn>
              <a:cxn ang="T53">
                <a:pos x="T22" y="T23"/>
              </a:cxn>
              <a:cxn ang="T54">
                <a:pos x="T24" y="T25"/>
              </a:cxn>
              <a:cxn ang="T55">
                <a:pos x="T26" y="T27"/>
              </a:cxn>
              <a:cxn ang="T56">
                <a:pos x="T28" y="T29"/>
              </a:cxn>
              <a:cxn ang="T57">
                <a:pos x="T30" y="T31"/>
              </a:cxn>
              <a:cxn ang="T58">
                <a:pos x="T32" y="T33"/>
              </a:cxn>
              <a:cxn ang="T59">
                <a:pos x="T34" y="T35"/>
              </a:cxn>
              <a:cxn ang="T60">
                <a:pos x="T36" y="T37"/>
              </a:cxn>
              <a:cxn ang="T61">
                <a:pos x="T38" y="T39"/>
              </a:cxn>
              <a:cxn ang="T62">
                <a:pos x="T40" y="T41"/>
              </a:cxn>
            </a:cxnLst>
            <a:rect l="T63" t="T64" r="T65" b="T66"/>
            <a:pathLst>
              <a:path w="161" h="241">
                <a:moveTo>
                  <a:pt x="104" y="184"/>
                </a:moveTo>
                <a:lnTo>
                  <a:pt x="96" y="192"/>
                </a:lnTo>
                <a:lnTo>
                  <a:pt x="96" y="224"/>
                </a:lnTo>
                <a:lnTo>
                  <a:pt x="72" y="240"/>
                </a:lnTo>
                <a:lnTo>
                  <a:pt x="48" y="240"/>
                </a:lnTo>
                <a:lnTo>
                  <a:pt x="32" y="200"/>
                </a:lnTo>
                <a:lnTo>
                  <a:pt x="16" y="192"/>
                </a:lnTo>
                <a:lnTo>
                  <a:pt x="24" y="176"/>
                </a:lnTo>
                <a:lnTo>
                  <a:pt x="0" y="144"/>
                </a:lnTo>
                <a:lnTo>
                  <a:pt x="0" y="136"/>
                </a:lnTo>
                <a:lnTo>
                  <a:pt x="32" y="112"/>
                </a:lnTo>
                <a:lnTo>
                  <a:pt x="32" y="88"/>
                </a:lnTo>
                <a:lnTo>
                  <a:pt x="48" y="80"/>
                </a:lnTo>
                <a:lnTo>
                  <a:pt x="56" y="56"/>
                </a:lnTo>
                <a:lnTo>
                  <a:pt x="80" y="48"/>
                </a:lnTo>
                <a:lnTo>
                  <a:pt x="120" y="0"/>
                </a:lnTo>
                <a:lnTo>
                  <a:pt x="144" y="8"/>
                </a:lnTo>
                <a:lnTo>
                  <a:pt x="160" y="80"/>
                </a:lnTo>
                <a:lnTo>
                  <a:pt x="136" y="88"/>
                </a:lnTo>
                <a:lnTo>
                  <a:pt x="136" y="136"/>
                </a:lnTo>
                <a:lnTo>
                  <a:pt x="104" y="184"/>
                </a:lnTo>
              </a:path>
            </a:pathLst>
          </a:custGeom>
          <a:solidFill>
            <a:schemeClr val="accent6">
              <a:lumMod val="20000"/>
              <a:lumOff val="80000"/>
            </a:schemeClr>
          </a:solidFill>
          <a:ln w="6350" cap="flat" cmpd="sng" algn="ctr">
            <a:solidFill>
              <a:schemeClr val="tx1">
                <a:lumMod val="50000"/>
                <a:lumOff val="50000"/>
              </a:schemeClr>
            </a:solidFill>
            <a:prstDash val="solid"/>
            <a:round/>
            <a:headEnd/>
            <a:tailEnd/>
          </a:ln>
        </p:spPr>
        <p:txBody>
          <a:bodyPr lIns="0" tIns="0" rIns="0" bIns="0" anchor="ctr"/>
          <a:lstStyle/>
          <a:p>
            <a:endParaRPr lang="ru-RU" kern="0" dirty="0">
              <a:solidFill>
                <a:sysClr val="windowText" lastClr="000000"/>
              </a:solidFill>
            </a:endParaRPr>
          </a:p>
        </p:txBody>
      </p:sp>
      <p:sp>
        <p:nvSpPr>
          <p:cNvPr id="171" name="Freeform 48"/>
          <p:cNvSpPr>
            <a:spLocks/>
          </p:cNvSpPr>
          <p:nvPr>
            <p:custDataLst>
              <p:tags r:id="rId43"/>
            </p:custDataLst>
          </p:nvPr>
        </p:nvSpPr>
        <p:spPr bwMode="auto">
          <a:xfrm rot="489215">
            <a:off x="2816225" y="2454275"/>
            <a:ext cx="313024" cy="232205"/>
          </a:xfrm>
          <a:custGeom>
            <a:avLst/>
            <a:gdLst>
              <a:gd name="T0" fmla="*/ 2147483647 w 225"/>
              <a:gd name="T1" fmla="*/ 2147483647 h 161"/>
              <a:gd name="T2" fmla="*/ 2147483647 w 225"/>
              <a:gd name="T3" fmla="*/ 2147483647 h 161"/>
              <a:gd name="T4" fmla="*/ 2147483647 w 225"/>
              <a:gd name="T5" fmla="*/ 2147483647 h 161"/>
              <a:gd name="T6" fmla="*/ 2147483647 w 225"/>
              <a:gd name="T7" fmla="*/ 2147483647 h 161"/>
              <a:gd name="T8" fmla="*/ 2147483647 w 225"/>
              <a:gd name="T9" fmla="*/ 2147483647 h 161"/>
              <a:gd name="T10" fmla="*/ 2147483647 w 225"/>
              <a:gd name="T11" fmla="*/ 2147483647 h 161"/>
              <a:gd name="T12" fmla="*/ 2147483647 w 225"/>
              <a:gd name="T13" fmla="*/ 2147483647 h 161"/>
              <a:gd name="T14" fmla="*/ 2147483647 w 225"/>
              <a:gd name="T15" fmla="*/ 2147483647 h 161"/>
              <a:gd name="T16" fmla="*/ 2147483647 w 225"/>
              <a:gd name="T17" fmla="*/ 2147483647 h 161"/>
              <a:gd name="T18" fmla="*/ 2147483647 w 225"/>
              <a:gd name="T19" fmla="*/ 0 h 161"/>
              <a:gd name="T20" fmla="*/ 2147483647 w 225"/>
              <a:gd name="T21" fmla="*/ 0 h 161"/>
              <a:gd name="T22" fmla="*/ 2147483647 w 225"/>
              <a:gd name="T23" fmla="*/ 2147483647 h 161"/>
              <a:gd name="T24" fmla="*/ 2147483647 w 225"/>
              <a:gd name="T25" fmla="*/ 2147483647 h 161"/>
              <a:gd name="T26" fmla="*/ 0 w 225"/>
              <a:gd name="T27" fmla="*/ 2147483647 h 161"/>
              <a:gd name="T28" fmla="*/ 2147483647 w 225"/>
              <a:gd name="T29" fmla="*/ 2147483647 h 161"/>
              <a:gd name="T30" fmla="*/ 2147483647 w 225"/>
              <a:gd name="T31" fmla="*/ 2147483647 h 161"/>
              <a:gd name="T32" fmla="*/ 2147483647 w 225"/>
              <a:gd name="T33" fmla="*/ 2147483647 h 161"/>
              <a:gd name="T34" fmla="*/ 2147483647 w 225"/>
              <a:gd name="T35" fmla="*/ 2147483647 h 161"/>
              <a:gd name="T36" fmla="*/ 2147483647 w 225"/>
              <a:gd name="T37" fmla="*/ 2147483647 h 161"/>
              <a:gd name="T38" fmla="*/ 2147483647 w 225"/>
              <a:gd name="T39" fmla="*/ 2147483647 h 161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w 225"/>
              <a:gd name="T61" fmla="*/ 0 h 161"/>
              <a:gd name="T62" fmla="*/ 225 w 225"/>
              <a:gd name="T63" fmla="*/ 161 h 161"/>
            </a:gdLst>
            <a:ahLst/>
            <a:cxnLst>
              <a:cxn ang="T40">
                <a:pos x="T0" y="T1"/>
              </a:cxn>
              <a:cxn ang="T41">
                <a:pos x="T2" y="T3"/>
              </a:cxn>
              <a:cxn ang="T42">
                <a:pos x="T4" y="T5"/>
              </a:cxn>
              <a:cxn ang="T43">
                <a:pos x="T6" y="T7"/>
              </a:cxn>
              <a:cxn ang="T44">
                <a:pos x="T8" y="T9"/>
              </a:cxn>
              <a:cxn ang="T45">
                <a:pos x="T10" y="T11"/>
              </a:cxn>
              <a:cxn ang="T46">
                <a:pos x="T12" y="T13"/>
              </a:cxn>
              <a:cxn ang="T47">
                <a:pos x="T14" y="T15"/>
              </a:cxn>
              <a:cxn ang="T48">
                <a:pos x="T16" y="T17"/>
              </a:cxn>
              <a:cxn ang="T49">
                <a:pos x="T18" y="T19"/>
              </a:cxn>
              <a:cxn ang="T50">
                <a:pos x="T20" y="T21"/>
              </a:cxn>
              <a:cxn ang="T51">
                <a:pos x="T22" y="T23"/>
              </a:cxn>
              <a:cxn ang="T52">
                <a:pos x="T24" y="T25"/>
              </a:cxn>
              <a:cxn ang="T53">
                <a:pos x="T26" y="T27"/>
              </a:cxn>
              <a:cxn ang="T54">
                <a:pos x="T28" y="T29"/>
              </a:cxn>
              <a:cxn ang="T55">
                <a:pos x="T30" y="T31"/>
              </a:cxn>
              <a:cxn ang="T56">
                <a:pos x="T32" y="T33"/>
              </a:cxn>
              <a:cxn ang="T57">
                <a:pos x="T34" y="T35"/>
              </a:cxn>
              <a:cxn ang="T58">
                <a:pos x="T36" y="T37"/>
              </a:cxn>
              <a:cxn ang="T59">
                <a:pos x="T38" y="T39"/>
              </a:cxn>
            </a:cxnLst>
            <a:rect l="T60" t="T61" r="T62" b="T63"/>
            <a:pathLst>
              <a:path w="225" h="161">
                <a:moveTo>
                  <a:pt x="224" y="160"/>
                </a:moveTo>
                <a:lnTo>
                  <a:pt x="216" y="144"/>
                </a:lnTo>
                <a:lnTo>
                  <a:pt x="200" y="128"/>
                </a:lnTo>
                <a:lnTo>
                  <a:pt x="208" y="96"/>
                </a:lnTo>
                <a:lnTo>
                  <a:pt x="184" y="80"/>
                </a:lnTo>
                <a:lnTo>
                  <a:pt x="176" y="48"/>
                </a:lnTo>
                <a:lnTo>
                  <a:pt x="152" y="40"/>
                </a:lnTo>
                <a:lnTo>
                  <a:pt x="136" y="8"/>
                </a:lnTo>
                <a:lnTo>
                  <a:pt x="96" y="16"/>
                </a:lnTo>
                <a:lnTo>
                  <a:pt x="72" y="0"/>
                </a:lnTo>
                <a:lnTo>
                  <a:pt x="56" y="0"/>
                </a:lnTo>
                <a:lnTo>
                  <a:pt x="32" y="8"/>
                </a:lnTo>
                <a:lnTo>
                  <a:pt x="32" y="56"/>
                </a:lnTo>
                <a:lnTo>
                  <a:pt x="0" y="104"/>
                </a:lnTo>
                <a:lnTo>
                  <a:pt x="80" y="136"/>
                </a:lnTo>
                <a:lnTo>
                  <a:pt x="112" y="136"/>
                </a:lnTo>
                <a:lnTo>
                  <a:pt x="136" y="128"/>
                </a:lnTo>
                <a:lnTo>
                  <a:pt x="160" y="144"/>
                </a:lnTo>
                <a:lnTo>
                  <a:pt x="208" y="160"/>
                </a:lnTo>
                <a:lnTo>
                  <a:pt x="224" y="160"/>
                </a:lnTo>
              </a:path>
            </a:pathLst>
          </a:custGeom>
          <a:solidFill>
            <a:schemeClr val="accent6">
              <a:lumMod val="20000"/>
              <a:lumOff val="80000"/>
            </a:schemeClr>
          </a:solidFill>
          <a:ln w="6350" cap="flat" cmpd="sng" algn="ctr">
            <a:solidFill>
              <a:schemeClr val="tx1">
                <a:lumMod val="50000"/>
                <a:lumOff val="50000"/>
              </a:schemeClr>
            </a:solidFill>
            <a:prstDash val="solid"/>
            <a:round/>
            <a:headEnd/>
            <a:tailEnd/>
          </a:ln>
        </p:spPr>
        <p:txBody>
          <a:bodyPr lIns="0" tIns="0" rIns="0" bIns="0" anchor="ctr"/>
          <a:lstStyle/>
          <a:p>
            <a:endParaRPr lang="ru-RU" kern="0" dirty="0">
              <a:solidFill>
                <a:sysClr val="windowText" lastClr="000000"/>
              </a:solidFill>
            </a:endParaRPr>
          </a:p>
        </p:txBody>
      </p:sp>
      <p:sp>
        <p:nvSpPr>
          <p:cNvPr id="172" name="Freeform 49"/>
          <p:cNvSpPr>
            <a:spLocks/>
          </p:cNvSpPr>
          <p:nvPr>
            <p:custDataLst>
              <p:tags r:id="rId44"/>
            </p:custDataLst>
          </p:nvPr>
        </p:nvSpPr>
        <p:spPr bwMode="auto">
          <a:xfrm rot="489215">
            <a:off x="2741613" y="2590800"/>
            <a:ext cx="380792" cy="261445"/>
          </a:xfrm>
          <a:custGeom>
            <a:avLst/>
            <a:gdLst>
              <a:gd name="T0" fmla="*/ 2147483647 w 273"/>
              <a:gd name="T1" fmla="*/ 2147483647 h 185"/>
              <a:gd name="T2" fmla="*/ 2147483647 w 273"/>
              <a:gd name="T3" fmla="*/ 2147483647 h 185"/>
              <a:gd name="T4" fmla="*/ 2147483647 w 273"/>
              <a:gd name="T5" fmla="*/ 2147483647 h 185"/>
              <a:gd name="T6" fmla="*/ 2147483647 w 273"/>
              <a:gd name="T7" fmla="*/ 2147483647 h 185"/>
              <a:gd name="T8" fmla="*/ 2147483647 w 273"/>
              <a:gd name="T9" fmla="*/ 2147483647 h 185"/>
              <a:gd name="T10" fmla="*/ 2147483647 w 273"/>
              <a:gd name="T11" fmla="*/ 2147483647 h 185"/>
              <a:gd name="T12" fmla="*/ 2147483647 w 273"/>
              <a:gd name="T13" fmla="*/ 2147483647 h 185"/>
              <a:gd name="T14" fmla="*/ 2147483647 w 273"/>
              <a:gd name="T15" fmla="*/ 2147483647 h 185"/>
              <a:gd name="T16" fmla="*/ 2147483647 w 273"/>
              <a:gd name="T17" fmla="*/ 2147483647 h 185"/>
              <a:gd name="T18" fmla="*/ 2147483647 w 273"/>
              <a:gd name="T19" fmla="*/ 2147483647 h 185"/>
              <a:gd name="T20" fmla="*/ 2147483647 w 273"/>
              <a:gd name="T21" fmla="*/ 2147483647 h 185"/>
              <a:gd name="T22" fmla="*/ 2147483647 w 273"/>
              <a:gd name="T23" fmla="*/ 2147483647 h 185"/>
              <a:gd name="T24" fmla="*/ 2147483647 w 273"/>
              <a:gd name="T25" fmla="*/ 2147483647 h 185"/>
              <a:gd name="T26" fmla="*/ 2147483647 w 273"/>
              <a:gd name="T27" fmla="*/ 2147483647 h 185"/>
              <a:gd name="T28" fmla="*/ 2147483647 w 273"/>
              <a:gd name="T29" fmla="*/ 2147483647 h 185"/>
              <a:gd name="T30" fmla="*/ 2147483647 w 273"/>
              <a:gd name="T31" fmla="*/ 0 h 185"/>
              <a:gd name="T32" fmla="*/ 2147483647 w 273"/>
              <a:gd name="T33" fmla="*/ 2147483647 h 185"/>
              <a:gd name="T34" fmla="*/ 2147483647 w 273"/>
              <a:gd name="T35" fmla="*/ 2147483647 h 185"/>
              <a:gd name="T36" fmla="*/ 0 w 273"/>
              <a:gd name="T37" fmla="*/ 2147483647 h 185"/>
              <a:gd name="T38" fmla="*/ 2147483647 w 273"/>
              <a:gd name="T39" fmla="*/ 2147483647 h 185"/>
              <a:gd name="T40" fmla="*/ 2147483647 w 273"/>
              <a:gd name="T41" fmla="*/ 2147483647 h 185"/>
              <a:gd name="T42" fmla="*/ 2147483647 w 273"/>
              <a:gd name="T43" fmla="*/ 2147483647 h 185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w 273"/>
              <a:gd name="T67" fmla="*/ 0 h 185"/>
              <a:gd name="T68" fmla="*/ 273 w 273"/>
              <a:gd name="T69" fmla="*/ 185 h 185"/>
            </a:gdLst>
            <a:ahLst/>
            <a:cxnLst>
              <a:cxn ang="T44">
                <a:pos x="T0" y="T1"/>
              </a:cxn>
              <a:cxn ang="T45">
                <a:pos x="T2" y="T3"/>
              </a:cxn>
              <a:cxn ang="T46">
                <a:pos x="T4" y="T5"/>
              </a:cxn>
              <a:cxn ang="T47">
                <a:pos x="T6" y="T7"/>
              </a:cxn>
              <a:cxn ang="T48">
                <a:pos x="T8" y="T9"/>
              </a:cxn>
              <a:cxn ang="T49">
                <a:pos x="T10" y="T11"/>
              </a:cxn>
              <a:cxn ang="T50">
                <a:pos x="T12" y="T13"/>
              </a:cxn>
              <a:cxn ang="T51">
                <a:pos x="T14" y="T15"/>
              </a:cxn>
              <a:cxn ang="T52">
                <a:pos x="T16" y="T17"/>
              </a:cxn>
              <a:cxn ang="T53">
                <a:pos x="T18" y="T19"/>
              </a:cxn>
              <a:cxn ang="T54">
                <a:pos x="T20" y="T21"/>
              </a:cxn>
              <a:cxn ang="T55">
                <a:pos x="T22" y="T23"/>
              </a:cxn>
              <a:cxn ang="T56">
                <a:pos x="T24" y="T25"/>
              </a:cxn>
              <a:cxn ang="T57">
                <a:pos x="T26" y="T27"/>
              </a:cxn>
              <a:cxn ang="T58">
                <a:pos x="T28" y="T29"/>
              </a:cxn>
              <a:cxn ang="T59">
                <a:pos x="T30" y="T31"/>
              </a:cxn>
              <a:cxn ang="T60">
                <a:pos x="T32" y="T33"/>
              </a:cxn>
              <a:cxn ang="T61">
                <a:pos x="T34" y="T35"/>
              </a:cxn>
              <a:cxn ang="T62">
                <a:pos x="T36" y="T37"/>
              </a:cxn>
              <a:cxn ang="T63">
                <a:pos x="T38" y="T39"/>
              </a:cxn>
              <a:cxn ang="T64">
                <a:pos x="T40" y="T41"/>
              </a:cxn>
              <a:cxn ang="T65">
                <a:pos x="T42" y="T43"/>
              </a:cxn>
            </a:cxnLst>
            <a:rect l="T66" t="T67" r="T68" b="T69"/>
            <a:pathLst>
              <a:path w="273" h="185">
                <a:moveTo>
                  <a:pt x="104" y="152"/>
                </a:moveTo>
                <a:lnTo>
                  <a:pt x="120" y="136"/>
                </a:lnTo>
                <a:lnTo>
                  <a:pt x="160" y="168"/>
                </a:lnTo>
                <a:lnTo>
                  <a:pt x="184" y="168"/>
                </a:lnTo>
                <a:lnTo>
                  <a:pt x="208" y="184"/>
                </a:lnTo>
                <a:lnTo>
                  <a:pt x="240" y="160"/>
                </a:lnTo>
                <a:lnTo>
                  <a:pt x="232" y="128"/>
                </a:lnTo>
                <a:lnTo>
                  <a:pt x="272" y="96"/>
                </a:lnTo>
                <a:lnTo>
                  <a:pt x="272" y="56"/>
                </a:lnTo>
                <a:lnTo>
                  <a:pt x="256" y="56"/>
                </a:lnTo>
                <a:lnTo>
                  <a:pt x="240" y="56"/>
                </a:lnTo>
                <a:lnTo>
                  <a:pt x="192" y="40"/>
                </a:lnTo>
                <a:lnTo>
                  <a:pt x="168" y="24"/>
                </a:lnTo>
                <a:lnTo>
                  <a:pt x="144" y="32"/>
                </a:lnTo>
                <a:lnTo>
                  <a:pt x="112" y="32"/>
                </a:lnTo>
                <a:lnTo>
                  <a:pt x="32" y="0"/>
                </a:lnTo>
                <a:lnTo>
                  <a:pt x="24" y="8"/>
                </a:lnTo>
                <a:lnTo>
                  <a:pt x="24" y="40"/>
                </a:lnTo>
                <a:lnTo>
                  <a:pt x="0" y="56"/>
                </a:lnTo>
                <a:lnTo>
                  <a:pt x="32" y="112"/>
                </a:lnTo>
                <a:lnTo>
                  <a:pt x="80" y="112"/>
                </a:lnTo>
                <a:lnTo>
                  <a:pt x="104" y="152"/>
                </a:lnTo>
              </a:path>
            </a:pathLst>
          </a:custGeom>
          <a:solidFill>
            <a:schemeClr val="accent6">
              <a:lumMod val="20000"/>
              <a:lumOff val="80000"/>
            </a:schemeClr>
          </a:solidFill>
          <a:ln w="6350" cap="flat" cmpd="sng" algn="ctr">
            <a:solidFill>
              <a:schemeClr val="tx1">
                <a:lumMod val="50000"/>
                <a:lumOff val="50000"/>
              </a:schemeClr>
            </a:solidFill>
            <a:prstDash val="solid"/>
            <a:round/>
            <a:headEnd/>
            <a:tailEnd/>
          </a:ln>
        </p:spPr>
        <p:txBody>
          <a:bodyPr lIns="0" tIns="0" rIns="0" bIns="0" anchor="ctr"/>
          <a:lstStyle/>
          <a:p>
            <a:endParaRPr lang="ru-RU" kern="0" dirty="0">
              <a:solidFill>
                <a:sysClr val="windowText" lastClr="000000"/>
              </a:solidFill>
            </a:endParaRPr>
          </a:p>
        </p:txBody>
      </p:sp>
      <p:sp>
        <p:nvSpPr>
          <p:cNvPr id="173" name="Freeform 50"/>
          <p:cNvSpPr>
            <a:spLocks/>
          </p:cNvSpPr>
          <p:nvPr>
            <p:custDataLst>
              <p:tags r:id="rId45"/>
            </p:custDataLst>
          </p:nvPr>
        </p:nvSpPr>
        <p:spPr bwMode="auto">
          <a:xfrm rot="489215">
            <a:off x="2590800" y="2641600"/>
            <a:ext cx="292047" cy="204683"/>
          </a:xfrm>
          <a:custGeom>
            <a:avLst/>
            <a:gdLst>
              <a:gd name="T0" fmla="*/ 2147483647 w 209"/>
              <a:gd name="T1" fmla="*/ 2147483647 h 145"/>
              <a:gd name="T2" fmla="*/ 2147483647 w 209"/>
              <a:gd name="T3" fmla="*/ 2147483647 h 145"/>
              <a:gd name="T4" fmla="*/ 2147483647 w 209"/>
              <a:gd name="T5" fmla="*/ 2147483647 h 145"/>
              <a:gd name="T6" fmla="*/ 2147483647 w 209"/>
              <a:gd name="T7" fmla="*/ 2147483647 h 145"/>
              <a:gd name="T8" fmla="*/ 2147483647 w 209"/>
              <a:gd name="T9" fmla="*/ 2147483647 h 145"/>
              <a:gd name="T10" fmla="*/ 2147483647 w 209"/>
              <a:gd name="T11" fmla="*/ 2147483647 h 145"/>
              <a:gd name="T12" fmla="*/ 2147483647 w 209"/>
              <a:gd name="T13" fmla="*/ 2147483647 h 145"/>
              <a:gd name="T14" fmla="*/ 2147483647 w 209"/>
              <a:gd name="T15" fmla="*/ 2147483647 h 145"/>
              <a:gd name="T16" fmla="*/ 2147483647 w 209"/>
              <a:gd name="T17" fmla="*/ 2147483647 h 145"/>
              <a:gd name="T18" fmla="*/ 0 w 209"/>
              <a:gd name="T19" fmla="*/ 2147483647 h 145"/>
              <a:gd name="T20" fmla="*/ 2147483647 w 209"/>
              <a:gd name="T21" fmla="*/ 2147483647 h 145"/>
              <a:gd name="T22" fmla="*/ 2147483647 w 209"/>
              <a:gd name="T23" fmla="*/ 2147483647 h 145"/>
              <a:gd name="T24" fmla="*/ 2147483647 w 209"/>
              <a:gd name="T25" fmla="*/ 2147483647 h 145"/>
              <a:gd name="T26" fmla="*/ 2147483647 w 209"/>
              <a:gd name="T27" fmla="*/ 0 h 145"/>
              <a:gd name="T28" fmla="*/ 2147483647 w 209"/>
              <a:gd name="T29" fmla="*/ 0 h 145"/>
              <a:gd name="T30" fmla="*/ 2147483647 w 209"/>
              <a:gd name="T31" fmla="*/ 2147483647 h 145"/>
              <a:gd name="T32" fmla="*/ 2147483647 w 209"/>
              <a:gd name="T33" fmla="*/ 2147483647 h 145"/>
              <a:gd name="T34" fmla="*/ 2147483647 w 209"/>
              <a:gd name="T35" fmla="*/ 2147483647 h 145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w 209"/>
              <a:gd name="T55" fmla="*/ 0 h 145"/>
              <a:gd name="T56" fmla="*/ 209 w 209"/>
              <a:gd name="T57" fmla="*/ 145 h 145"/>
            </a:gdLst>
            <a:ahLst/>
            <a:cxnLst>
              <a:cxn ang="T36">
                <a:pos x="T0" y="T1"/>
              </a:cxn>
              <a:cxn ang="T37">
                <a:pos x="T2" y="T3"/>
              </a:cxn>
              <a:cxn ang="T38">
                <a:pos x="T4" y="T5"/>
              </a:cxn>
              <a:cxn ang="T39">
                <a:pos x="T6" y="T7"/>
              </a:cxn>
              <a:cxn ang="T40">
                <a:pos x="T8" y="T9"/>
              </a:cxn>
              <a:cxn ang="T41">
                <a:pos x="T10" y="T11"/>
              </a:cxn>
              <a:cxn ang="T42">
                <a:pos x="T12" y="T13"/>
              </a:cxn>
              <a:cxn ang="T43">
                <a:pos x="T14" y="T15"/>
              </a:cxn>
              <a:cxn ang="T44">
                <a:pos x="T16" y="T17"/>
              </a:cxn>
              <a:cxn ang="T45">
                <a:pos x="T18" y="T19"/>
              </a:cxn>
              <a:cxn ang="T46">
                <a:pos x="T20" y="T21"/>
              </a:cxn>
              <a:cxn ang="T47">
                <a:pos x="T22" y="T23"/>
              </a:cxn>
              <a:cxn ang="T48">
                <a:pos x="T24" y="T25"/>
              </a:cxn>
              <a:cxn ang="T49">
                <a:pos x="T26" y="T27"/>
              </a:cxn>
              <a:cxn ang="T50">
                <a:pos x="T28" y="T29"/>
              </a:cxn>
              <a:cxn ang="T51">
                <a:pos x="T30" y="T31"/>
              </a:cxn>
              <a:cxn ang="T52">
                <a:pos x="T32" y="T33"/>
              </a:cxn>
              <a:cxn ang="T53">
                <a:pos x="T34" y="T35"/>
              </a:cxn>
            </a:cxnLst>
            <a:rect l="T54" t="T55" r="T56" b="T57"/>
            <a:pathLst>
              <a:path w="209" h="145">
                <a:moveTo>
                  <a:pt x="208" y="96"/>
                </a:moveTo>
                <a:lnTo>
                  <a:pt x="200" y="96"/>
                </a:lnTo>
                <a:lnTo>
                  <a:pt x="176" y="120"/>
                </a:lnTo>
                <a:lnTo>
                  <a:pt x="184" y="136"/>
                </a:lnTo>
                <a:lnTo>
                  <a:pt x="112" y="144"/>
                </a:lnTo>
                <a:lnTo>
                  <a:pt x="88" y="128"/>
                </a:lnTo>
                <a:lnTo>
                  <a:pt x="72" y="144"/>
                </a:lnTo>
                <a:lnTo>
                  <a:pt x="40" y="144"/>
                </a:lnTo>
                <a:lnTo>
                  <a:pt x="16" y="144"/>
                </a:lnTo>
                <a:lnTo>
                  <a:pt x="0" y="104"/>
                </a:lnTo>
                <a:lnTo>
                  <a:pt x="16" y="88"/>
                </a:lnTo>
                <a:lnTo>
                  <a:pt x="24" y="24"/>
                </a:lnTo>
                <a:lnTo>
                  <a:pt x="48" y="24"/>
                </a:lnTo>
                <a:lnTo>
                  <a:pt x="80" y="0"/>
                </a:lnTo>
                <a:lnTo>
                  <a:pt x="104" y="0"/>
                </a:lnTo>
                <a:lnTo>
                  <a:pt x="136" y="56"/>
                </a:lnTo>
                <a:lnTo>
                  <a:pt x="184" y="56"/>
                </a:lnTo>
                <a:lnTo>
                  <a:pt x="208" y="96"/>
                </a:lnTo>
              </a:path>
            </a:pathLst>
          </a:custGeom>
          <a:solidFill>
            <a:schemeClr val="accent6">
              <a:lumMod val="20000"/>
              <a:lumOff val="80000"/>
            </a:schemeClr>
          </a:solidFill>
          <a:ln w="6350" cap="flat" cmpd="sng" algn="ctr">
            <a:solidFill>
              <a:schemeClr val="tx1">
                <a:lumMod val="50000"/>
                <a:lumOff val="50000"/>
              </a:schemeClr>
            </a:solidFill>
            <a:prstDash val="solid"/>
            <a:round/>
            <a:headEnd/>
            <a:tailEnd/>
          </a:ln>
        </p:spPr>
        <p:txBody>
          <a:bodyPr lIns="0" tIns="0" rIns="0" bIns="0" anchor="ctr"/>
          <a:lstStyle/>
          <a:p>
            <a:endParaRPr lang="ru-RU" kern="0" dirty="0">
              <a:solidFill>
                <a:sysClr val="windowText" lastClr="000000"/>
              </a:solidFill>
            </a:endParaRPr>
          </a:p>
        </p:txBody>
      </p:sp>
      <p:sp>
        <p:nvSpPr>
          <p:cNvPr id="174" name="Freeform 51"/>
          <p:cNvSpPr>
            <a:spLocks/>
          </p:cNvSpPr>
          <p:nvPr>
            <p:custDataLst>
              <p:tags r:id="rId46"/>
            </p:custDataLst>
          </p:nvPr>
        </p:nvSpPr>
        <p:spPr bwMode="auto">
          <a:xfrm rot="489215">
            <a:off x="2455863" y="2787650"/>
            <a:ext cx="224281" cy="218444"/>
          </a:xfrm>
          <a:custGeom>
            <a:avLst/>
            <a:gdLst>
              <a:gd name="T0" fmla="*/ 2147483647 w 161"/>
              <a:gd name="T1" fmla="*/ 2147483647 h 153"/>
              <a:gd name="T2" fmla="*/ 2147483647 w 161"/>
              <a:gd name="T3" fmla="*/ 2147483647 h 153"/>
              <a:gd name="T4" fmla="*/ 2147483647 w 161"/>
              <a:gd name="T5" fmla="*/ 2147483647 h 153"/>
              <a:gd name="T6" fmla="*/ 2147483647 w 161"/>
              <a:gd name="T7" fmla="*/ 2147483647 h 153"/>
              <a:gd name="T8" fmla="*/ 2147483647 w 161"/>
              <a:gd name="T9" fmla="*/ 2147483647 h 153"/>
              <a:gd name="T10" fmla="*/ 2147483647 w 161"/>
              <a:gd name="T11" fmla="*/ 2147483647 h 153"/>
              <a:gd name="T12" fmla="*/ 2147483647 w 161"/>
              <a:gd name="T13" fmla="*/ 2147483647 h 153"/>
              <a:gd name="T14" fmla="*/ 2147483647 w 161"/>
              <a:gd name="T15" fmla="*/ 2147483647 h 153"/>
              <a:gd name="T16" fmla="*/ 2147483647 w 161"/>
              <a:gd name="T17" fmla="*/ 2147483647 h 153"/>
              <a:gd name="T18" fmla="*/ 2147483647 w 161"/>
              <a:gd name="T19" fmla="*/ 2147483647 h 153"/>
              <a:gd name="T20" fmla="*/ 2147483647 w 161"/>
              <a:gd name="T21" fmla="*/ 2147483647 h 153"/>
              <a:gd name="T22" fmla="*/ 2147483647 w 161"/>
              <a:gd name="T23" fmla="*/ 2147483647 h 153"/>
              <a:gd name="T24" fmla="*/ 2147483647 w 161"/>
              <a:gd name="T25" fmla="*/ 2147483647 h 153"/>
              <a:gd name="T26" fmla="*/ 2147483647 w 161"/>
              <a:gd name="T27" fmla="*/ 2147483647 h 153"/>
              <a:gd name="T28" fmla="*/ 2147483647 w 161"/>
              <a:gd name="T29" fmla="*/ 2147483647 h 153"/>
              <a:gd name="T30" fmla="*/ 0 w 161"/>
              <a:gd name="T31" fmla="*/ 2147483647 h 153"/>
              <a:gd name="T32" fmla="*/ 2147483647 w 161"/>
              <a:gd name="T33" fmla="*/ 2147483647 h 153"/>
              <a:gd name="T34" fmla="*/ 2147483647 w 161"/>
              <a:gd name="T35" fmla="*/ 0 h 153"/>
              <a:gd name="T36" fmla="*/ 2147483647 w 161"/>
              <a:gd name="T37" fmla="*/ 2147483647 h 153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w 161"/>
              <a:gd name="T58" fmla="*/ 0 h 153"/>
              <a:gd name="T59" fmla="*/ 161 w 161"/>
              <a:gd name="T60" fmla="*/ 153 h 153"/>
            </a:gdLst>
            <a:ahLst/>
            <a:cxnLst>
              <a:cxn ang="T38">
                <a:pos x="T0" y="T1"/>
              </a:cxn>
              <a:cxn ang="T39">
                <a:pos x="T2" y="T3"/>
              </a:cxn>
              <a:cxn ang="T40">
                <a:pos x="T4" y="T5"/>
              </a:cxn>
              <a:cxn ang="T41">
                <a:pos x="T6" y="T7"/>
              </a:cxn>
              <a:cxn ang="T42">
                <a:pos x="T8" y="T9"/>
              </a:cxn>
              <a:cxn ang="T43">
                <a:pos x="T10" y="T11"/>
              </a:cxn>
              <a:cxn ang="T44">
                <a:pos x="T12" y="T13"/>
              </a:cxn>
              <a:cxn ang="T45">
                <a:pos x="T14" y="T15"/>
              </a:cxn>
              <a:cxn ang="T46">
                <a:pos x="T16" y="T17"/>
              </a:cxn>
              <a:cxn ang="T47">
                <a:pos x="T18" y="T19"/>
              </a:cxn>
              <a:cxn ang="T48">
                <a:pos x="T20" y="T21"/>
              </a:cxn>
              <a:cxn ang="T49">
                <a:pos x="T22" y="T23"/>
              </a:cxn>
              <a:cxn ang="T50">
                <a:pos x="T24" y="T25"/>
              </a:cxn>
              <a:cxn ang="T51">
                <a:pos x="T26" y="T27"/>
              </a:cxn>
              <a:cxn ang="T52">
                <a:pos x="T28" y="T29"/>
              </a:cxn>
              <a:cxn ang="T53">
                <a:pos x="T30" y="T31"/>
              </a:cxn>
              <a:cxn ang="T54">
                <a:pos x="T32" y="T33"/>
              </a:cxn>
              <a:cxn ang="T55">
                <a:pos x="T34" y="T35"/>
              </a:cxn>
              <a:cxn ang="T56">
                <a:pos x="T36" y="T37"/>
              </a:cxn>
            </a:cxnLst>
            <a:rect l="T57" t="T58" r="T59" b="T60"/>
            <a:pathLst>
              <a:path w="161" h="153">
                <a:moveTo>
                  <a:pt x="96" y="24"/>
                </a:moveTo>
                <a:lnTo>
                  <a:pt x="120" y="24"/>
                </a:lnTo>
                <a:lnTo>
                  <a:pt x="152" y="24"/>
                </a:lnTo>
                <a:lnTo>
                  <a:pt x="160" y="64"/>
                </a:lnTo>
                <a:lnTo>
                  <a:pt x="144" y="72"/>
                </a:lnTo>
                <a:lnTo>
                  <a:pt x="160" y="104"/>
                </a:lnTo>
                <a:lnTo>
                  <a:pt x="128" y="112"/>
                </a:lnTo>
                <a:lnTo>
                  <a:pt x="112" y="144"/>
                </a:lnTo>
                <a:lnTo>
                  <a:pt x="80" y="152"/>
                </a:lnTo>
                <a:lnTo>
                  <a:pt x="56" y="144"/>
                </a:lnTo>
                <a:lnTo>
                  <a:pt x="72" y="136"/>
                </a:lnTo>
                <a:lnTo>
                  <a:pt x="72" y="112"/>
                </a:lnTo>
                <a:lnTo>
                  <a:pt x="64" y="104"/>
                </a:lnTo>
                <a:lnTo>
                  <a:pt x="48" y="72"/>
                </a:lnTo>
                <a:lnTo>
                  <a:pt x="16" y="72"/>
                </a:lnTo>
                <a:lnTo>
                  <a:pt x="0" y="40"/>
                </a:lnTo>
                <a:lnTo>
                  <a:pt x="8" y="40"/>
                </a:lnTo>
                <a:lnTo>
                  <a:pt x="40" y="0"/>
                </a:lnTo>
                <a:lnTo>
                  <a:pt x="96" y="24"/>
                </a:lnTo>
              </a:path>
            </a:pathLst>
          </a:custGeom>
          <a:solidFill>
            <a:schemeClr val="accent3">
              <a:lumMod val="20000"/>
              <a:lumOff val="80000"/>
            </a:schemeClr>
          </a:solidFill>
          <a:ln w="6350" cap="flat" cmpd="sng" algn="ctr">
            <a:solidFill>
              <a:schemeClr val="tx1">
                <a:lumMod val="50000"/>
                <a:lumOff val="50000"/>
              </a:schemeClr>
            </a:solidFill>
            <a:prstDash val="solid"/>
            <a:round/>
            <a:headEnd/>
            <a:tailEnd/>
          </a:ln>
        </p:spPr>
        <p:txBody>
          <a:bodyPr lIns="0" tIns="0" rIns="0" bIns="0" anchor="ctr"/>
          <a:lstStyle/>
          <a:p>
            <a:endParaRPr lang="ru-RU" kern="0" dirty="0">
              <a:solidFill>
                <a:sysClr val="windowText" lastClr="000000"/>
              </a:solidFill>
            </a:endParaRPr>
          </a:p>
        </p:txBody>
      </p:sp>
      <p:sp>
        <p:nvSpPr>
          <p:cNvPr id="175" name="Freeform 52"/>
          <p:cNvSpPr>
            <a:spLocks/>
          </p:cNvSpPr>
          <p:nvPr>
            <p:custDataLst>
              <p:tags r:id="rId47"/>
            </p:custDataLst>
          </p:nvPr>
        </p:nvSpPr>
        <p:spPr bwMode="auto">
          <a:xfrm rot="489215">
            <a:off x="2185988" y="3773488"/>
            <a:ext cx="124241" cy="125562"/>
          </a:xfrm>
          <a:custGeom>
            <a:avLst/>
            <a:gdLst>
              <a:gd name="T0" fmla="*/ 2147483647 w 89"/>
              <a:gd name="T1" fmla="*/ 2147483647 h 89"/>
              <a:gd name="T2" fmla="*/ 2147483647 w 89"/>
              <a:gd name="T3" fmla="*/ 2147483647 h 89"/>
              <a:gd name="T4" fmla="*/ 2147483647 w 89"/>
              <a:gd name="T5" fmla="*/ 0 h 89"/>
              <a:gd name="T6" fmla="*/ 0 w 89"/>
              <a:gd name="T7" fmla="*/ 2147483647 h 89"/>
              <a:gd name="T8" fmla="*/ 2147483647 w 89"/>
              <a:gd name="T9" fmla="*/ 2147483647 h 89"/>
              <a:gd name="T10" fmla="*/ 2147483647 w 89"/>
              <a:gd name="T11" fmla="*/ 2147483647 h 89"/>
              <a:gd name="T12" fmla="*/ 2147483647 w 89"/>
              <a:gd name="T13" fmla="*/ 2147483647 h 89"/>
              <a:gd name="T14" fmla="*/ 2147483647 w 89"/>
              <a:gd name="T15" fmla="*/ 2147483647 h 89"/>
              <a:gd name="T16" fmla="*/ 2147483647 w 89"/>
              <a:gd name="T17" fmla="*/ 2147483647 h 89"/>
              <a:gd name="T18" fmla="*/ 2147483647 w 89"/>
              <a:gd name="T19" fmla="*/ 2147483647 h 89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w 89"/>
              <a:gd name="T31" fmla="*/ 0 h 89"/>
              <a:gd name="T32" fmla="*/ 89 w 89"/>
              <a:gd name="T33" fmla="*/ 89 h 89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T30" t="T31" r="T32" b="T33"/>
            <a:pathLst>
              <a:path w="89" h="89">
                <a:moveTo>
                  <a:pt x="72" y="8"/>
                </a:moveTo>
                <a:lnTo>
                  <a:pt x="56" y="8"/>
                </a:lnTo>
                <a:lnTo>
                  <a:pt x="32" y="0"/>
                </a:lnTo>
                <a:lnTo>
                  <a:pt x="0" y="24"/>
                </a:lnTo>
                <a:lnTo>
                  <a:pt x="8" y="32"/>
                </a:lnTo>
                <a:lnTo>
                  <a:pt x="48" y="88"/>
                </a:lnTo>
                <a:lnTo>
                  <a:pt x="56" y="72"/>
                </a:lnTo>
                <a:lnTo>
                  <a:pt x="80" y="64"/>
                </a:lnTo>
                <a:lnTo>
                  <a:pt x="88" y="24"/>
                </a:lnTo>
                <a:lnTo>
                  <a:pt x="72" y="8"/>
                </a:lnTo>
              </a:path>
            </a:pathLst>
          </a:custGeom>
          <a:solidFill>
            <a:schemeClr val="accent3">
              <a:lumMod val="20000"/>
              <a:lumOff val="80000"/>
            </a:schemeClr>
          </a:solidFill>
          <a:ln w="6350" cap="flat" cmpd="sng" algn="ctr">
            <a:solidFill>
              <a:schemeClr val="tx1">
                <a:lumMod val="50000"/>
                <a:lumOff val="50000"/>
              </a:schemeClr>
            </a:solidFill>
            <a:prstDash val="solid"/>
            <a:round/>
            <a:headEnd/>
            <a:tailEnd/>
          </a:ln>
        </p:spPr>
        <p:txBody>
          <a:bodyPr lIns="0" tIns="0" rIns="0" bIns="0" anchor="ctr"/>
          <a:lstStyle/>
          <a:p>
            <a:endParaRPr lang="ru-RU" kern="0" dirty="0">
              <a:solidFill>
                <a:sysClr val="windowText" lastClr="000000"/>
              </a:solidFill>
            </a:endParaRPr>
          </a:p>
        </p:txBody>
      </p:sp>
      <p:sp>
        <p:nvSpPr>
          <p:cNvPr id="176" name="Freeform 53"/>
          <p:cNvSpPr>
            <a:spLocks/>
          </p:cNvSpPr>
          <p:nvPr>
            <p:custDataLst>
              <p:tags r:id="rId48"/>
            </p:custDataLst>
          </p:nvPr>
        </p:nvSpPr>
        <p:spPr bwMode="auto">
          <a:xfrm rot="489215">
            <a:off x="2290763" y="3668713"/>
            <a:ext cx="245256" cy="319926"/>
          </a:xfrm>
          <a:custGeom>
            <a:avLst/>
            <a:gdLst>
              <a:gd name="T0" fmla="*/ 2147483647 w 177"/>
              <a:gd name="T1" fmla="*/ 2147483647 h 225"/>
              <a:gd name="T2" fmla="*/ 2147483647 w 177"/>
              <a:gd name="T3" fmla="*/ 2147483647 h 225"/>
              <a:gd name="T4" fmla="*/ 2147483647 w 177"/>
              <a:gd name="T5" fmla="*/ 2147483647 h 225"/>
              <a:gd name="T6" fmla="*/ 2147483647 w 177"/>
              <a:gd name="T7" fmla="*/ 2147483647 h 225"/>
              <a:gd name="T8" fmla="*/ 2147483647 w 177"/>
              <a:gd name="T9" fmla="*/ 2147483647 h 225"/>
              <a:gd name="T10" fmla="*/ 2147483647 w 177"/>
              <a:gd name="T11" fmla="*/ 2147483647 h 225"/>
              <a:gd name="T12" fmla="*/ 0 w 177"/>
              <a:gd name="T13" fmla="*/ 2147483647 h 225"/>
              <a:gd name="T14" fmla="*/ 0 w 177"/>
              <a:gd name="T15" fmla="*/ 2147483647 h 225"/>
              <a:gd name="T16" fmla="*/ 2147483647 w 177"/>
              <a:gd name="T17" fmla="*/ 2147483647 h 225"/>
              <a:gd name="T18" fmla="*/ 2147483647 w 177"/>
              <a:gd name="T19" fmla="*/ 2147483647 h 225"/>
              <a:gd name="T20" fmla="*/ 2147483647 w 177"/>
              <a:gd name="T21" fmla="*/ 0 h 225"/>
              <a:gd name="T22" fmla="*/ 2147483647 w 177"/>
              <a:gd name="T23" fmla="*/ 0 h 225"/>
              <a:gd name="T24" fmla="*/ 2147483647 w 177"/>
              <a:gd name="T25" fmla="*/ 2147483647 h 225"/>
              <a:gd name="T26" fmla="*/ 2147483647 w 177"/>
              <a:gd name="T27" fmla="*/ 2147483647 h 225"/>
              <a:gd name="T28" fmla="*/ 2147483647 w 177"/>
              <a:gd name="T29" fmla="*/ 2147483647 h 225"/>
              <a:gd name="T30" fmla="*/ 2147483647 w 177"/>
              <a:gd name="T31" fmla="*/ 2147483647 h 225"/>
              <a:gd name="T32" fmla="*/ 2147483647 w 177"/>
              <a:gd name="T33" fmla="*/ 2147483647 h 225"/>
              <a:gd name="T34" fmla="*/ 2147483647 w 177"/>
              <a:gd name="T35" fmla="*/ 2147483647 h 225"/>
              <a:gd name="T36" fmla="*/ 2147483647 w 177"/>
              <a:gd name="T37" fmla="*/ 2147483647 h 225"/>
              <a:gd name="T38" fmla="*/ 2147483647 w 177"/>
              <a:gd name="T39" fmla="*/ 2147483647 h 225"/>
              <a:gd name="T40" fmla="*/ 2147483647 w 177"/>
              <a:gd name="T41" fmla="*/ 2147483647 h 225"/>
              <a:gd name="T42" fmla="*/ 2147483647 w 177"/>
              <a:gd name="T43" fmla="*/ 2147483647 h 225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w 177"/>
              <a:gd name="T67" fmla="*/ 0 h 225"/>
              <a:gd name="T68" fmla="*/ 177 w 177"/>
              <a:gd name="T69" fmla="*/ 225 h 225"/>
            </a:gdLst>
            <a:ahLst/>
            <a:cxnLst>
              <a:cxn ang="T44">
                <a:pos x="T0" y="T1"/>
              </a:cxn>
              <a:cxn ang="T45">
                <a:pos x="T2" y="T3"/>
              </a:cxn>
              <a:cxn ang="T46">
                <a:pos x="T4" y="T5"/>
              </a:cxn>
              <a:cxn ang="T47">
                <a:pos x="T6" y="T7"/>
              </a:cxn>
              <a:cxn ang="T48">
                <a:pos x="T8" y="T9"/>
              </a:cxn>
              <a:cxn ang="T49">
                <a:pos x="T10" y="T11"/>
              </a:cxn>
              <a:cxn ang="T50">
                <a:pos x="T12" y="T13"/>
              </a:cxn>
              <a:cxn ang="T51">
                <a:pos x="T14" y="T15"/>
              </a:cxn>
              <a:cxn ang="T52">
                <a:pos x="T16" y="T17"/>
              </a:cxn>
              <a:cxn ang="T53">
                <a:pos x="T18" y="T19"/>
              </a:cxn>
              <a:cxn ang="T54">
                <a:pos x="T20" y="T21"/>
              </a:cxn>
              <a:cxn ang="T55">
                <a:pos x="T22" y="T23"/>
              </a:cxn>
              <a:cxn ang="T56">
                <a:pos x="T24" y="T25"/>
              </a:cxn>
              <a:cxn ang="T57">
                <a:pos x="T26" y="T27"/>
              </a:cxn>
              <a:cxn ang="T58">
                <a:pos x="T28" y="T29"/>
              </a:cxn>
              <a:cxn ang="T59">
                <a:pos x="T30" y="T31"/>
              </a:cxn>
              <a:cxn ang="T60">
                <a:pos x="T32" y="T33"/>
              </a:cxn>
              <a:cxn ang="T61">
                <a:pos x="T34" y="T35"/>
              </a:cxn>
              <a:cxn ang="T62">
                <a:pos x="T36" y="T37"/>
              </a:cxn>
              <a:cxn ang="T63">
                <a:pos x="T38" y="T39"/>
              </a:cxn>
              <a:cxn ang="T64">
                <a:pos x="T40" y="T41"/>
              </a:cxn>
              <a:cxn ang="T65">
                <a:pos x="T42" y="T43"/>
              </a:cxn>
            </a:cxnLst>
            <a:rect l="T66" t="T67" r="T68" b="T69"/>
            <a:pathLst>
              <a:path w="177" h="225">
                <a:moveTo>
                  <a:pt x="80" y="224"/>
                </a:moveTo>
                <a:lnTo>
                  <a:pt x="80" y="200"/>
                </a:lnTo>
                <a:lnTo>
                  <a:pt x="64" y="184"/>
                </a:lnTo>
                <a:lnTo>
                  <a:pt x="24" y="160"/>
                </a:lnTo>
                <a:lnTo>
                  <a:pt x="8" y="152"/>
                </a:lnTo>
                <a:lnTo>
                  <a:pt x="16" y="112"/>
                </a:lnTo>
                <a:lnTo>
                  <a:pt x="0" y="96"/>
                </a:lnTo>
                <a:lnTo>
                  <a:pt x="0" y="72"/>
                </a:lnTo>
                <a:lnTo>
                  <a:pt x="24" y="64"/>
                </a:lnTo>
                <a:lnTo>
                  <a:pt x="8" y="24"/>
                </a:lnTo>
                <a:lnTo>
                  <a:pt x="40" y="0"/>
                </a:lnTo>
                <a:lnTo>
                  <a:pt x="80" y="0"/>
                </a:lnTo>
                <a:lnTo>
                  <a:pt x="96" y="40"/>
                </a:lnTo>
                <a:lnTo>
                  <a:pt x="112" y="48"/>
                </a:lnTo>
                <a:lnTo>
                  <a:pt x="136" y="80"/>
                </a:lnTo>
                <a:lnTo>
                  <a:pt x="160" y="112"/>
                </a:lnTo>
                <a:lnTo>
                  <a:pt x="168" y="136"/>
                </a:lnTo>
                <a:lnTo>
                  <a:pt x="176" y="184"/>
                </a:lnTo>
                <a:lnTo>
                  <a:pt x="136" y="192"/>
                </a:lnTo>
                <a:lnTo>
                  <a:pt x="128" y="216"/>
                </a:lnTo>
                <a:lnTo>
                  <a:pt x="104" y="216"/>
                </a:lnTo>
                <a:lnTo>
                  <a:pt x="80" y="224"/>
                </a:lnTo>
              </a:path>
            </a:pathLst>
          </a:custGeom>
          <a:solidFill>
            <a:schemeClr val="accent3">
              <a:lumMod val="20000"/>
              <a:lumOff val="80000"/>
            </a:schemeClr>
          </a:solidFill>
          <a:ln w="6350" cap="flat" cmpd="sng" algn="ctr">
            <a:solidFill>
              <a:schemeClr val="tx1">
                <a:lumMod val="50000"/>
                <a:lumOff val="50000"/>
              </a:schemeClr>
            </a:solidFill>
            <a:prstDash val="solid"/>
            <a:round/>
            <a:headEnd/>
            <a:tailEnd/>
          </a:ln>
        </p:spPr>
        <p:txBody>
          <a:bodyPr lIns="0" tIns="0" rIns="0" bIns="0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kern="0" dirty="0">
              <a:solidFill>
                <a:sysClr val="windowText" lastClr="000000"/>
              </a:solidFill>
            </a:endParaRPr>
          </a:p>
        </p:txBody>
      </p:sp>
      <p:sp>
        <p:nvSpPr>
          <p:cNvPr id="177" name="Freeform 54"/>
          <p:cNvSpPr>
            <a:spLocks/>
          </p:cNvSpPr>
          <p:nvPr>
            <p:custDataLst>
              <p:tags r:id="rId49"/>
            </p:custDataLst>
          </p:nvPr>
        </p:nvSpPr>
        <p:spPr bwMode="auto">
          <a:xfrm rot="489215">
            <a:off x="2241550" y="3873500"/>
            <a:ext cx="146830" cy="103202"/>
          </a:xfrm>
          <a:custGeom>
            <a:avLst/>
            <a:gdLst>
              <a:gd name="T0" fmla="*/ 2147483647 w 105"/>
              <a:gd name="T1" fmla="*/ 2147483647 h 73"/>
              <a:gd name="T2" fmla="*/ 2147483647 w 105"/>
              <a:gd name="T3" fmla="*/ 2147483647 h 73"/>
              <a:gd name="T4" fmla="*/ 2147483647 w 105"/>
              <a:gd name="T5" fmla="*/ 2147483647 h 73"/>
              <a:gd name="T6" fmla="*/ 2147483647 w 105"/>
              <a:gd name="T7" fmla="*/ 2147483647 h 73"/>
              <a:gd name="T8" fmla="*/ 0 w 105"/>
              <a:gd name="T9" fmla="*/ 2147483647 h 73"/>
              <a:gd name="T10" fmla="*/ 2147483647 w 105"/>
              <a:gd name="T11" fmla="*/ 2147483647 h 73"/>
              <a:gd name="T12" fmla="*/ 2147483647 w 105"/>
              <a:gd name="T13" fmla="*/ 0 h 73"/>
              <a:gd name="T14" fmla="*/ 2147483647 w 105"/>
              <a:gd name="T15" fmla="*/ 2147483647 h 73"/>
              <a:gd name="T16" fmla="*/ 2147483647 w 105"/>
              <a:gd name="T17" fmla="*/ 2147483647 h 73"/>
              <a:gd name="T18" fmla="*/ 2147483647 w 105"/>
              <a:gd name="T19" fmla="*/ 2147483647 h 73"/>
              <a:gd name="T20" fmla="*/ 2147483647 w 105"/>
              <a:gd name="T21" fmla="*/ 2147483647 h 73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w 105"/>
              <a:gd name="T34" fmla="*/ 0 h 73"/>
              <a:gd name="T35" fmla="*/ 105 w 105"/>
              <a:gd name="T36" fmla="*/ 73 h 73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T33" t="T34" r="T35" b="T36"/>
            <a:pathLst>
              <a:path w="105" h="73">
                <a:moveTo>
                  <a:pt x="80" y="64"/>
                </a:moveTo>
                <a:lnTo>
                  <a:pt x="56" y="64"/>
                </a:lnTo>
                <a:lnTo>
                  <a:pt x="40" y="72"/>
                </a:lnTo>
                <a:lnTo>
                  <a:pt x="8" y="32"/>
                </a:lnTo>
                <a:lnTo>
                  <a:pt x="0" y="24"/>
                </a:lnTo>
                <a:lnTo>
                  <a:pt x="8" y="8"/>
                </a:lnTo>
                <a:lnTo>
                  <a:pt x="32" y="0"/>
                </a:lnTo>
                <a:lnTo>
                  <a:pt x="48" y="8"/>
                </a:lnTo>
                <a:lnTo>
                  <a:pt x="88" y="32"/>
                </a:lnTo>
                <a:lnTo>
                  <a:pt x="104" y="48"/>
                </a:lnTo>
                <a:lnTo>
                  <a:pt x="80" y="64"/>
                </a:lnTo>
              </a:path>
            </a:pathLst>
          </a:custGeom>
          <a:solidFill>
            <a:schemeClr val="accent3">
              <a:lumMod val="20000"/>
              <a:lumOff val="80000"/>
            </a:schemeClr>
          </a:solidFill>
          <a:ln w="6350" cap="flat" cmpd="sng" algn="ctr">
            <a:solidFill>
              <a:schemeClr val="tx1">
                <a:lumMod val="50000"/>
                <a:lumOff val="50000"/>
              </a:schemeClr>
            </a:solidFill>
            <a:prstDash val="solid"/>
            <a:round/>
            <a:headEnd/>
            <a:tailEnd/>
          </a:ln>
        </p:spPr>
        <p:txBody>
          <a:bodyPr lIns="0" tIns="0" rIns="0" bIns="0" anchor="ctr"/>
          <a:lstStyle/>
          <a:p>
            <a:endParaRPr lang="ru-RU" kern="0" dirty="0">
              <a:solidFill>
                <a:sysClr val="windowText" lastClr="000000"/>
              </a:solidFill>
            </a:endParaRPr>
          </a:p>
        </p:txBody>
      </p:sp>
      <p:sp>
        <p:nvSpPr>
          <p:cNvPr id="178" name="Freeform 55"/>
          <p:cNvSpPr>
            <a:spLocks/>
          </p:cNvSpPr>
          <p:nvPr>
            <p:custDataLst>
              <p:tags r:id="rId50"/>
            </p:custDataLst>
          </p:nvPr>
        </p:nvSpPr>
        <p:spPr bwMode="auto">
          <a:xfrm rot="489215">
            <a:off x="2303463" y="3975100"/>
            <a:ext cx="180715" cy="139322"/>
          </a:xfrm>
          <a:custGeom>
            <a:avLst/>
            <a:gdLst>
              <a:gd name="T0" fmla="*/ 2147483647 w 129"/>
              <a:gd name="T1" fmla="*/ 2147483647 h 97"/>
              <a:gd name="T2" fmla="*/ 2147483647 w 129"/>
              <a:gd name="T3" fmla="*/ 2147483647 h 97"/>
              <a:gd name="T4" fmla="*/ 2147483647 w 129"/>
              <a:gd name="T5" fmla="*/ 2147483647 h 97"/>
              <a:gd name="T6" fmla="*/ 2147483647 w 129"/>
              <a:gd name="T7" fmla="*/ 2147483647 h 97"/>
              <a:gd name="T8" fmla="*/ 2147483647 w 129"/>
              <a:gd name="T9" fmla="*/ 2147483647 h 97"/>
              <a:gd name="T10" fmla="*/ 2147483647 w 129"/>
              <a:gd name="T11" fmla="*/ 2147483647 h 97"/>
              <a:gd name="T12" fmla="*/ 2147483647 w 129"/>
              <a:gd name="T13" fmla="*/ 0 h 97"/>
              <a:gd name="T14" fmla="*/ 2147483647 w 129"/>
              <a:gd name="T15" fmla="*/ 0 h 97"/>
              <a:gd name="T16" fmla="*/ 2147483647 w 129"/>
              <a:gd name="T17" fmla="*/ 2147483647 h 97"/>
              <a:gd name="T18" fmla="*/ 2147483647 w 129"/>
              <a:gd name="T19" fmla="*/ 2147483647 h 97"/>
              <a:gd name="T20" fmla="*/ 2147483647 w 129"/>
              <a:gd name="T21" fmla="*/ 2147483647 h 97"/>
              <a:gd name="T22" fmla="*/ 2147483647 w 129"/>
              <a:gd name="T23" fmla="*/ 2147483647 h 97"/>
              <a:gd name="T24" fmla="*/ 2147483647 w 129"/>
              <a:gd name="T25" fmla="*/ 2147483647 h 97"/>
              <a:gd name="T26" fmla="*/ 0 w 129"/>
              <a:gd name="T27" fmla="*/ 2147483647 h 97"/>
              <a:gd name="T28" fmla="*/ 2147483647 w 129"/>
              <a:gd name="T29" fmla="*/ 2147483647 h 97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w 129"/>
              <a:gd name="T46" fmla="*/ 0 h 97"/>
              <a:gd name="T47" fmla="*/ 129 w 129"/>
              <a:gd name="T48" fmla="*/ 97 h 97"/>
            </a:gdLst>
            <a:ahLst/>
            <a:cxnLst>
              <a:cxn ang="T30">
                <a:pos x="T0" y="T1"/>
              </a:cxn>
              <a:cxn ang="T31">
                <a:pos x="T2" y="T3"/>
              </a:cxn>
              <a:cxn ang="T32">
                <a:pos x="T4" y="T5"/>
              </a:cxn>
              <a:cxn ang="T33">
                <a:pos x="T6" y="T7"/>
              </a:cxn>
              <a:cxn ang="T34">
                <a:pos x="T8" y="T9"/>
              </a:cxn>
              <a:cxn ang="T35">
                <a:pos x="T10" y="T11"/>
              </a:cxn>
              <a:cxn ang="T36">
                <a:pos x="T12" y="T13"/>
              </a:cxn>
              <a:cxn ang="T37">
                <a:pos x="T14" y="T15"/>
              </a:cxn>
              <a:cxn ang="T38">
                <a:pos x="T16" y="T17"/>
              </a:cxn>
              <a:cxn ang="T39">
                <a:pos x="T18" y="T19"/>
              </a:cxn>
              <a:cxn ang="T40">
                <a:pos x="T20" y="T21"/>
              </a:cxn>
              <a:cxn ang="T41">
                <a:pos x="T22" y="T23"/>
              </a:cxn>
              <a:cxn ang="T42">
                <a:pos x="T24" y="T25"/>
              </a:cxn>
              <a:cxn ang="T43">
                <a:pos x="T26" y="T27"/>
              </a:cxn>
              <a:cxn ang="T44">
                <a:pos x="T28" y="T29"/>
              </a:cxn>
            </a:cxnLst>
            <a:rect l="T45" t="T46" r="T47" b="T48"/>
            <a:pathLst>
              <a:path w="129" h="97">
                <a:moveTo>
                  <a:pt x="48" y="96"/>
                </a:moveTo>
                <a:lnTo>
                  <a:pt x="96" y="80"/>
                </a:lnTo>
                <a:lnTo>
                  <a:pt x="96" y="64"/>
                </a:lnTo>
                <a:lnTo>
                  <a:pt x="120" y="56"/>
                </a:lnTo>
                <a:lnTo>
                  <a:pt x="128" y="32"/>
                </a:lnTo>
                <a:lnTo>
                  <a:pt x="104" y="24"/>
                </a:lnTo>
                <a:lnTo>
                  <a:pt x="96" y="0"/>
                </a:lnTo>
                <a:lnTo>
                  <a:pt x="72" y="0"/>
                </a:lnTo>
                <a:lnTo>
                  <a:pt x="48" y="8"/>
                </a:lnTo>
                <a:lnTo>
                  <a:pt x="32" y="8"/>
                </a:lnTo>
                <a:lnTo>
                  <a:pt x="32" y="16"/>
                </a:lnTo>
                <a:lnTo>
                  <a:pt x="32" y="56"/>
                </a:lnTo>
                <a:lnTo>
                  <a:pt x="8" y="56"/>
                </a:lnTo>
                <a:lnTo>
                  <a:pt x="0" y="56"/>
                </a:lnTo>
                <a:lnTo>
                  <a:pt x="48" y="96"/>
                </a:lnTo>
              </a:path>
            </a:pathLst>
          </a:custGeom>
          <a:solidFill>
            <a:schemeClr val="accent3">
              <a:lumMod val="20000"/>
              <a:lumOff val="80000"/>
            </a:schemeClr>
          </a:solidFill>
          <a:ln w="6350" cap="flat" cmpd="sng" algn="ctr">
            <a:solidFill>
              <a:schemeClr val="tx1">
                <a:lumMod val="50000"/>
                <a:lumOff val="50000"/>
              </a:schemeClr>
            </a:solidFill>
            <a:prstDash val="solid"/>
            <a:round/>
            <a:headEnd/>
            <a:tailEnd/>
          </a:ln>
        </p:spPr>
        <p:txBody>
          <a:bodyPr lIns="0" tIns="0" rIns="0" bIns="0" anchor="ctr"/>
          <a:lstStyle/>
          <a:p>
            <a:endParaRPr lang="ru-RU" kern="0" dirty="0">
              <a:solidFill>
                <a:sysClr val="windowText" lastClr="000000"/>
              </a:solidFill>
            </a:endParaRPr>
          </a:p>
        </p:txBody>
      </p:sp>
      <p:sp>
        <p:nvSpPr>
          <p:cNvPr id="179" name="Freeform 56"/>
          <p:cNvSpPr>
            <a:spLocks/>
          </p:cNvSpPr>
          <p:nvPr>
            <p:custDataLst>
              <p:tags r:id="rId51"/>
            </p:custDataLst>
          </p:nvPr>
        </p:nvSpPr>
        <p:spPr bwMode="auto">
          <a:xfrm rot="489215">
            <a:off x="2265363" y="3940175"/>
            <a:ext cx="112947" cy="106642"/>
          </a:xfrm>
          <a:custGeom>
            <a:avLst/>
            <a:gdLst>
              <a:gd name="T0" fmla="*/ 2147483647 w 81"/>
              <a:gd name="T1" fmla="*/ 2147483647 h 73"/>
              <a:gd name="T2" fmla="*/ 2147483647 w 81"/>
              <a:gd name="T3" fmla="*/ 2147483647 h 73"/>
              <a:gd name="T4" fmla="*/ 2147483647 w 81"/>
              <a:gd name="T5" fmla="*/ 2147483647 h 73"/>
              <a:gd name="T6" fmla="*/ 0 w 81"/>
              <a:gd name="T7" fmla="*/ 2147483647 h 73"/>
              <a:gd name="T8" fmla="*/ 2147483647 w 81"/>
              <a:gd name="T9" fmla="*/ 2147483647 h 73"/>
              <a:gd name="T10" fmla="*/ 2147483647 w 81"/>
              <a:gd name="T11" fmla="*/ 2147483647 h 73"/>
              <a:gd name="T12" fmla="*/ 2147483647 w 81"/>
              <a:gd name="T13" fmla="*/ 2147483647 h 73"/>
              <a:gd name="T14" fmla="*/ 2147483647 w 81"/>
              <a:gd name="T15" fmla="*/ 2147483647 h 73"/>
              <a:gd name="T16" fmla="*/ 2147483647 w 81"/>
              <a:gd name="T17" fmla="*/ 2147483647 h 73"/>
              <a:gd name="T18" fmla="*/ 2147483647 w 81"/>
              <a:gd name="T19" fmla="*/ 2147483647 h 73"/>
              <a:gd name="T20" fmla="*/ 2147483647 w 81"/>
              <a:gd name="T21" fmla="*/ 0 h 73"/>
              <a:gd name="T22" fmla="*/ 2147483647 w 81"/>
              <a:gd name="T23" fmla="*/ 2147483647 h 73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w 81"/>
              <a:gd name="T37" fmla="*/ 0 h 73"/>
              <a:gd name="T38" fmla="*/ 81 w 81"/>
              <a:gd name="T39" fmla="*/ 73 h 73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T36" t="T37" r="T38" b="T39"/>
            <a:pathLst>
              <a:path w="81" h="73">
                <a:moveTo>
                  <a:pt x="56" y="16"/>
                </a:moveTo>
                <a:lnTo>
                  <a:pt x="32" y="16"/>
                </a:lnTo>
                <a:lnTo>
                  <a:pt x="16" y="24"/>
                </a:lnTo>
                <a:lnTo>
                  <a:pt x="0" y="40"/>
                </a:lnTo>
                <a:lnTo>
                  <a:pt x="32" y="72"/>
                </a:lnTo>
                <a:lnTo>
                  <a:pt x="40" y="72"/>
                </a:lnTo>
                <a:lnTo>
                  <a:pt x="64" y="72"/>
                </a:lnTo>
                <a:lnTo>
                  <a:pt x="64" y="32"/>
                </a:lnTo>
                <a:lnTo>
                  <a:pt x="64" y="24"/>
                </a:lnTo>
                <a:lnTo>
                  <a:pt x="80" y="24"/>
                </a:lnTo>
                <a:lnTo>
                  <a:pt x="80" y="0"/>
                </a:lnTo>
                <a:lnTo>
                  <a:pt x="56" y="16"/>
                </a:lnTo>
              </a:path>
            </a:pathLst>
          </a:custGeom>
          <a:solidFill>
            <a:schemeClr val="accent3">
              <a:lumMod val="20000"/>
              <a:lumOff val="80000"/>
            </a:schemeClr>
          </a:solidFill>
          <a:ln w="6350" cap="flat" cmpd="sng" algn="ctr">
            <a:solidFill>
              <a:schemeClr val="tx1">
                <a:lumMod val="50000"/>
                <a:lumOff val="50000"/>
              </a:schemeClr>
            </a:solidFill>
            <a:prstDash val="solid"/>
            <a:round/>
            <a:headEnd/>
            <a:tailEnd/>
          </a:ln>
        </p:spPr>
        <p:txBody>
          <a:bodyPr lIns="0" tIns="0" rIns="0" bIns="0" anchor="ctr"/>
          <a:lstStyle/>
          <a:p>
            <a:endParaRPr lang="ru-RU" kern="0" dirty="0">
              <a:solidFill>
                <a:sysClr val="windowText" lastClr="000000"/>
              </a:solidFill>
            </a:endParaRPr>
          </a:p>
        </p:txBody>
      </p:sp>
      <p:sp>
        <p:nvSpPr>
          <p:cNvPr id="180" name="Freeform 57"/>
          <p:cNvSpPr>
            <a:spLocks/>
          </p:cNvSpPr>
          <p:nvPr>
            <p:custDataLst>
              <p:tags r:id="rId52"/>
            </p:custDataLst>
          </p:nvPr>
        </p:nvSpPr>
        <p:spPr bwMode="auto">
          <a:xfrm rot="489215">
            <a:off x="2630488" y="3671888"/>
            <a:ext cx="180715" cy="319926"/>
          </a:xfrm>
          <a:custGeom>
            <a:avLst/>
            <a:gdLst>
              <a:gd name="T0" fmla="*/ 2147483647 w 129"/>
              <a:gd name="T1" fmla="*/ 2147483647 h 225"/>
              <a:gd name="T2" fmla="*/ 0 w 129"/>
              <a:gd name="T3" fmla="*/ 2147483647 h 225"/>
              <a:gd name="T4" fmla="*/ 2147483647 w 129"/>
              <a:gd name="T5" fmla="*/ 2147483647 h 225"/>
              <a:gd name="T6" fmla="*/ 2147483647 w 129"/>
              <a:gd name="T7" fmla="*/ 2147483647 h 225"/>
              <a:gd name="T8" fmla="*/ 2147483647 w 129"/>
              <a:gd name="T9" fmla="*/ 2147483647 h 225"/>
              <a:gd name="T10" fmla="*/ 2147483647 w 129"/>
              <a:gd name="T11" fmla="*/ 2147483647 h 225"/>
              <a:gd name="T12" fmla="*/ 2147483647 w 129"/>
              <a:gd name="T13" fmla="*/ 2147483647 h 225"/>
              <a:gd name="T14" fmla="*/ 2147483647 w 129"/>
              <a:gd name="T15" fmla="*/ 2147483647 h 225"/>
              <a:gd name="T16" fmla="*/ 2147483647 w 129"/>
              <a:gd name="T17" fmla="*/ 2147483647 h 225"/>
              <a:gd name="T18" fmla="*/ 2147483647 w 129"/>
              <a:gd name="T19" fmla="*/ 2147483647 h 225"/>
              <a:gd name="T20" fmla="*/ 2147483647 w 129"/>
              <a:gd name="T21" fmla="*/ 2147483647 h 225"/>
              <a:gd name="T22" fmla="*/ 2147483647 w 129"/>
              <a:gd name="T23" fmla="*/ 0 h 225"/>
              <a:gd name="T24" fmla="*/ 2147483647 w 129"/>
              <a:gd name="T25" fmla="*/ 2147483647 h 225"/>
              <a:gd name="T26" fmla="*/ 2147483647 w 129"/>
              <a:gd name="T27" fmla="*/ 2147483647 h 225"/>
              <a:gd name="T28" fmla="*/ 2147483647 w 129"/>
              <a:gd name="T29" fmla="*/ 2147483647 h 225"/>
              <a:gd name="T30" fmla="*/ 2147483647 w 129"/>
              <a:gd name="T31" fmla="*/ 2147483647 h 225"/>
              <a:gd name="T32" fmla="*/ 2147483647 w 129"/>
              <a:gd name="T33" fmla="*/ 2147483647 h 225"/>
              <a:gd name="T34" fmla="*/ 2147483647 w 129"/>
              <a:gd name="T35" fmla="*/ 2147483647 h 225"/>
              <a:gd name="T36" fmla="*/ 2147483647 w 129"/>
              <a:gd name="T37" fmla="*/ 2147483647 h 225"/>
              <a:gd name="T38" fmla="*/ 2147483647 w 129"/>
              <a:gd name="T39" fmla="*/ 2147483647 h 225"/>
              <a:gd name="T40" fmla="*/ 2147483647 w 129"/>
              <a:gd name="T41" fmla="*/ 2147483647 h 225"/>
              <a:gd name="T42" fmla="*/ 2147483647 w 129"/>
              <a:gd name="T43" fmla="*/ 2147483647 h 225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w 129"/>
              <a:gd name="T67" fmla="*/ 0 h 225"/>
              <a:gd name="T68" fmla="*/ 129 w 129"/>
              <a:gd name="T69" fmla="*/ 225 h 225"/>
            </a:gdLst>
            <a:ahLst/>
            <a:cxnLst>
              <a:cxn ang="T44">
                <a:pos x="T0" y="T1"/>
              </a:cxn>
              <a:cxn ang="T45">
                <a:pos x="T2" y="T3"/>
              </a:cxn>
              <a:cxn ang="T46">
                <a:pos x="T4" y="T5"/>
              </a:cxn>
              <a:cxn ang="T47">
                <a:pos x="T6" y="T7"/>
              </a:cxn>
              <a:cxn ang="T48">
                <a:pos x="T8" y="T9"/>
              </a:cxn>
              <a:cxn ang="T49">
                <a:pos x="T10" y="T11"/>
              </a:cxn>
              <a:cxn ang="T50">
                <a:pos x="T12" y="T13"/>
              </a:cxn>
              <a:cxn ang="T51">
                <a:pos x="T14" y="T15"/>
              </a:cxn>
              <a:cxn ang="T52">
                <a:pos x="T16" y="T17"/>
              </a:cxn>
              <a:cxn ang="T53">
                <a:pos x="T18" y="T19"/>
              </a:cxn>
              <a:cxn ang="T54">
                <a:pos x="T20" y="T21"/>
              </a:cxn>
              <a:cxn ang="T55">
                <a:pos x="T22" y="T23"/>
              </a:cxn>
              <a:cxn ang="T56">
                <a:pos x="T24" y="T25"/>
              </a:cxn>
              <a:cxn ang="T57">
                <a:pos x="T26" y="T27"/>
              </a:cxn>
              <a:cxn ang="T58">
                <a:pos x="T28" y="T29"/>
              </a:cxn>
              <a:cxn ang="T59">
                <a:pos x="T30" y="T31"/>
              </a:cxn>
              <a:cxn ang="T60">
                <a:pos x="T32" y="T33"/>
              </a:cxn>
              <a:cxn ang="T61">
                <a:pos x="T34" y="T35"/>
              </a:cxn>
              <a:cxn ang="T62">
                <a:pos x="T36" y="T37"/>
              </a:cxn>
              <a:cxn ang="T63">
                <a:pos x="T38" y="T39"/>
              </a:cxn>
              <a:cxn ang="T64">
                <a:pos x="T40" y="T41"/>
              </a:cxn>
              <a:cxn ang="T65">
                <a:pos x="T42" y="T43"/>
              </a:cxn>
            </a:cxnLst>
            <a:rect l="T66" t="T67" r="T68" b="T69"/>
            <a:pathLst>
              <a:path w="129" h="225">
                <a:moveTo>
                  <a:pt x="16" y="208"/>
                </a:moveTo>
                <a:lnTo>
                  <a:pt x="0" y="200"/>
                </a:lnTo>
                <a:lnTo>
                  <a:pt x="24" y="184"/>
                </a:lnTo>
                <a:lnTo>
                  <a:pt x="16" y="152"/>
                </a:lnTo>
                <a:lnTo>
                  <a:pt x="48" y="152"/>
                </a:lnTo>
                <a:lnTo>
                  <a:pt x="48" y="112"/>
                </a:lnTo>
                <a:lnTo>
                  <a:pt x="72" y="104"/>
                </a:lnTo>
                <a:lnTo>
                  <a:pt x="40" y="80"/>
                </a:lnTo>
                <a:lnTo>
                  <a:pt x="32" y="32"/>
                </a:lnTo>
                <a:lnTo>
                  <a:pt x="40" y="16"/>
                </a:lnTo>
                <a:lnTo>
                  <a:pt x="40" y="8"/>
                </a:lnTo>
                <a:lnTo>
                  <a:pt x="80" y="0"/>
                </a:lnTo>
                <a:lnTo>
                  <a:pt x="96" y="32"/>
                </a:lnTo>
                <a:lnTo>
                  <a:pt x="80" y="32"/>
                </a:lnTo>
                <a:lnTo>
                  <a:pt x="104" y="72"/>
                </a:lnTo>
                <a:lnTo>
                  <a:pt x="88" y="96"/>
                </a:lnTo>
                <a:lnTo>
                  <a:pt x="128" y="120"/>
                </a:lnTo>
                <a:lnTo>
                  <a:pt x="104" y="184"/>
                </a:lnTo>
                <a:lnTo>
                  <a:pt x="80" y="184"/>
                </a:lnTo>
                <a:lnTo>
                  <a:pt x="88" y="216"/>
                </a:lnTo>
                <a:lnTo>
                  <a:pt x="64" y="224"/>
                </a:lnTo>
                <a:lnTo>
                  <a:pt x="16" y="208"/>
                </a:lnTo>
              </a:path>
            </a:pathLst>
          </a:custGeom>
          <a:solidFill>
            <a:schemeClr val="accent6">
              <a:lumMod val="20000"/>
              <a:lumOff val="80000"/>
            </a:schemeClr>
          </a:solidFill>
          <a:ln w="6350" cap="flat" cmpd="sng" algn="ctr">
            <a:solidFill>
              <a:schemeClr val="tx1">
                <a:lumMod val="50000"/>
                <a:lumOff val="50000"/>
              </a:schemeClr>
            </a:solidFill>
            <a:prstDash val="solid"/>
            <a:round/>
            <a:headEnd/>
            <a:tailEnd/>
          </a:ln>
        </p:spPr>
        <p:txBody>
          <a:bodyPr lIns="0" tIns="0" rIns="0" bIns="0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kern="0" dirty="0">
              <a:solidFill>
                <a:sysClr val="windowText" lastClr="000000"/>
              </a:solidFill>
            </a:endParaRPr>
          </a:p>
        </p:txBody>
      </p:sp>
      <p:sp>
        <p:nvSpPr>
          <p:cNvPr id="181" name="Freeform 58"/>
          <p:cNvSpPr>
            <a:spLocks/>
          </p:cNvSpPr>
          <p:nvPr>
            <p:custDataLst>
              <p:tags r:id="rId53"/>
            </p:custDataLst>
          </p:nvPr>
        </p:nvSpPr>
        <p:spPr bwMode="auto">
          <a:xfrm rot="489215">
            <a:off x="2336800" y="3937000"/>
            <a:ext cx="200078" cy="374967"/>
          </a:xfrm>
          <a:custGeom>
            <a:avLst/>
            <a:gdLst>
              <a:gd name="T0" fmla="*/ 2147483647 w 145"/>
              <a:gd name="T1" fmla="*/ 2147483647 h 265"/>
              <a:gd name="T2" fmla="*/ 2147483647 w 145"/>
              <a:gd name="T3" fmla="*/ 2147483647 h 265"/>
              <a:gd name="T4" fmla="*/ 2147483647 w 145"/>
              <a:gd name="T5" fmla="*/ 0 h 265"/>
              <a:gd name="T6" fmla="*/ 2147483647 w 145"/>
              <a:gd name="T7" fmla="*/ 2147483647 h 265"/>
              <a:gd name="T8" fmla="*/ 2147483647 w 145"/>
              <a:gd name="T9" fmla="*/ 2147483647 h 265"/>
              <a:gd name="T10" fmla="*/ 2147483647 w 145"/>
              <a:gd name="T11" fmla="*/ 2147483647 h 265"/>
              <a:gd name="T12" fmla="*/ 2147483647 w 145"/>
              <a:gd name="T13" fmla="*/ 2147483647 h 265"/>
              <a:gd name="T14" fmla="*/ 2147483647 w 145"/>
              <a:gd name="T15" fmla="*/ 2147483647 h 265"/>
              <a:gd name="T16" fmla="*/ 2147483647 w 145"/>
              <a:gd name="T17" fmla="*/ 2147483647 h 265"/>
              <a:gd name="T18" fmla="*/ 2147483647 w 145"/>
              <a:gd name="T19" fmla="*/ 2147483647 h 265"/>
              <a:gd name="T20" fmla="*/ 2147483647 w 145"/>
              <a:gd name="T21" fmla="*/ 2147483647 h 265"/>
              <a:gd name="T22" fmla="*/ 0 w 145"/>
              <a:gd name="T23" fmla="*/ 2147483647 h 265"/>
              <a:gd name="T24" fmla="*/ 2147483647 w 145"/>
              <a:gd name="T25" fmla="*/ 2147483647 h 265"/>
              <a:gd name="T26" fmla="*/ 2147483647 w 145"/>
              <a:gd name="T27" fmla="*/ 2147483647 h 265"/>
              <a:gd name="T28" fmla="*/ 2147483647 w 145"/>
              <a:gd name="T29" fmla="*/ 2147483647 h 265"/>
              <a:gd name="T30" fmla="*/ 2147483647 w 145"/>
              <a:gd name="T31" fmla="*/ 2147483647 h 265"/>
              <a:gd name="T32" fmla="*/ 2147483647 w 145"/>
              <a:gd name="T33" fmla="*/ 2147483647 h 265"/>
              <a:gd name="T34" fmla="*/ 2147483647 w 145"/>
              <a:gd name="T35" fmla="*/ 2147483647 h 265"/>
              <a:gd name="T36" fmla="*/ 2147483647 w 145"/>
              <a:gd name="T37" fmla="*/ 2147483647 h 265"/>
              <a:gd name="T38" fmla="*/ 2147483647 w 145"/>
              <a:gd name="T39" fmla="*/ 2147483647 h 265"/>
              <a:gd name="T40" fmla="*/ 2147483647 w 145"/>
              <a:gd name="T41" fmla="*/ 2147483647 h 265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w 145"/>
              <a:gd name="T64" fmla="*/ 0 h 265"/>
              <a:gd name="T65" fmla="*/ 145 w 145"/>
              <a:gd name="T66" fmla="*/ 265 h 265"/>
            </a:gdLst>
            <a:ahLst/>
            <a:cxnLst>
              <a:cxn ang="T42">
                <a:pos x="T0" y="T1"/>
              </a:cxn>
              <a:cxn ang="T43">
                <a:pos x="T2" y="T3"/>
              </a:cxn>
              <a:cxn ang="T44">
                <a:pos x="T4" y="T5"/>
              </a:cxn>
              <a:cxn ang="T45">
                <a:pos x="T6" y="T7"/>
              </a:cxn>
              <a:cxn ang="T46">
                <a:pos x="T8" y="T9"/>
              </a:cxn>
              <a:cxn ang="T47">
                <a:pos x="T10" y="T11"/>
              </a:cxn>
              <a:cxn ang="T48">
                <a:pos x="T12" y="T13"/>
              </a:cxn>
              <a:cxn ang="T49">
                <a:pos x="T14" y="T15"/>
              </a:cxn>
              <a:cxn ang="T50">
                <a:pos x="T16" y="T17"/>
              </a:cxn>
              <a:cxn ang="T51">
                <a:pos x="T18" y="T19"/>
              </a:cxn>
              <a:cxn ang="T52">
                <a:pos x="T20" y="T21"/>
              </a:cxn>
              <a:cxn ang="T53">
                <a:pos x="T22" y="T23"/>
              </a:cxn>
              <a:cxn ang="T54">
                <a:pos x="T24" y="T25"/>
              </a:cxn>
              <a:cxn ang="T55">
                <a:pos x="T26" y="T27"/>
              </a:cxn>
              <a:cxn ang="T56">
                <a:pos x="T28" y="T29"/>
              </a:cxn>
              <a:cxn ang="T57">
                <a:pos x="T30" y="T31"/>
              </a:cxn>
              <a:cxn ang="T58">
                <a:pos x="T32" y="T33"/>
              </a:cxn>
              <a:cxn ang="T59">
                <a:pos x="T34" y="T35"/>
              </a:cxn>
              <a:cxn ang="T60">
                <a:pos x="T36" y="T37"/>
              </a:cxn>
              <a:cxn ang="T61">
                <a:pos x="T38" y="T39"/>
              </a:cxn>
              <a:cxn ang="T62">
                <a:pos x="T40" y="T41"/>
              </a:cxn>
            </a:cxnLst>
            <a:rect l="T63" t="T64" r="T65" b="T66"/>
            <a:pathLst>
              <a:path w="145" h="265">
                <a:moveTo>
                  <a:pt x="144" y="32"/>
                </a:moveTo>
                <a:lnTo>
                  <a:pt x="136" y="8"/>
                </a:lnTo>
                <a:lnTo>
                  <a:pt x="112" y="0"/>
                </a:lnTo>
                <a:lnTo>
                  <a:pt x="72" y="8"/>
                </a:lnTo>
                <a:lnTo>
                  <a:pt x="64" y="32"/>
                </a:lnTo>
                <a:lnTo>
                  <a:pt x="72" y="56"/>
                </a:lnTo>
                <a:lnTo>
                  <a:pt x="96" y="64"/>
                </a:lnTo>
                <a:lnTo>
                  <a:pt x="88" y="88"/>
                </a:lnTo>
                <a:lnTo>
                  <a:pt x="64" y="96"/>
                </a:lnTo>
                <a:lnTo>
                  <a:pt x="64" y="112"/>
                </a:lnTo>
                <a:lnTo>
                  <a:pt x="16" y="128"/>
                </a:lnTo>
                <a:lnTo>
                  <a:pt x="0" y="144"/>
                </a:lnTo>
                <a:lnTo>
                  <a:pt x="24" y="192"/>
                </a:lnTo>
                <a:lnTo>
                  <a:pt x="32" y="200"/>
                </a:lnTo>
                <a:lnTo>
                  <a:pt x="32" y="256"/>
                </a:lnTo>
                <a:lnTo>
                  <a:pt x="88" y="264"/>
                </a:lnTo>
                <a:lnTo>
                  <a:pt x="104" y="144"/>
                </a:lnTo>
                <a:lnTo>
                  <a:pt x="144" y="96"/>
                </a:lnTo>
                <a:lnTo>
                  <a:pt x="128" y="80"/>
                </a:lnTo>
                <a:lnTo>
                  <a:pt x="136" y="40"/>
                </a:lnTo>
                <a:lnTo>
                  <a:pt x="144" y="32"/>
                </a:lnTo>
              </a:path>
            </a:pathLst>
          </a:custGeom>
          <a:solidFill>
            <a:schemeClr val="accent3">
              <a:lumMod val="20000"/>
              <a:lumOff val="80000"/>
            </a:schemeClr>
          </a:solidFill>
          <a:ln w="6350" cap="flat" cmpd="sng" algn="ctr">
            <a:solidFill>
              <a:schemeClr val="tx1">
                <a:lumMod val="50000"/>
                <a:lumOff val="50000"/>
              </a:schemeClr>
            </a:solidFill>
            <a:prstDash val="solid"/>
            <a:round/>
            <a:headEnd/>
            <a:tailEnd/>
          </a:ln>
        </p:spPr>
        <p:txBody>
          <a:bodyPr lIns="0" tIns="0" rIns="0" bIns="0" anchor="ctr"/>
          <a:lstStyle/>
          <a:p>
            <a:endParaRPr lang="ru-RU" kern="0" dirty="0">
              <a:solidFill>
                <a:sysClr val="windowText" lastClr="000000"/>
              </a:solidFill>
            </a:endParaRPr>
          </a:p>
        </p:txBody>
      </p:sp>
      <p:sp>
        <p:nvSpPr>
          <p:cNvPr id="182" name="Freeform 59"/>
          <p:cNvSpPr>
            <a:spLocks/>
          </p:cNvSpPr>
          <p:nvPr>
            <p:custDataLst>
              <p:tags r:id="rId54"/>
            </p:custDataLst>
          </p:nvPr>
        </p:nvSpPr>
        <p:spPr bwMode="auto">
          <a:xfrm rot="489215">
            <a:off x="2116138" y="3441700"/>
            <a:ext cx="267845" cy="364647"/>
          </a:xfrm>
          <a:custGeom>
            <a:avLst/>
            <a:gdLst>
              <a:gd name="T0" fmla="*/ 2147483647 w 193"/>
              <a:gd name="T1" fmla="*/ 2147483647 h 257"/>
              <a:gd name="T2" fmla="*/ 2147483647 w 193"/>
              <a:gd name="T3" fmla="*/ 2147483647 h 257"/>
              <a:gd name="T4" fmla="*/ 2147483647 w 193"/>
              <a:gd name="T5" fmla="*/ 2147483647 h 257"/>
              <a:gd name="T6" fmla="*/ 2147483647 w 193"/>
              <a:gd name="T7" fmla="*/ 2147483647 h 257"/>
              <a:gd name="T8" fmla="*/ 2147483647 w 193"/>
              <a:gd name="T9" fmla="*/ 2147483647 h 257"/>
              <a:gd name="T10" fmla="*/ 2147483647 w 193"/>
              <a:gd name="T11" fmla="*/ 2147483647 h 257"/>
              <a:gd name="T12" fmla="*/ 2147483647 w 193"/>
              <a:gd name="T13" fmla="*/ 2147483647 h 257"/>
              <a:gd name="T14" fmla="*/ 2147483647 w 193"/>
              <a:gd name="T15" fmla="*/ 2147483647 h 257"/>
              <a:gd name="T16" fmla="*/ 2147483647 w 193"/>
              <a:gd name="T17" fmla="*/ 0 h 257"/>
              <a:gd name="T18" fmla="*/ 2147483647 w 193"/>
              <a:gd name="T19" fmla="*/ 2147483647 h 257"/>
              <a:gd name="T20" fmla="*/ 2147483647 w 193"/>
              <a:gd name="T21" fmla="*/ 2147483647 h 257"/>
              <a:gd name="T22" fmla="*/ 2147483647 w 193"/>
              <a:gd name="T23" fmla="*/ 2147483647 h 257"/>
              <a:gd name="T24" fmla="*/ 2147483647 w 193"/>
              <a:gd name="T25" fmla="*/ 2147483647 h 257"/>
              <a:gd name="T26" fmla="*/ 0 w 193"/>
              <a:gd name="T27" fmla="*/ 2147483647 h 257"/>
              <a:gd name="T28" fmla="*/ 2147483647 w 193"/>
              <a:gd name="T29" fmla="*/ 2147483647 h 257"/>
              <a:gd name="T30" fmla="*/ 2147483647 w 193"/>
              <a:gd name="T31" fmla="*/ 2147483647 h 257"/>
              <a:gd name="T32" fmla="*/ 2147483647 w 193"/>
              <a:gd name="T33" fmla="*/ 2147483647 h 257"/>
              <a:gd name="T34" fmla="*/ 2147483647 w 193"/>
              <a:gd name="T35" fmla="*/ 2147483647 h 257"/>
              <a:gd name="T36" fmla="*/ 2147483647 w 193"/>
              <a:gd name="T37" fmla="*/ 2147483647 h 257"/>
              <a:gd name="T38" fmla="*/ 2147483647 w 193"/>
              <a:gd name="T39" fmla="*/ 2147483647 h 257"/>
              <a:gd name="T40" fmla="*/ 2147483647 w 193"/>
              <a:gd name="T41" fmla="*/ 2147483647 h 257"/>
              <a:gd name="T42" fmla="*/ 2147483647 w 193"/>
              <a:gd name="T43" fmla="*/ 2147483647 h 257"/>
              <a:gd name="T44" fmla="*/ 2147483647 w 193"/>
              <a:gd name="T45" fmla="*/ 2147483647 h 257"/>
              <a:gd name="T46" fmla="*/ 2147483647 w 193"/>
              <a:gd name="T47" fmla="*/ 2147483647 h 257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w 193"/>
              <a:gd name="T73" fmla="*/ 0 h 257"/>
              <a:gd name="T74" fmla="*/ 193 w 193"/>
              <a:gd name="T75" fmla="*/ 257 h 257"/>
            </a:gdLst>
            <a:ahLst/>
            <a:cxnLst>
              <a:cxn ang="T48">
                <a:pos x="T0" y="T1"/>
              </a:cxn>
              <a:cxn ang="T49">
                <a:pos x="T2" y="T3"/>
              </a:cxn>
              <a:cxn ang="T50">
                <a:pos x="T4" y="T5"/>
              </a:cxn>
              <a:cxn ang="T51">
                <a:pos x="T6" y="T7"/>
              </a:cxn>
              <a:cxn ang="T52">
                <a:pos x="T8" y="T9"/>
              </a:cxn>
              <a:cxn ang="T53">
                <a:pos x="T10" y="T11"/>
              </a:cxn>
              <a:cxn ang="T54">
                <a:pos x="T12" y="T13"/>
              </a:cxn>
              <a:cxn ang="T55">
                <a:pos x="T14" y="T15"/>
              </a:cxn>
              <a:cxn ang="T56">
                <a:pos x="T16" y="T17"/>
              </a:cxn>
              <a:cxn ang="T57">
                <a:pos x="T18" y="T19"/>
              </a:cxn>
              <a:cxn ang="T58">
                <a:pos x="T20" y="T21"/>
              </a:cxn>
              <a:cxn ang="T59">
                <a:pos x="T22" y="T23"/>
              </a:cxn>
              <a:cxn ang="T60">
                <a:pos x="T24" y="T25"/>
              </a:cxn>
              <a:cxn ang="T61">
                <a:pos x="T26" y="T27"/>
              </a:cxn>
              <a:cxn ang="T62">
                <a:pos x="T28" y="T29"/>
              </a:cxn>
              <a:cxn ang="T63">
                <a:pos x="T30" y="T31"/>
              </a:cxn>
              <a:cxn ang="T64">
                <a:pos x="T32" y="T33"/>
              </a:cxn>
              <a:cxn ang="T65">
                <a:pos x="T34" y="T35"/>
              </a:cxn>
              <a:cxn ang="T66">
                <a:pos x="T36" y="T37"/>
              </a:cxn>
              <a:cxn ang="T67">
                <a:pos x="T38" y="T39"/>
              </a:cxn>
              <a:cxn ang="T68">
                <a:pos x="T40" y="T41"/>
              </a:cxn>
              <a:cxn ang="T69">
                <a:pos x="T42" y="T43"/>
              </a:cxn>
              <a:cxn ang="T70">
                <a:pos x="T44" y="T45"/>
              </a:cxn>
              <a:cxn ang="T71">
                <a:pos x="T46" y="T47"/>
              </a:cxn>
            </a:cxnLst>
            <a:rect l="T72" t="T73" r="T74" b="T75"/>
            <a:pathLst>
              <a:path w="193" h="257">
                <a:moveTo>
                  <a:pt x="184" y="144"/>
                </a:moveTo>
                <a:lnTo>
                  <a:pt x="192" y="112"/>
                </a:lnTo>
                <a:lnTo>
                  <a:pt x="160" y="96"/>
                </a:lnTo>
                <a:lnTo>
                  <a:pt x="168" y="72"/>
                </a:lnTo>
                <a:lnTo>
                  <a:pt x="184" y="64"/>
                </a:lnTo>
                <a:lnTo>
                  <a:pt x="176" y="40"/>
                </a:lnTo>
                <a:lnTo>
                  <a:pt x="144" y="40"/>
                </a:lnTo>
                <a:lnTo>
                  <a:pt x="136" y="8"/>
                </a:lnTo>
                <a:lnTo>
                  <a:pt x="88" y="0"/>
                </a:lnTo>
                <a:lnTo>
                  <a:pt x="96" y="40"/>
                </a:lnTo>
                <a:lnTo>
                  <a:pt x="48" y="40"/>
                </a:lnTo>
                <a:lnTo>
                  <a:pt x="40" y="56"/>
                </a:lnTo>
                <a:lnTo>
                  <a:pt x="8" y="32"/>
                </a:lnTo>
                <a:lnTo>
                  <a:pt x="0" y="64"/>
                </a:lnTo>
                <a:lnTo>
                  <a:pt x="32" y="232"/>
                </a:lnTo>
                <a:lnTo>
                  <a:pt x="48" y="224"/>
                </a:lnTo>
                <a:lnTo>
                  <a:pt x="72" y="256"/>
                </a:lnTo>
                <a:lnTo>
                  <a:pt x="104" y="232"/>
                </a:lnTo>
                <a:lnTo>
                  <a:pt x="128" y="240"/>
                </a:lnTo>
                <a:lnTo>
                  <a:pt x="144" y="240"/>
                </a:lnTo>
                <a:lnTo>
                  <a:pt x="144" y="216"/>
                </a:lnTo>
                <a:lnTo>
                  <a:pt x="168" y="208"/>
                </a:lnTo>
                <a:lnTo>
                  <a:pt x="152" y="168"/>
                </a:lnTo>
                <a:lnTo>
                  <a:pt x="184" y="144"/>
                </a:lnTo>
              </a:path>
            </a:pathLst>
          </a:custGeom>
          <a:solidFill>
            <a:schemeClr val="accent3">
              <a:lumMod val="20000"/>
              <a:lumOff val="80000"/>
            </a:schemeClr>
          </a:solidFill>
          <a:ln w="6350" cap="flat" cmpd="sng" algn="ctr">
            <a:solidFill>
              <a:schemeClr val="tx1">
                <a:lumMod val="50000"/>
                <a:lumOff val="50000"/>
              </a:schemeClr>
            </a:solidFill>
            <a:prstDash val="solid"/>
            <a:round/>
            <a:headEnd/>
            <a:tailEnd/>
          </a:ln>
        </p:spPr>
        <p:txBody>
          <a:bodyPr lIns="0" tIns="0" rIns="0" bIns="0" anchor="ctr"/>
          <a:lstStyle/>
          <a:p>
            <a:endParaRPr lang="ru-RU" kern="0" dirty="0">
              <a:solidFill>
                <a:sysClr val="windowText" lastClr="000000"/>
              </a:solidFill>
            </a:endParaRPr>
          </a:p>
        </p:txBody>
      </p:sp>
      <p:sp>
        <p:nvSpPr>
          <p:cNvPr id="183" name="Freeform 60"/>
          <p:cNvSpPr>
            <a:spLocks/>
          </p:cNvSpPr>
          <p:nvPr>
            <p:custDataLst>
              <p:tags r:id="rId55"/>
            </p:custDataLst>
          </p:nvPr>
        </p:nvSpPr>
        <p:spPr bwMode="auto">
          <a:xfrm rot="489215">
            <a:off x="2198688" y="3587750"/>
            <a:ext cx="67768" cy="182323"/>
          </a:xfrm>
          <a:custGeom>
            <a:avLst/>
            <a:gdLst>
              <a:gd name="T0" fmla="*/ 2147483647 w 49"/>
              <a:gd name="T1" fmla="*/ 2147483647 h 129"/>
              <a:gd name="T2" fmla="*/ 2147483647 w 49"/>
              <a:gd name="T3" fmla="*/ 2147483647 h 129"/>
              <a:gd name="T4" fmla="*/ 0 w 49"/>
              <a:gd name="T5" fmla="*/ 2147483647 h 129"/>
              <a:gd name="T6" fmla="*/ 0 w 49"/>
              <a:gd name="T7" fmla="*/ 0 h 129"/>
              <a:gd name="T8" fmla="*/ 2147483647 w 49"/>
              <a:gd name="T9" fmla="*/ 2147483647 h 129"/>
              <a:gd name="T10" fmla="*/ 2147483647 w 49"/>
              <a:gd name="T11" fmla="*/ 2147483647 h 129"/>
              <a:gd name="T12" fmla="*/ 2147483647 w 49"/>
              <a:gd name="T13" fmla="*/ 2147483647 h 129"/>
              <a:gd name="T14" fmla="*/ 2147483647 w 49"/>
              <a:gd name="T15" fmla="*/ 2147483647 h 129"/>
              <a:gd name="T16" fmla="*/ 2147483647 w 49"/>
              <a:gd name="T17" fmla="*/ 2147483647 h 129"/>
              <a:gd name="T18" fmla="*/ 2147483647 w 49"/>
              <a:gd name="T19" fmla="*/ 2147483647 h 129"/>
              <a:gd name="T20" fmla="*/ 0 w 49"/>
              <a:gd name="T21" fmla="*/ 2147483647 h 129"/>
              <a:gd name="T22" fmla="*/ 2147483647 w 49"/>
              <a:gd name="T23" fmla="*/ 2147483647 h 129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w 49"/>
              <a:gd name="T37" fmla="*/ 0 h 129"/>
              <a:gd name="T38" fmla="*/ 49 w 49"/>
              <a:gd name="T39" fmla="*/ 129 h 129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T36" t="T37" r="T38" b="T39"/>
            <a:pathLst>
              <a:path w="49" h="129">
                <a:moveTo>
                  <a:pt x="16" y="64"/>
                </a:moveTo>
                <a:lnTo>
                  <a:pt x="24" y="48"/>
                </a:lnTo>
                <a:lnTo>
                  <a:pt x="0" y="32"/>
                </a:lnTo>
                <a:lnTo>
                  <a:pt x="0" y="0"/>
                </a:lnTo>
                <a:lnTo>
                  <a:pt x="24" y="24"/>
                </a:lnTo>
                <a:lnTo>
                  <a:pt x="48" y="40"/>
                </a:lnTo>
                <a:lnTo>
                  <a:pt x="48" y="88"/>
                </a:lnTo>
                <a:lnTo>
                  <a:pt x="32" y="80"/>
                </a:lnTo>
                <a:lnTo>
                  <a:pt x="24" y="104"/>
                </a:lnTo>
                <a:lnTo>
                  <a:pt x="8" y="128"/>
                </a:lnTo>
                <a:lnTo>
                  <a:pt x="0" y="96"/>
                </a:lnTo>
                <a:lnTo>
                  <a:pt x="16" y="64"/>
                </a:lnTo>
              </a:path>
            </a:pathLst>
          </a:custGeom>
          <a:solidFill>
            <a:schemeClr val="accent3">
              <a:lumMod val="20000"/>
              <a:lumOff val="80000"/>
            </a:schemeClr>
          </a:solidFill>
          <a:ln w="6350" cap="flat" cmpd="sng" algn="ctr">
            <a:solidFill>
              <a:schemeClr val="tx1">
                <a:lumMod val="50000"/>
                <a:lumOff val="50000"/>
              </a:schemeClr>
            </a:solidFill>
            <a:prstDash val="solid"/>
            <a:round/>
            <a:headEnd/>
            <a:tailEnd/>
          </a:ln>
        </p:spPr>
        <p:txBody>
          <a:bodyPr lIns="0" tIns="0" rIns="0" bIns="0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kern="0" dirty="0">
              <a:solidFill>
                <a:sysClr val="windowText" lastClr="000000"/>
              </a:solidFill>
            </a:endParaRPr>
          </a:p>
        </p:txBody>
      </p:sp>
      <p:sp>
        <p:nvSpPr>
          <p:cNvPr id="184" name="Freeform 61"/>
          <p:cNvSpPr>
            <a:spLocks/>
          </p:cNvSpPr>
          <p:nvPr>
            <p:custDataLst>
              <p:tags r:id="rId56"/>
            </p:custDataLst>
          </p:nvPr>
        </p:nvSpPr>
        <p:spPr bwMode="auto">
          <a:xfrm rot="489215">
            <a:off x="2968625" y="3168650"/>
            <a:ext cx="211373" cy="172003"/>
          </a:xfrm>
          <a:custGeom>
            <a:avLst/>
            <a:gdLst>
              <a:gd name="T0" fmla="*/ 2147483647 w 153"/>
              <a:gd name="T1" fmla="*/ 2147483647 h 121"/>
              <a:gd name="T2" fmla="*/ 2147483647 w 153"/>
              <a:gd name="T3" fmla="*/ 2147483647 h 121"/>
              <a:gd name="T4" fmla="*/ 2147483647 w 153"/>
              <a:gd name="T5" fmla="*/ 2147483647 h 121"/>
              <a:gd name="T6" fmla="*/ 2147483647 w 153"/>
              <a:gd name="T7" fmla="*/ 2147483647 h 121"/>
              <a:gd name="T8" fmla="*/ 2147483647 w 153"/>
              <a:gd name="T9" fmla="*/ 2147483647 h 121"/>
              <a:gd name="T10" fmla="*/ 2147483647 w 153"/>
              <a:gd name="T11" fmla="*/ 2147483647 h 121"/>
              <a:gd name="T12" fmla="*/ 0 w 153"/>
              <a:gd name="T13" fmla="*/ 2147483647 h 121"/>
              <a:gd name="T14" fmla="*/ 0 w 153"/>
              <a:gd name="T15" fmla="*/ 2147483647 h 121"/>
              <a:gd name="T16" fmla="*/ 2147483647 w 153"/>
              <a:gd name="T17" fmla="*/ 0 h 121"/>
              <a:gd name="T18" fmla="*/ 2147483647 w 153"/>
              <a:gd name="T19" fmla="*/ 2147483647 h 121"/>
              <a:gd name="T20" fmla="*/ 2147483647 w 153"/>
              <a:gd name="T21" fmla="*/ 2147483647 h 121"/>
              <a:gd name="T22" fmla="*/ 2147483647 w 153"/>
              <a:gd name="T23" fmla="*/ 2147483647 h 121"/>
              <a:gd name="T24" fmla="*/ 2147483647 w 153"/>
              <a:gd name="T25" fmla="*/ 2147483647 h 121"/>
              <a:gd name="T26" fmla="*/ 2147483647 w 153"/>
              <a:gd name="T27" fmla="*/ 2147483647 h 121"/>
              <a:gd name="T28" fmla="*/ 2147483647 w 153"/>
              <a:gd name="T29" fmla="*/ 2147483647 h 121"/>
              <a:gd name="T30" fmla="*/ 2147483647 w 153"/>
              <a:gd name="T31" fmla="*/ 2147483647 h 121"/>
              <a:gd name="T32" fmla="*/ 2147483647 w 153"/>
              <a:gd name="T33" fmla="*/ 2147483647 h 121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w 153"/>
              <a:gd name="T52" fmla="*/ 0 h 121"/>
              <a:gd name="T53" fmla="*/ 153 w 153"/>
              <a:gd name="T54" fmla="*/ 121 h 121"/>
            </a:gdLst>
            <a:ahLst/>
            <a:cxnLst>
              <a:cxn ang="T34">
                <a:pos x="T0" y="T1"/>
              </a:cxn>
              <a:cxn ang="T35">
                <a:pos x="T2" y="T3"/>
              </a:cxn>
              <a:cxn ang="T36">
                <a:pos x="T4" y="T5"/>
              </a:cxn>
              <a:cxn ang="T37">
                <a:pos x="T6" y="T7"/>
              </a:cxn>
              <a:cxn ang="T38">
                <a:pos x="T8" y="T9"/>
              </a:cxn>
              <a:cxn ang="T39">
                <a:pos x="T10" y="T11"/>
              </a:cxn>
              <a:cxn ang="T40">
                <a:pos x="T12" y="T13"/>
              </a:cxn>
              <a:cxn ang="T41">
                <a:pos x="T14" y="T15"/>
              </a:cxn>
              <a:cxn ang="T42">
                <a:pos x="T16" y="T17"/>
              </a:cxn>
              <a:cxn ang="T43">
                <a:pos x="T18" y="T19"/>
              </a:cxn>
              <a:cxn ang="T44">
                <a:pos x="T20" y="T21"/>
              </a:cxn>
              <a:cxn ang="T45">
                <a:pos x="T22" y="T23"/>
              </a:cxn>
              <a:cxn ang="T46">
                <a:pos x="T24" y="T25"/>
              </a:cxn>
              <a:cxn ang="T47">
                <a:pos x="T26" y="T27"/>
              </a:cxn>
              <a:cxn ang="T48">
                <a:pos x="T28" y="T29"/>
              </a:cxn>
              <a:cxn ang="T49">
                <a:pos x="T30" y="T31"/>
              </a:cxn>
              <a:cxn ang="T50">
                <a:pos x="T32" y="T33"/>
              </a:cxn>
            </a:cxnLst>
            <a:rect l="T51" t="T52" r="T53" b="T54"/>
            <a:pathLst>
              <a:path w="153" h="121">
                <a:moveTo>
                  <a:pt x="128" y="120"/>
                </a:moveTo>
                <a:lnTo>
                  <a:pt x="104" y="120"/>
                </a:lnTo>
                <a:lnTo>
                  <a:pt x="72" y="96"/>
                </a:lnTo>
                <a:lnTo>
                  <a:pt x="48" y="104"/>
                </a:lnTo>
                <a:lnTo>
                  <a:pt x="48" y="72"/>
                </a:lnTo>
                <a:lnTo>
                  <a:pt x="24" y="56"/>
                </a:lnTo>
                <a:lnTo>
                  <a:pt x="0" y="56"/>
                </a:lnTo>
                <a:lnTo>
                  <a:pt x="0" y="32"/>
                </a:lnTo>
                <a:lnTo>
                  <a:pt x="32" y="0"/>
                </a:lnTo>
                <a:lnTo>
                  <a:pt x="64" y="24"/>
                </a:lnTo>
                <a:lnTo>
                  <a:pt x="72" y="56"/>
                </a:lnTo>
                <a:lnTo>
                  <a:pt x="96" y="72"/>
                </a:lnTo>
                <a:lnTo>
                  <a:pt x="128" y="56"/>
                </a:lnTo>
                <a:lnTo>
                  <a:pt x="152" y="72"/>
                </a:lnTo>
                <a:lnTo>
                  <a:pt x="144" y="104"/>
                </a:lnTo>
                <a:lnTo>
                  <a:pt x="152" y="104"/>
                </a:lnTo>
                <a:lnTo>
                  <a:pt x="128" y="120"/>
                </a:lnTo>
              </a:path>
            </a:pathLst>
          </a:custGeom>
          <a:solidFill>
            <a:schemeClr val="accent6"/>
          </a:solidFill>
          <a:ln w="6350" cap="flat" cmpd="sng" algn="ctr">
            <a:solidFill>
              <a:schemeClr val="tx1">
                <a:lumMod val="50000"/>
                <a:lumOff val="50000"/>
              </a:schemeClr>
            </a:solidFill>
            <a:prstDash val="solid"/>
            <a:round/>
            <a:headEnd/>
            <a:tailEnd/>
          </a:ln>
        </p:spPr>
        <p:txBody>
          <a:bodyPr lIns="0" tIns="0" rIns="0" bIns="0" anchor="ctr"/>
          <a:lstStyle/>
          <a:p>
            <a:endParaRPr lang="ru-RU" kern="0" dirty="0">
              <a:solidFill>
                <a:sysClr val="windowText" lastClr="000000"/>
              </a:solidFill>
            </a:endParaRPr>
          </a:p>
        </p:txBody>
      </p:sp>
      <p:sp>
        <p:nvSpPr>
          <p:cNvPr id="185" name="Freeform 62"/>
          <p:cNvSpPr>
            <a:spLocks/>
          </p:cNvSpPr>
          <p:nvPr>
            <p:custDataLst>
              <p:tags r:id="rId57"/>
            </p:custDataLst>
          </p:nvPr>
        </p:nvSpPr>
        <p:spPr bwMode="auto">
          <a:xfrm rot="489215">
            <a:off x="2900363" y="3206750"/>
            <a:ext cx="212985" cy="261445"/>
          </a:xfrm>
          <a:custGeom>
            <a:avLst/>
            <a:gdLst>
              <a:gd name="T0" fmla="*/ 2147483647 w 153"/>
              <a:gd name="T1" fmla="*/ 2147483647 h 185"/>
              <a:gd name="T2" fmla="*/ 2147483647 w 153"/>
              <a:gd name="T3" fmla="*/ 2147483647 h 185"/>
              <a:gd name="T4" fmla="*/ 2147483647 w 153"/>
              <a:gd name="T5" fmla="*/ 2147483647 h 185"/>
              <a:gd name="T6" fmla="*/ 2147483647 w 153"/>
              <a:gd name="T7" fmla="*/ 2147483647 h 185"/>
              <a:gd name="T8" fmla="*/ 2147483647 w 153"/>
              <a:gd name="T9" fmla="*/ 2147483647 h 185"/>
              <a:gd name="T10" fmla="*/ 2147483647 w 153"/>
              <a:gd name="T11" fmla="*/ 2147483647 h 185"/>
              <a:gd name="T12" fmla="*/ 2147483647 w 153"/>
              <a:gd name="T13" fmla="*/ 0 h 185"/>
              <a:gd name="T14" fmla="*/ 2147483647 w 153"/>
              <a:gd name="T15" fmla="*/ 2147483647 h 185"/>
              <a:gd name="T16" fmla="*/ 0 w 153"/>
              <a:gd name="T17" fmla="*/ 2147483647 h 185"/>
              <a:gd name="T18" fmla="*/ 2147483647 w 153"/>
              <a:gd name="T19" fmla="*/ 2147483647 h 185"/>
              <a:gd name="T20" fmla="*/ 2147483647 w 153"/>
              <a:gd name="T21" fmla="*/ 2147483647 h 185"/>
              <a:gd name="T22" fmla="*/ 2147483647 w 153"/>
              <a:gd name="T23" fmla="*/ 2147483647 h 185"/>
              <a:gd name="T24" fmla="*/ 2147483647 w 153"/>
              <a:gd name="T25" fmla="*/ 2147483647 h 185"/>
              <a:gd name="T26" fmla="*/ 2147483647 w 153"/>
              <a:gd name="T27" fmla="*/ 2147483647 h 185"/>
              <a:gd name="T28" fmla="*/ 2147483647 w 153"/>
              <a:gd name="T29" fmla="*/ 2147483647 h 185"/>
              <a:gd name="T30" fmla="*/ 2147483647 w 153"/>
              <a:gd name="T31" fmla="*/ 2147483647 h 185"/>
              <a:gd name="T32" fmla="*/ 2147483647 w 153"/>
              <a:gd name="T33" fmla="*/ 2147483647 h 185"/>
              <a:gd name="T34" fmla="*/ 2147483647 w 153"/>
              <a:gd name="T35" fmla="*/ 2147483647 h 185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w 153"/>
              <a:gd name="T55" fmla="*/ 0 h 185"/>
              <a:gd name="T56" fmla="*/ 153 w 153"/>
              <a:gd name="T57" fmla="*/ 185 h 185"/>
            </a:gdLst>
            <a:ahLst/>
            <a:cxnLst>
              <a:cxn ang="T36">
                <a:pos x="T0" y="T1"/>
              </a:cxn>
              <a:cxn ang="T37">
                <a:pos x="T2" y="T3"/>
              </a:cxn>
              <a:cxn ang="T38">
                <a:pos x="T4" y="T5"/>
              </a:cxn>
              <a:cxn ang="T39">
                <a:pos x="T6" y="T7"/>
              </a:cxn>
              <a:cxn ang="T40">
                <a:pos x="T8" y="T9"/>
              </a:cxn>
              <a:cxn ang="T41">
                <a:pos x="T10" y="T11"/>
              </a:cxn>
              <a:cxn ang="T42">
                <a:pos x="T12" y="T13"/>
              </a:cxn>
              <a:cxn ang="T43">
                <a:pos x="T14" y="T15"/>
              </a:cxn>
              <a:cxn ang="T44">
                <a:pos x="T16" y="T17"/>
              </a:cxn>
              <a:cxn ang="T45">
                <a:pos x="T18" y="T19"/>
              </a:cxn>
              <a:cxn ang="T46">
                <a:pos x="T20" y="T21"/>
              </a:cxn>
              <a:cxn ang="T47">
                <a:pos x="T22" y="T23"/>
              </a:cxn>
              <a:cxn ang="T48">
                <a:pos x="T24" y="T25"/>
              </a:cxn>
              <a:cxn ang="T49">
                <a:pos x="T26" y="T27"/>
              </a:cxn>
              <a:cxn ang="T50">
                <a:pos x="T28" y="T29"/>
              </a:cxn>
              <a:cxn ang="T51">
                <a:pos x="T30" y="T31"/>
              </a:cxn>
              <a:cxn ang="T52">
                <a:pos x="T32" y="T33"/>
              </a:cxn>
              <a:cxn ang="T53">
                <a:pos x="T34" y="T35"/>
              </a:cxn>
            </a:cxnLst>
            <a:rect l="T54" t="T55" r="T56" b="T57"/>
            <a:pathLst>
              <a:path w="153" h="185">
                <a:moveTo>
                  <a:pt x="144" y="88"/>
                </a:moveTo>
                <a:lnTo>
                  <a:pt x="112" y="64"/>
                </a:lnTo>
                <a:lnTo>
                  <a:pt x="88" y="72"/>
                </a:lnTo>
                <a:lnTo>
                  <a:pt x="88" y="40"/>
                </a:lnTo>
                <a:lnTo>
                  <a:pt x="64" y="24"/>
                </a:lnTo>
                <a:lnTo>
                  <a:pt x="40" y="24"/>
                </a:lnTo>
                <a:lnTo>
                  <a:pt x="40" y="0"/>
                </a:lnTo>
                <a:lnTo>
                  <a:pt x="32" y="8"/>
                </a:lnTo>
                <a:lnTo>
                  <a:pt x="0" y="104"/>
                </a:lnTo>
                <a:lnTo>
                  <a:pt x="32" y="136"/>
                </a:lnTo>
                <a:lnTo>
                  <a:pt x="48" y="136"/>
                </a:lnTo>
                <a:lnTo>
                  <a:pt x="80" y="168"/>
                </a:lnTo>
                <a:lnTo>
                  <a:pt x="104" y="168"/>
                </a:lnTo>
                <a:lnTo>
                  <a:pt x="120" y="184"/>
                </a:lnTo>
                <a:lnTo>
                  <a:pt x="144" y="152"/>
                </a:lnTo>
                <a:lnTo>
                  <a:pt x="136" y="128"/>
                </a:lnTo>
                <a:lnTo>
                  <a:pt x="152" y="112"/>
                </a:lnTo>
                <a:lnTo>
                  <a:pt x="144" y="88"/>
                </a:lnTo>
              </a:path>
            </a:pathLst>
          </a:custGeom>
          <a:solidFill>
            <a:schemeClr val="accent6"/>
          </a:solidFill>
          <a:ln w="6350" cap="flat" cmpd="sng" algn="ctr">
            <a:solidFill>
              <a:schemeClr val="tx1">
                <a:lumMod val="50000"/>
                <a:lumOff val="50000"/>
              </a:schemeClr>
            </a:solidFill>
            <a:prstDash val="solid"/>
            <a:round/>
            <a:headEnd/>
            <a:tailEnd/>
          </a:ln>
        </p:spPr>
        <p:txBody>
          <a:bodyPr lIns="0" tIns="0" rIns="0" bIns="0" anchor="ctr"/>
          <a:lstStyle/>
          <a:p>
            <a:endParaRPr lang="ru-RU" kern="0" dirty="0">
              <a:solidFill>
                <a:sysClr val="windowText" lastClr="000000"/>
              </a:solidFill>
            </a:endParaRPr>
          </a:p>
        </p:txBody>
      </p:sp>
      <p:sp>
        <p:nvSpPr>
          <p:cNvPr id="186" name="Freeform 63"/>
          <p:cNvSpPr>
            <a:spLocks/>
          </p:cNvSpPr>
          <p:nvPr>
            <p:custDataLst>
              <p:tags r:id="rId58"/>
            </p:custDataLst>
          </p:nvPr>
        </p:nvSpPr>
        <p:spPr bwMode="auto">
          <a:xfrm rot="489215">
            <a:off x="2819400" y="3033713"/>
            <a:ext cx="214600" cy="172003"/>
          </a:xfrm>
          <a:custGeom>
            <a:avLst/>
            <a:gdLst>
              <a:gd name="T0" fmla="*/ 2147483647 w 153"/>
              <a:gd name="T1" fmla="*/ 2147483647 h 121"/>
              <a:gd name="T2" fmla="*/ 2147483647 w 153"/>
              <a:gd name="T3" fmla="*/ 2147483647 h 121"/>
              <a:gd name="T4" fmla="*/ 2147483647 w 153"/>
              <a:gd name="T5" fmla="*/ 2147483647 h 121"/>
              <a:gd name="T6" fmla="*/ 2147483647 w 153"/>
              <a:gd name="T7" fmla="*/ 2147483647 h 121"/>
              <a:gd name="T8" fmla="*/ 2147483647 w 153"/>
              <a:gd name="T9" fmla="*/ 2147483647 h 121"/>
              <a:gd name="T10" fmla="*/ 2147483647 w 153"/>
              <a:gd name="T11" fmla="*/ 2147483647 h 121"/>
              <a:gd name="T12" fmla="*/ 2147483647 w 153"/>
              <a:gd name="T13" fmla="*/ 2147483647 h 121"/>
              <a:gd name="T14" fmla="*/ 2147483647 w 153"/>
              <a:gd name="T15" fmla="*/ 2147483647 h 121"/>
              <a:gd name="T16" fmla="*/ 2147483647 w 153"/>
              <a:gd name="T17" fmla="*/ 2147483647 h 121"/>
              <a:gd name="T18" fmla="*/ 0 w 153"/>
              <a:gd name="T19" fmla="*/ 2147483647 h 121"/>
              <a:gd name="T20" fmla="*/ 0 w 153"/>
              <a:gd name="T21" fmla="*/ 2147483647 h 121"/>
              <a:gd name="T22" fmla="*/ 2147483647 w 153"/>
              <a:gd name="T23" fmla="*/ 2147483647 h 121"/>
              <a:gd name="T24" fmla="*/ 2147483647 w 153"/>
              <a:gd name="T25" fmla="*/ 0 h 121"/>
              <a:gd name="T26" fmla="*/ 2147483647 w 153"/>
              <a:gd name="T27" fmla="*/ 0 h 121"/>
              <a:gd name="T28" fmla="*/ 2147483647 w 153"/>
              <a:gd name="T29" fmla="*/ 2147483647 h 121"/>
              <a:gd name="T30" fmla="*/ 2147483647 w 153"/>
              <a:gd name="T31" fmla="*/ 2147483647 h 121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w 153"/>
              <a:gd name="T49" fmla="*/ 0 h 121"/>
              <a:gd name="T50" fmla="*/ 153 w 153"/>
              <a:gd name="T51" fmla="*/ 121 h 121"/>
            </a:gdLst>
            <a:ahLst/>
            <a:cxnLst>
              <a:cxn ang="T32">
                <a:pos x="T0" y="T1"/>
              </a:cxn>
              <a:cxn ang="T33">
                <a:pos x="T2" y="T3"/>
              </a:cxn>
              <a:cxn ang="T34">
                <a:pos x="T4" y="T5"/>
              </a:cxn>
              <a:cxn ang="T35">
                <a:pos x="T6" y="T7"/>
              </a:cxn>
              <a:cxn ang="T36">
                <a:pos x="T8" y="T9"/>
              </a:cxn>
              <a:cxn ang="T37">
                <a:pos x="T10" y="T11"/>
              </a:cxn>
              <a:cxn ang="T38">
                <a:pos x="T12" y="T13"/>
              </a:cxn>
              <a:cxn ang="T39">
                <a:pos x="T14" y="T15"/>
              </a:cxn>
              <a:cxn ang="T40">
                <a:pos x="T16" y="T17"/>
              </a:cxn>
              <a:cxn ang="T41">
                <a:pos x="T18" y="T19"/>
              </a:cxn>
              <a:cxn ang="T42">
                <a:pos x="T20" y="T21"/>
              </a:cxn>
              <a:cxn ang="T43">
                <a:pos x="T22" y="T23"/>
              </a:cxn>
              <a:cxn ang="T44">
                <a:pos x="T24" y="T25"/>
              </a:cxn>
              <a:cxn ang="T45">
                <a:pos x="T26" y="T27"/>
              </a:cxn>
              <a:cxn ang="T46">
                <a:pos x="T28" y="T29"/>
              </a:cxn>
              <a:cxn ang="T47">
                <a:pos x="T30" y="T31"/>
              </a:cxn>
            </a:cxnLst>
            <a:rect l="T48" t="T49" r="T50" b="T51"/>
            <a:pathLst>
              <a:path w="153" h="121">
                <a:moveTo>
                  <a:pt x="152" y="40"/>
                </a:moveTo>
                <a:lnTo>
                  <a:pt x="152" y="80"/>
                </a:lnTo>
                <a:lnTo>
                  <a:pt x="120" y="112"/>
                </a:lnTo>
                <a:lnTo>
                  <a:pt x="112" y="120"/>
                </a:lnTo>
                <a:lnTo>
                  <a:pt x="80" y="112"/>
                </a:lnTo>
                <a:lnTo>
                  <a:pt x="64" y="120"/>
                </a:lnTo>
                <a:lnTo>
                  <a:pt x="56" y="104"/>
                </a:lnTo>
                <a:lnTo>
                  <a:pt x="8" y="96"/>
                </a:lnTo>
                <a:lnTo>
                  <a:pt x="24" y="80"/>
                </a:lnTo>
                <a:lnTo>
                  <a:pt x="0" y="72"/>
                </a:lnTo>
                <a:lnTo>
                  <a:pt x="0" y="48"/>
                </a:lnTo>
                <a:lnTo>
                  <a:pt x="8" y="32"/>
                </a:lnTo>
                <a:lnTo>
                  <a:pt x="32" y="0"/>
                </a:lnTo>
                <a:lnTo>
                  <a:pt x="112" y="0"/>
                </a:lnTo>
                <a:lnTo>
                  <a:pt x="152" y="32"/>
                </a:lnTo>
                <a:lnTo>
                  <a:pt x="152" y="40"/>
                </a:lnTo>
              </a:path>
            </a:pathLst>
          </a:custGeom>
          <a:solidFill>
            <a:schemeClr val="accent6">
              <a:lumMod val="20000"/>
              <a:lumOff val="80000"/>
            </a:schemeClr>
          </a:solidFill>
          <a:ln w="6350" cap="flat" cmpd="sng" algn="ctr">
            <a:solidFill>
              <a:schemeClr val="tx1">
                <a:lumMod val="50000"/>
                <a:lumOff val="50000"/>
              </a:schemeClr>
            </a:solidFill>
            <a:prstDash val="solid"/>
            <a:round/>
            <a:headEnd/>
            <a:tailEnd/>
          </a:ln>
        </p:spPr>
        <p:txBody>
          <a:bodyPr lIns="0" tIns="0" rIns="0" bIns="0" anchor="ctr"/>
          <a:lstStyle/>
          <a:p>
            <a:endParaRPr lang="ru-RU" kern="0" dirty="0">
              <a:solidFill>
                <a:sysClr val="windowText" lastClr="000000"/>
              </a:solidFill>
            </a:endParaRPr>
          </a:p>
        </p:txBody>
      </p:sp>
      <p:sp>
        <p:nvSpPr>
          <p:cNvPr id="187" name="Freeform 64"/>
          <p:cNvSpPr>
            <a:spLocks/>
          </p:cNvSpPr>
          <p:nvPr>
            <p:custDataLst>
              <p:tags r:id="rId59"/>
            </p:custDataLst>
          </p:nvPr>
        </p:nvSpPr>
        <p:spPr bwMode="auto">
          <a:xfrm rot="489215">
            <a:off x="3027363" y="3030538"/>
            <a:ext cx="392086" cy="263164"/>
          </a:xfrm>
          <a:custGeom>
            <a:avLst/>
            <a:gdLst>
              <a:gd name="T0" fmla="*/ 2147483647 w 281"/>
              <a:gd name="T1" fmla="*/ 2147483647 h 185"/>
              <a:gd name="T2" fmla="*/ 2147483647 w 281"/>
              <a:gd name="T3" fmla="*/ 2147483647 h 185"/>
              <a:gd name="T4" fmla="*/ 2147483647 w 281"/>
              <a:gd name="T5" fmla="*/ 2147483647 h 185"/>
              <a:gd name="T6" fmla="*/ 2147483647 w 281"/>
              <a:gd name="T7" fmla="*/ 2147483647 h 185"/>
              <a:gd name="T8" fmla="*/ 2147483647 w 281"/>
              <a:gd name="T9" fmla="*/ 2147483647 h 185"/>
              <a:gd name="T10" fmla="*/ 2147483647 w 281"/>
              <a:gd name="T11" fmla="*/ 2147483647 h 185"/>
              <a:gd name="T12" fmla="*/ 2147483647 w 281"/>
              <a:gd name="T13" fmla="*/ 2147483647 h 185"/>
              <a:gd name="T14" fmla="*/ 0 w 281"/>
              <a:gd name="T15" fmla="*/ 2147483647 h 185"/>
              <a:gd name="T16" fmla="*/ 0 w 281"/>
              <a:gd name="T17" fmla="*/ 2147483647 h 185"/>
              <a:gd name="T18" fmla="*/ 2147483647 w 281"/>
              <a:gd name="T19" fmla="*/ 2147483647 h 185"/>
              <a:gd name="T20" fmla="*/ 2147483647 w 281"/>
              <a:gd name="T21" fmla="*/ 2147483647 h 185"/>
              <a:gd name="T22" fmla="*/ 2147483647 w 281"/>
              <a:gd name="T23" fmla="*/ 2147483647 h 185"/>
              <a:gd name="T24" fmla="*/ 2147483647 w 281"/>
              <a:gd name="T25" fmla="*/ 2147483647 h 185"/>
              <a:gd name="T26" fmla="*/ 2147483647 w 281"/>
              <a:gd name="T27" fmla="*/ 0 h 185"/>
              <a:gd name="T28" fmla="*/ 2147483647 w 281"/>
              <a:gd name="T29" fmla="*/ 2147483647 h 185"/>
              <a:gd name="T30" fmla="*/ 2147483647 w 281"/>
              <a:gd name="T31" fmla="*/ 0 h 185"/>
              <a:gd name="T32" fmla="*/ 2147483647 w 281"/>
              <a:gd name="T33" fmla="*/ 2147483647 h 185"/>
              <a:gd name="T34" fmla="*/ 2147483647 w 281"/>
              <a:gd name="T35" fmla="*/ 2147483647 h 185"/>
              <a:gd name="T36" fmla="*/ 2147483647 w 281"/>
              <a:gd name="T37" fmla="*/ 2147483647 h 185"/>
              <a:gd name="T38" fmla="*/ 2147483647 w 281"/>
              <a:gd name="T39" fmla="*/ 2147483647 h 185"/>
              <a:gd name="T40" fmla="*/ 2147483647 w 281"/>
              <a:gd name="T41" fmla="*/ 2147483647 h 185"/>
              <a:gd name="T42" fmla="*/ 2147483647 w 281"/>
              <a:gd name="T43" fmla="*/ 2147483647 h 185"/>
              <a:gd name="T44" fmla="*/ 2147483647 w 281"/>
              <a:gd name="T45" fmla="*/ 2147483647 h 185"/>
              <a:gd name="T46" fmla="*/ 2147483647 w 281"/>
              <a:gd name="T47" fmla="*/ 2147483647 h 185"/>
              <a:gd name="T48" fmla="*/ 2147483647 w 281"/>
              <a:gd name="T49" fmla="*/ 2147483647 h 185"/>
              <a:gd name="T50" fmla="*/ 2147483647 w 281"/>
              <a:gd name="T51" fmla="*/ 2147483647 h 185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w 281"/>
              <a:gd name="T79" fmla="*/ 0 h 185"/>
              <a:gd name="T80" fmla="*/ 281 w 281"/>
              <a:gd name="T81" fmla="*/ 185 h 185"/>
            </a:gdLst>
            <a:ahLst/>
            <a:cxnLst>
              <a:cxn ang="T52">
                <a:pos x="T0" y="T1"/>
              </a:cxn>
              <a:cxn ang="T53">
                <a:pos x="T2" y="T3"/>
              </a:cxn>
              <a:cxn ang="T54">
                <a:pos x="T4" y="T5"/>
              </a:cxn>
              <a:cxn ang="T55">
                <a:pos x="T6" y="T7"/>
              </a:cxn>
              <a:cxn ang="T56">
                <a:pos x="T8" y="T9"/>
              </a:cxn>
              <a:cxn ang="T57">
                <a:pos x="T10" y="T11"/>
              </a:cxn>
              <a:cxn ang="T58">
                <a:pos x="T12" y="T13"/>
              </a:cxn>
              <a:cxn ang="T59">
                <a:pos x="T14" y="T15"/>
              </a:cxn>
              <a:cxn ang="T60">
                <a:pos x="T16" y="T17"/>
              </a:cxn>
              <a:cxn ang="T61">
                <a:pos x="T18" y="T19"/>
              </a:cxn>
              <a:cxn ang="T62">
                <a:pos x="T20" y="T21"/>
              </a:cxn>
              <a:cxn ang="T63">
                <a:pos x="T22" y="T23"/>
              </a:cxn>
              <a:cxn ang="T64">
                <a:pos x="T24" y="T25"/>
              </a:cxn>
              <a:cxn ang="T65">
                <a:pos x="T26" y="T27"/>
              </a:cxn>
              <a:cxn ang="T66">
                <a:pos x="T28" y="T29"/>
              </a:cxn>
              <a:cxn ang="T67">
                <a:pos x="T30" y="T31"/>
              </a:cxn>
              <a:cxn ang="T68">
                <a:pos x="T32" y="T33"/>
              </a:cxn>
              <a:cxn ang="T69">
                <a:pos x="T34" y="T35"/>
              </a:cxn>
              <a:cxn ang="T70">
                <a:pos x="T36" y="T37"/>
              </a:cxn>
              <a:cxn ang="T71">
                <a:pos x="T38" y="T39"/>
              </a:cxn>
              <a:cxn ang="T72">
                <a:pos x="T40" y="T41"/>
              </a:cxn>
              <a:cxn ang="T73">
                <a:pos x="T42" y="T43"/>
              </a:cxn>
              <a:cxn ang="T74">
                <a:pos x="T44" y="T45"/>
              </a:cxn>
              <a:cxn ang="T75">
                <a:pos x="T46" y="T47"/>
              </a:cxn>
              <a:cxn ang="T76">
                <a:pos x="T48" y="T49"/>
              </a:cxn>
              <a:cxn ang="T77">
                <a:pos x="T50" y="T51"/>
              </a:cxn>
            </a:cxnLst>
            <a:rect l="T78" t="T79" r="T80" b="T81"/>
            <a:pathLst>
              <a:path w="281" h="185">
                <a:moveTo>
                  <a:pt x="144" y="144"/>
                </a:moveTo>
                <a:lnTo>
                  <a:pt x="144" y="160"/>
                </a:lnTo>
                <a:lnTo>
                  <a:pt x="120" y="184"/>
                </a:lnTo>
                <a:lnTo>
                  <a:pt x="96" y="168"/>
                </a:lnTo>
                <a:lnTo>
                  <a:pt x="64" y="184"/>
                </a:lnTo>
                <a:lnTo>
                  <a:pt x="40" y="168"/>
                </a:lnTo>
                <a:lnTo>
                  <a:pt x="32" y="136"/>
                </a:lnTo>
                <a:lnTo>
                  <a:pt x="0" y="112"/>
                </a:lnTo>
                <a:lnTo>
                  <a:pt x="0" y="72"/>
                </a:lnTo>
                <a:lnTo>
                  <a:pt x="64" y="48"/>
                </a:lnTo>
                <a:lnTo>
                  <a:pt x="80" y="40"/>
                </a:lnTo>
                <a:lnTo>
                  <a:pt x="88" y="24"/>
                </a:lnTo>
                <a:lnTo>
                  <a:pt x="128" y="32"/>
                </a:lnTo>
                <a:lnTo>
                  <a:pt x="136" y="0"/>
                </a:lnTo>
                <a:lnTo>
                  <a:pt x="168" y="16"/>
                </a:lnTo>
                <a:lnTo>
                  <a:pt x="200" y="0"/>
                </a:lnTo>
                <a:lnTo>
                  <a:pt x="232" y="16"/>
                </a:lnTo>
                <a:lnTo>
                  <a:pt x="256" y="16"/>
                </a:lnTo>
                <a:lnTo>
                  <a:pt x="280" y="48"/>
                </a:lnTo>
                <a:lnTo>
                  <a:pt x="264" y="72"/>
                </a:lnTo>
                <a:lnTo>
                  <a:pt x="224" y="64"/>
                </a:lnTo>
                <a:lnTo>
                  <a:pt x="216" y="88"/>
                </a:lnTo>
                <a:lnTo>
                  <a:pt x="192" y="80"/>
                </a:lnTo>
                <a:lnTo>
                  <a:pt x="160" y="96"/>
                </a:lnTo>
                <a:lnTo>
                  <a:pt x="160" y="136"/>
                </a:lnTo>
                <a:lnTo>
                  <a:pt x="144" y="144"/>
                </a:lnTo>
              </a:path>
            </a:pathLst>
          </a:custGeom>
          <a:solidFill>
            <a:schemeClr val="accent6"/>
          </a:solidFill>
          <a:ln w="6350" cap="flat" cmpd="sng" algn="ctr">
            <a:solidFill>
              <a:schemeClr val="tx1">
                <a:lumMod val="50000"/>
                <a:lumOff val="50000"/>
              </a:schemeClr>
            </a:solidFill>
            <a:prstDash val="solid"/>
            <a:round/>
            <a:headEnd/>
            <a:tailEnd/>
          </a:ln>
        </p:spPr>
        <p:txBody>
          <a:bodyPr lIns="0" tIns="0" rIns="0" bIns="0" anchor="ctr"/>
          <a:lstStyle/>
          <a:p>
            <a:endParaRPr lang="ru-RU" kern="0" dirty="0">
              <a:solidFill>
                <a:sysClr val="windowText" lastClr="000000"/>
              </a:solidFill>
            </a:endParaRPr>
          </a:p>
        </p:txBody>
      </p:sp>
      <p:sp>
        <p:nvSpPr>
          <p:cNvPr id="188" name="Freeform 65"/>
          <p:cNvSpPr>
            <a:spLocks/>
          </p:cNvSpPr>
          <p:nvPr>
            <p:custDataLst>
              <p:tags r:id="rId60"/>
            </p:custDataLst>
          </p:nvPr>
        </p:nvSpPr>
        <p:spPr bwMode="auto">
          <a:xfrm rot="489215">
            <a:off x="3133725" y="2862263"/>
            <a:ext cx="380792" cy="204685"/>
          </a:xfrm>
          <a:custGeom>
            <a:avLst/>
            <a:gdLst>
              <a:gd name="T0" fmla="*/ 2147483647 w 273"/>
              <a:gd name="T1" fmla="*/ 2147483647 h 145"/>
              <a:gd name="T2" fmla="*/ 2147483647 w 273"/>
              <a:gd name="T3" fmla="*/ 2147483647 h 145"/>
              <a:gd name="T4" fmla="*/ 2147483647 w 273"/>
              <a:gd name="T5" fmla="*/ 2147483647 h 145"/>
              <a:gd name="T6" fmla="*/ 2147483647 w 273"/>
              <a:gd name="T7" fmla="*/ 2147483647 h 145"/>
              <a:gd name="T8" fmla="*/ 0 w 273"/>
              <a:gd name="T9" fmla="*/ 2147483647 h 145"/>
              <a:gd name="T10" fmla="*/ 2147483647 w 273"/>
              <a:gd name="T11" fmla="*/ 2147483647 h 145"/>
              <a:gd name="T12" fmla="*/ 2147483647 w 273"/>
              <a:gd name="T13" fmla="*/ 0 h 145"/>
              <a:gd name="T14" fmla="*/ 2147483647 w 273"/>
              <a:gd name="T15" fmla="*/ 2147483647 h 145"/>
              <a:gd name="T16" fmla="*/ 2147483647 w 273"/>
              <a:gd name="T17" fmla="*/ 2147483647 h 145"/>
              <a:gd name="T18" fmla="*/ 2147483647 w 273"/>
              <a:gd name="T19" fmla="*/ 2147483647 h 145"/>
              <a:gd name="T20" fmla="*/ 2147483647 w 273"/>
              <a:gd name="T21" fmla="*/ 2147483647 h 145"/>
              <a:gd name="T22" fmla="*/ 2147483647 w 273"/>
              <a:gd name="T23" fmla="*/ 2147483647 h 145"/>
              <a:gd name="T24" fmla="*/ 2147483647 w 273"/>
              <a:gd name="T25" fmla="*/ 2147483647 h 145"/>
              <a:gd name="T26" fmla="*/ 2147483647 w 273"/>
              <a:gd name="T27" fmla="*/ 2147483647 h 145"/>
              <a:gd name="T28" fmla="*/ 2147483647 w 273"/>
              <a:gd name="T29" fmla="*/ 2147483647 h 145"/>
              <a:gd name="T30" fmla="*/ 2147483647 w 273"/>
              <a:gd name="T31" fmla="*/ 2147483647 h 145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w 273"/>
              <a:gd name="T49" fmla="*/ 0 h 145"/>
              <a:gd name="T50" fmla="*/ 273 w 273"/>
              <a:gd name="T51" fmla="*/ 145 h 145"/>
            </a:gdLst>
            <a:ahLst/>
            <a:cxnLst>
              <a:cxn ang="T32">
                <a:pos x="T0" y="T1"/>
              </a:cxn>
              <a:cxn ang="T33">
                <a:pos x="T2" y="T3"/>
              </a:cxn>
              <a:cxn ang="T34">
                <a:pos x="T4" y="T5"/>
              </a:cxn>
              <a:cxn ang="T35">
                <a:pos x="T6" y="T7"/>
              </a:cxn>
              <a:cxn ang="T36">
                <a:pos x="T8" y="T9"/>
              </a:cxn>
              <a:cxn ang="T37">
                <a:pos x="T10" y="T11"/>
              </a:cxn>
              <a:cxn ang="T38">
                <a:pos x="T12" y="T13"/>
              </a:cxn>
              <a:cxn ang="T39">
                <a:pos x="T14" y="T15"/>
              </a:cxn>
              <a:cxn ang="T40">
                <a:pos x="T16" y="T17"/>
              </a:cxn>
              <a:cxn ang="T41">
                <a:pos x="T18" y="T19"/>
              </a:cxn>
              <a:cxn ang="T42">
                <a:pos x="T20" y="T21"/>
              </a:cxn>
              <a:cxn ang="T43">
                <a:pos x="T22" y="T23"/>
              </a:cxn>
              <a:cxn ang="T44">
                <a:pos x="T24" y="T25"/>
              </a:cxn>
              <a:cxn ang="T45">
                <a:pos x="T26" y="T27"/>
              </a:cxn>
              <a:cxn ang="T46">
                <a:pos x="T28" y="T29"/>
              </a:cxn>
              <a:cxn ang="T47">
                <a:pos x="T30" y="T31"/>
              </a:cxn>
            </a:cxnLst>
            <a:rect l="T48" t="T49" r="T50" b="T51"/>
            <a:pathLst>
              <a:path w="273" h="145">
                <a:moveTo>
                  <a:pt x="80" y="128"/>
                </a:moveTo>
                <a:lnTo>
                  <a:pt x="72" y="104"/>
                </a:lnTo>
                <a:lnTo>
                  <a:pt x="40" y="72"/>
                </a:lnTo>
                <a:lnTo>
                  <a:pt x="16" y="80"/>
                </a:lnTo>
                <a:lnTo>
                  <a:pt x="0" y="56"/>
                </a:lnTo>
                <a:lnTo>
                  <a:pt x="64" y="8"/>
                </a:lnTo>
                <a:lnTo>
                  <a:pt x="120" y="0"/>
                </a:lnTo>
                <a:lnTo>
                  <a:pt x="208" y="80"/>
                </a:lnTo>
                <a:lnTo>
                  <a:pt x="272" y="72"/>
                </a:lnTo>
                <a:lnTo>
                  <a:pt x="256" y="128"/>
                </a:lnTo>
                <a:lnTo>
                  <a:pt x="224" y="128"/>
                </a:lnTo>
                <a:lnTo>
                  <a:pt x="200" y="144"/>
                </a:lnTo>
                <a:lnTo>
                  <a:pt x="176" y="144"/>
                </a:lnTo>
                <a:lnTo>
                  <a:pt x="144" y="128"/>
                </a:lnTo>
                <a:lnTo>
                  <a:pt x="112" y="144"/>
                </a:lnTo>
                <a:lnTo>
                  <a:pt x="80" y="128"/>
                </a:lnTo>
              </a:path>
            </a:pathLst>
          </a:custGeom>
          <a:solidFill>
            <a:schemeClr val="accent6">
              <a:lumMod val="20000"/>
              <a:lumOff val="80000"/>
            </a:schemeClr>
          </a:solidFill>
          <a:ln w="6350" cap="flat" cmpd="sng" algn="ctr">
            <a:solidFill>
              <a:schemeClr val="tx1">
                <a:lumMod val="50000"/>
                <a:lumOff val="50000"/>
              </a:schemeClr>
            </a:solidFill>
            <a:prstDash val="solid"/>
            <a:round/>
            <a:headEnd/>
            <a:tailEnd/>
          </a:ln>
        </p:spPr>
        <p:txBody>
          <a:bodyPr lIns="0" tIns="0" rIns="0" bIns="0" anchor="ctr"/>
          <a:lstStyle/>
          <a:p>
            <a:endParaRPr lang="ru-RU" kern="0" dirty="0">
              <a:solidFill>
                <a:sysClr val="windowText" lastClr="000000"/>
              </a:solidFill>
            </a:endParaRPr>
          </a:p>
        </p:txBody>
      </p:sp>
      <p:sp>
        <p:nvSpPr>
          <p:cNvPr id="189" name="Freeform 66"/>
          <p:cNvSpPr>
            <a:spLocks/>
          </p:cNvSpPr>
          <p:nvPr>
            <p:custDataLst>
              <p:tags r:id="rId61"/>
            </p:custDataLst>
          </p:nvPr>
        </p:nvSpPr>
        <p:spPr bwMode="auto">
          <a:xfrm rot="489215">
            <a:off x="3013075" y="2754313"/>
            <a:ext cx="224281" cy="196084"/>
          </a:xfrm>
          <a:custGeom>
            <a:avLst/>
            <a:gdLst>
              <a:gd name="T0" fmla="*/ 2147483647 w 161"/>
              <a:gd name="T1" fmla="*/ 2147483647 h 137"/>
              <a:gd name="T2" fmla="*/ 2147483647 w 161"/>
              <a:gd name="T3" fmla="*/ 2147483647 h 137"/>
              <a:gd name="T4" fmla="*/ 2147483647 w 161"/>
              <a:gd name="T5" fmla="*/ 2147483647 h 137"/>
              <a:gd name="T6" fmla="*/ 2147483647 w 161"/>
              <a:gd name="T7" fmla="*/ 2147483647 h 137"/>
              <a:gd name="T8" fmla="*/ 2147483647 w 161"/>
              <a:gd name="T9" fmla="*/ 2147483647 h 137"/>
              <a:gd name="T10" fmla="*/ 2147483647 w 161"/>
              <a:gd name="T11" fmla="*/ 2147483647 h 137"/>
              <a:gd name="T12" fmla="*/ 2147483647 w 161"/>
              <a:gd name="T13" fmla="*/ 2147483647 h 137"/>
              <a:gd name="T14" fmla="*/ 2147483647 w 161"/>
              <a:gd name="T15" fmla="*/ 2147483647 h 137"/>
              <a:gd name="T16" fmla="*/ 2147483647 w 161"/>
              <a:gd name="T17" fmla="*/ 0 h 137"/>
              <a:gd name="T18" fmla="*/ 2147483647 w 161"/>
              <a:gd name="T19" fmla="*/ 0 h 137"/>
              <a:gd name="T20" fmla="*/ 2147483647 w 161"/>
              <a:gd name="T21" fmla="*/ 2147483647 h 137"/>
              <a:gd name="T22" fmla="*/ 2147483647 w 161"/>
              <a:gd name="T23" fmla="*/ 2147483647 h 137"/>
              <a:gd name="T24" fmla="*/ 0 w 161"/>
              <a:gd name="T25" fmla="*/ 2147483647 h 137"/>
              <a:gd name="T26" fmla="*/ 0 w 161"/>
              <a:gd name="T27" fmla="*/ 2147483647 h 137"/>
              <a:gd name="T28" fmla="*/ 2147483647 w 161"/>
              <a:gd name="T29" fmla="*/ 2147483647 h 137"/>
              <a:gd name="T30" fmla="*/ 2147483647 w 161"/>
              <a:gd name="T31" fmla="*/ 2147483647 h 137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w 161"/>
              <a:gd name="T49" fmla="*/ 0 h 137"/>
              <a:gd name="T50" fmla="*/ 161 w 161"/>
              <a:gd name="T51" fmla="*/ 137 h 137"/>
            </a:gdLst>
            <a:ahLst/>
            <a:cxnLst>
              <a:cxn ang="T32">
                <a:pos x="T0" y="T1"/>
              </a:cxn>
              <a:cxn ang="T33">
                <a:pos x="T2" y="T3"/>
              </a:cxn>
              <a:cxn ang="T34">
                <a:pos x="T4" y="T5"/>
              </a:cxn>
              <a:cxn ang="T35">
                <a:pos x="T6" y="T7"/>
              </a:cxn>
              <a:cxn ang="T36">
                <a:pos x="T8" y="T9"/>
              </a:cxn>
              <a:cxn ang="T37">
                <a:pos x="T10" y="T11"/>
              </a:cxn>
              <a:cxn ang="T38">
                <a:pos x="T12" y="T13"/>
              </a:cxn>
              <a:cxn ang="T39">
                <a:pos x="T14" y="T15"/>
              </a:cxn>
              <a:cxn ang="T40">
                <a:pos x="T16" y="T17"/>
              </a:cxn>
              <a:cxn ang="T41">
                <a:pos x="T18" y="T19"/>
              </a:cxn>
              <a:cxn ang="T42">
                <a:pos x="T20" y="T21"/>
              </a:cxn>
              <a:cxn ang="T43">
                <a:pos x="T22" y="T23"/>
              </a:cxn>
              <a:cxn ang="T44">
                <a:pos x="T24" y="T25"/>
              </a:cxn>
              <a:cxn ang="T45">
                <a:pos x="T26" y="T27"/>
              </a:cxn>
              <a:cxn ang="T46">
                <a:pos x="T28" y="T29"/>
              </a:cxn>
              <a:cxn ang="T47">
                <a:pos x="T30" y="T31"/>
              </a:cxn>
            </a:cxnLst>
            <a:rect l="T48" t="T49" r="T50" b="T51"/>
            <a:pathLst>
              <a:path w="161" h="137">
                <a:moveTo>
                  <a:pt x="48" y="112"/>
                </a:moveTo>
                <a:lnTo>
                  <a:pt x="56" y="112"/>
                </a:lnTo>
                <a:lnTo>
                  <a:pt x="88" y="120"/>
                </a:lnTo>
                <a:lnTo>
                  <a:pt x="96" y="112"/>
                </a:lnTo>
                <a:lnTo>
                  <a:pt x="160" y="64"/>
                </a:lnTo>
                <a:lnTo>
                  <a:pt x="136" y="56"/>
                </a:lnTo>
                <a:lnTo>
                  <a:pt x="136" y="32"/>
                </a:lnTo>
                <a:lnTo>
                  <a:pt x="152" y="16"/>
                </a:lnTo>
                <a:lnTo>
                  <a:pt x="144" y="0"/>
                </a:lnTo>
                <a:lnTo>
                  <a:pt x="64" y="0"/>
                </a:lnTo>
                <a:lnTo>
                  <a:pt x="24" y="32"/>
                </a:lnTo>
                <a:lnTo>
                  <a:pt x="32" y="64"/>
                </a:lnTo>
                <a:lnTo>
                  <a:pt x="0" y="88"/>
                </a:lnTo>
                <a:lnTo>
                  <a:pt x="0" y="120"/>
                </a:lnTo>
                <a:lnTo>
                  <a:pt x="24" y="136"/>
                </a:lnTo>
                <a:lnTo>
                  <a:pt x="48" y="112"/>
                </a:lnTo>
              </a:path>
            </a:pathLst>
          </a:custGeom>
          <a:solidFill>
            <a:schemeClr val="accent6">
              <a:lumMod val="20000"/>
              <a:lumOff val="80000"/>
            </a:schemeClr>
          </a:solidFill>
          <a:ln w="6350" cap="flat" cmpd="sng" algn="ctr">
            <a:solidFill>
              <a:schemeClr val="tx1">
                <a:lumMod val="50000"/>
                <a:lumOff val="50000"/>
              </a:schemeClr>
            </a:solidFill>
            <a:prstDash val="solid"/>
            <a:round/>
            <a:headEnd/>
            <a:tailEnd/>
          </a:ln>
        </p:spPr>
        <p:txBody>
          <a:bodyPr lIns="0" tIns="0" rIns="0" bIns="0" anchor="ctr"/>
          <a:lstStyle/>
          <a:p>
            <a:endParaRPr lang="ru-RU" kern="0" dirty="0">
              <a:solidFill>
                <a:sysClr val="windowText" lastClr="000000"/>
              </a:solidFill>
            </a:endParaRPr>
          </a:p>
        </p:txBody>
      </p:sp>
      <p:sp>
        <p:nvSpPr>
          <p:cNvPr id="190" name="Freeform 67"/>
          <p:cNvSpPr>
            <a:spLocks/>
          </p:cNvSpPr>
          <p:nvPr>
            <p:custDataLst>
              <p:tags r:id="rId62"/>
            </p:custDataLst>
          </p:nvPr>
        </p:nvSpPr>
        <p:spPr bwMode="auto">
          <a:xfrm rot="489215">
            <a:off x="3060700" y="2917825"/>
            <a:ext cx="177488" cy="161683"/>
          </a:xfrm>
          <a:custGeom>
            <a:avLst/>
            <a:gdLst>
              <a:gd name="T0" fmla="*/ 2147483647 w 129"/>
              <a:gd name="T1" fmla="*/ 2147483647 h 113"/>
              <a:gd name="T2" fmla="*/ 2147483647 w 129"/>
              <a:gd name="T3" fmla="*/ 2147483647 h 113"/>
              <a:gd name="T4" fmla="*/ 2147483647 w 129"/>
              <a:gd name="T5" fmla="*/ 2147483647 h 113"/>
              <a:gd name="T6" fmla="*/ 0 w 129"/>
              <a:gd name="T7" fmla="*/ 2147483647 h 113"/>
              <a:gd name="T8" fmla="*/ 0 w 129"/>
              <a:gd name="T9" fmla="*/ 0 h 113"/>
              <a:gd name="T10" fmla="*/ 2147483647 w 129"/>
              <a:gd name="T11" fmla="*/ 0 h 113"/>
              <a:gd name="T12" fmla="*/ 2147483647 w 129"/>
              <a:gd name="T13" fmla="*/ 2147483647 h 113"/>
              <a:gd name="T14" fmla="*/ 2147483647 w 129"/>
              <a:gd name="T15" fmla="*/ 0 h 113"/>
              <a:gd name="T16" fmla="*/ 2147483647 w 129"/>
              <a:gd name="T17" fmla="*/ 2147483647 h 113"/>
              <a:gd name="T18" fmla="*/ 2147483647 w 129"/>
              <a:gd name="T19" fmla="*/ 2147483647 h 113"/>
              <a:gd name="T20" fmla="*/ 2147483647 w 129"/>
              <a:gd name="T21" fmla="*/ 2147483647 h 113"/>
              <a:gd name="T22" fmla="*/ 2147483647 w 129"/>
              <a:gd name="T23" fmla="*/ 2147483647 h 113"/>
              <a:gd name="T24" fmla="*/ 2147483647 w 129"/>
              <a:gd name="T25" fmla="*/ 2147483647 h 113"/>
              <a:gd name="T26" fmla="*/ 2147483647 w 129"/>
              <a:gd name="T27" fmla="*/ 2147483647 h 113"/>
              <a:gd name="T28" fmla="*/ 2147483647 w 129"/>
              <a:gd name="T29" fmla="*/ 2147483647 h 113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w 129"/>
              <a:gd name="T46" fmla="*/ 0 h 113"/>
              <a:gd name="T47" fmla="*/ 129 w 129"/>
              <a:gd name="T48" fmla="*/ 113 h 113"/>
            </a:gdLst>
            <a:ahLst/>
            <a:cxnLst>
              <a:cxn ang="T30">
                <a:pos x="T0" y="T1"/>
              </a:cxn>
              <a:cxn ang="T31">
                <a:pos x="T2" y="T3"/>
              </a:cxn>
              <a:cxn ang="T32">
                <a:pos x="T4" y="T5"/>
              </a:cxn>
              <a:cxn ang="T33">
                <a:pos x="T6" y="T7"/>
              </a:cxn>
              <a:cxn ang="T34">
                <a:pos x="T8" y="T9"/>
              </a:cxn>
              <a:cxn ang="T35">
                <a:pos x="T10" y="T11"/>
              </a:cxn>
              <a:cxn ang="T36">
                <a:pos x="T12" y="T13"/>
              </a:cxn>
              <a:cxn ang="T37">
                <a:pos x="T14" y="T15"/>
              </a:cxn>
              <a:cxn ang="T38">
                <a:pos x="T16" y="T17"/>
              </a:cxn>
              <a:cxn ang="T39">
                <a:pos x="T18" y="T19"/>
              </a:cxn>
              <a:cxn ang="T40">
                <a:pos x="T20" y="T21"/>
              </a:cxn>
              <a:cxn ang="T41">
                <a:pos x="T22" y="T23"/>
              </a:cxn>
              <a:cxn ang="T42">
                <a:pos x="T24" y="T25"/>
              </a:cxn>
              <a:cxn ang="T43">
                <a:pos x="T26" y="T27"/>
              </a:cxn>
              <a:cxn ang="T44">
                <a:pos x="T28" y="T29"/>
              </a:cxn>
            </a:cxnLst>
            <a:rect l="T45" t="T46" r="T47" b="T48"/>
            <a:pathLst>
              <a:path w="129" h="113">
                <a:moveTo>
                  <a:pt x="72" y="112"/>
                </a:moveTo>
                <a:lnTo>
                  <a:pt x="48" y="88"/>
                </a:lnTo>
                <a:lnTo>
                  <a:pt x="40" y="72"/>
                </a:lnTo>
                <a:lnTo>
                  <a:pt x="0" y="48"/>
                </a:lnTo>
                <a:lnTo>
                  <a:pt x="0" y="0"/>
                </a:lnTo>
                <a:lnTo>
                  <a:pt x="8" y="0"/>
                </a:lnTo>
                <a:lnTo>
                  <a:pt x="40" y="8"/>
                </a:lnTo>
                <a:lnTo>
                  <a:pt x="48" y="0"/>
                </a:lnTo>
                <a:lnTo>
                  <a:pt x="64" y="24"/>
                </a:lnTo>
                <a:lnTo>
                  <a:pt x="88" y="16"/>
                </a:lnTo>
                <a:lnTo>
                  <a:pt x="120" y="48"/>
                </a:lnTo>
                <a:lnTo>
                  <a:pt x="128" y="72"/>
                </a:lnTo>
                <a:lnTo>
                  <a:pt x="120" y="104"/>
                </a:lnTo>
                <a:lnTo>
                  <a:pt x="80" y="96"/>
                </a:lnTo>
                <a:lnTo>
                  <a:pt x="72" y="112"/>
                </a:lnTo>
              </a:path>
            </a:pathLst>
          </a:custGeom>
          <a:solidFill>
            <a:schemeClr val="accent6">
              <a:lumMod val="20000"/>
              <a:lumOff val="80000"/>
            </a:schemeClr>
          </a:solidFill>
          <a:ln w="6350" cap="flat" cmpd="sng" algn="ctr">
            <a:solidFill>
              <a:schemeClr val="tx1">
                <a:lumMod val="50000"/>
                <a:lumOff val="50000"/>
              </a:schemeClr>
            </a:solidFill>
            <a:prstDash val="solid"/>
            <a:round/>
            <a:headEnd/>
            <a:tailEnd/>
          </a:ln>
        </p:spPr>
        <p:txBody>
          <a:bodyPr lIns="0" tIns="0" rIns="0" bIns="0" anchor="ctr"/>
          <a:lstStyle/>
          <a:p>
            <a:endParaRPr lang="ru-RU" kern="0" dirty="0">
              <a:solidFill>
                <a:sysClr val="windowText" lastClr="000000"/>
              </a:solidFill>
            </a:endParaRPr>
          </a:p>
        </p:txBody>
      </p:sp>
      <p:sp>
        <p:nvSpPr>
          <p:cNvPr id="191" name="Freeform 68"/>
          <p:cNvSpPr>
            <a:spLocks/>
          </p:cNvSpPr>
          <p:nvPr>
            <p:custDataLst>
              <p:tags r:id="rId63"/>
            </p:custDataLst>
          </p:nvPr>
        </p:nvSpPr>
        <p:spPr bwMode="auto">
          <a:xfrm rot="489215">
            <a:off x="2970213" y="2905125"/>
            <a:ext cx="190396" cy="204685"/>
          </a:xfrm>
          <a:custGeom>
            <a:avLst/>
            <a:gdLst>
              <a:gd name="T0" fmla="*/ 2147483647 w 137"/>
              <a:gd name="T1" fmla="*/ 2147483647 h 145"/>
              <a:gd name="T2" fmla="*/ 2147483647 w 137"/>
              <a:gd name="T3" fmla="*/ 2147483647 h 145"/>
              <a:gd name="T4" fmla="*/ 2147483647 w 137"/>
              <a:gd name="T5" fmla="*/ 2147483647 h 145"/>
              <a:gd name="T6" fmla="*/ 2147483647 w 137"/>
              <a:gd name="T7" fmla="*/ 2147483647 h 145"/>
              <a:gd name="T8" fmla="*/ 2147483647 w 137"/>
              <a:gd name="T9" fmla="*/ 2147483647 h 145"/>
              <a:gd name="T10" fmla="*/ 2147483647 w 137"/>
              <a:gd name="T11" fmla="*/ 2147483647 h 145"/>
              <a:gd name="T12" fmla="*/ 2147483647 w 137"/>
              <a:gd name="T13" fmla="*/ 2147483647 h 145"/>
              <a:gd name="T14" fmla="*/ 2147483647 w 137"/>
              <a:gd name="T15" fmla="*/ 2147483647 h 145"/>
              <a:gd name="T16" fmla="*/ 2147483647 w 137"/>
              <a:gd name="T17" fmla="*/ 0 h 145"/>
              <a:gd name="T18" fmla="*/ 2147483647 w 137"/>
              <a:gd name="T19" fmla="*/ 2147483647 h 145"/>
              <a:gd name="T20" fmla="*/ 2147483647 w 137"/>
              <a:gd name="T21" fmla="*/ 2147483647 h 145"/>
              <a:gd name="T22" fmla="*/ 0 w 137"/>
              <a:gd name="T23" fmla="*/ 2147483647 h 145"/>
              <a:gd name="T24" fmla="*/ 2147483647 w 137"/>
              <a:gd name="T25" fmla="*/ 2147483647 h 145"/>
              <a:gd name="T26" fmla="*/ 2147483647 w 137"/>
              <a:gd name="T27" fmla="*/ 2147483647 h 145"/>
              <a:gd name="T28" fmla="*/ 2147483647 w 137"/>
              <a:gd name="T29" fmla="*/ 2147483647 h 145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w 137"/>
              <a:gd name="T46" fmla="*/ 0 h 145"/>
              <a:gd name="T47" fmla="*/ 137 w 137"/>
              <a:gd name="T48" fmla="*/ 145 h 145"/>
            </a:gdLst>
            <a:ahLst/>
            <a:cxnLst>
              <a:cxn ang="T30">
                <a:pos x="T0" y="T1"/>
              </a:cxn>
              <a:cxn ang="T31">
                <a:pos x="T2" y="T3"/>
              </a:cxn>
              <a:cxn ang="T32">
                <a:pos x="T4" y="T5"/>
              </a:cxn>
              <a:cxn ang="T33">
                <a:pos x="T6" y="T7"/>
              </a:cxn>
              <a:cxn ang="T34">
                <a:pos x="T8" y="T9"/>
              </a:cxn>
              <a:cxn ang="T35">
                <a:pos x="T10" y="T11"/>
              </a:cxn>
              <a:cxn ang="T36">
                <a:pos x="T12" y="T13"/>
              </a:cxn>
              <a:cxn ang="T37">
                <a:pos x="T14" y="T15"/>
              </a:cxn>
              <a:cxn ang="T38">
                <a:pos x="T16" y="T17"/>
              </a:cxn>
              <a:cxn ang="T39">
                <a:pos x="T18" y="T19"/>
              </a:cxn>
              <a:cxn ang="T40">
                <a:pos x="T20" y="T21"/>
              </a:cxn>
              <a:cxn ang="T41">
                <a:pos x="T22" y="T23"/>
              </a:cxn>
              <a:cxn ang="T42">
                <a:pos x="T24" y="T25"/>
              </a:cxn>
              <a:cxn ang="T43">
                <a:pos x="T26" y="T27"/>
              </a:cxn>
              <a:cxn ang="T44">
                <a:pos x="T28" y="T29"/>
              </a:cxn>
            </a:cxnLst>
            <a:rect l="T45" t="T46" r="T47" b="T48"/>
            <a:pathLst>
              <a:path w="137" h="145">
                <a:moveTo>
                  <a:pt x="16" y="104"/>
                </a:moveTo>
                <a:lnTo>
                  <a:pt x="56" y="136"/>
                </a:lnTo>
                <a:lnTo>
                  <a:pt x="56" y="144"/>
                </a:lnTo>
                <a:lnTo>
                  <a:pt x="120" y="120"/>
                </a:lnTo>
                <a:lnTo>
                  <a:pt x="136" y="112"/>
                </a:lnTo>
                <a:lnTo>
                  <a:pt x="112" y="88"/>
                </a:lnTo>
                <a:lnTo>
                  <a:pt x="104" y="72"/>
                </a:lnTo>
                <a:lnTo>
                  <a:pt x="64" y="48"/>
                </a:lnTo>
                <a:lnTo>
                  <a:pt x="64" y="0"/>
                </a:lnTo>
                <a:lnTo>
                  <a:pt x="40" y="24"/>
                </a:lnTo>
                <a:lnTo>
                  <a:pt x="16" y="8"/>
                </a:lnTo>
                <a:lnTo>
                  <a:pt x="0" y="32"/>
                </a:lnTo>
                <a:lnTo>
                  <a:pt x="24" y="64"/>
                </a:lnTo>
                <a:lnTo>
                  <a:pt x="16" y="88"/>
                </a:lnTo>
                <a:lnTo>
                  <a:pt x="16" y="104"/>
                </a:lnTo>
              </a:path>
            </a:pathLst>
          </a:custGeom>
          <a:solidFill>
            <a:schemeClr val="accent6">
              <a:lumMod val="20000"/>
              <a:lumOff val="80000"/>
            </a:schemeClr>
          </a:solidFill>
          <a:ln w="6350" cap="flat" cmpd="sng" algn="ctr">
            <a:solidFill>
              <a:schemeClr val="tx1">
                <a:lumMod val="50000"/>
                <a:lumOff val="50000"/>
              </a:schemeClr>
            </a:solidFill>
            <a:prstDash val="solid"/>
            <a:round/>
            <a:headEnd/>
            <a:tailEnd/>
          </a:ln>
        </p:spPr>
        <p:txBody>
          <a:bodyPr lIns="0" tIns="0" rIns="0" bIns="0" anchor="ctr"/>
          <a:lstStyle/>
          <a:p>
            <a:endParaRPr lang="ru-RU" kern="0" dirty="0">
              <a:solidFill>
                <a:sysClr val="windowText" lastClr="000000"/>
              </a:solidFill>
            </a:endParaRPr>
          </a:p>
        </p:txBody>
      </p:sp>
      <p:sp>
        <p:nvSpPr>
          <p:cNvPr id="192" name="Freeform 69"/>
          <p:cNvSpPr>
            <a:spLocks/>
          </p:cNvSpPr>
          <p:nvPr>
            <p:custDataLst>
              <p:tags r:id="rId64"/>
            </p:custDataLst>
          </p:nvPr>
        </p:nvSpPr>
        <p:spPr bwMode="auto">
          <a:xfrm rot="489215">
            <a:off x="2765425" y="3160713"/>
            <a:ext cx="190396" cy="192643"/>
          </a:xfrm>
          <a:custGeom>
            <a:avLst/>
            <a:gdLst>
              <a:gd name="T0" fmla="*/ 2147483647 w 137"/>
              <a:gd name="T1" fmla="*/ 0 h 137"/>
              <a:gd name="T2" fmla="*/ 2147483647 w 137"/>
              <a:gd name="T3" fmla="*/ 2147483647 h 137"/>
              <a:gd name="T4" fmla="*/ 2147483647 w 137"/>
              <a:gd name="T5" fmla="*/ 2147483647 h 137"/>
              <a:gd name="T6" fmla="*/ 0 w 137"/>
              <a:gd name="T7" fmla="*/ 2147483647 h 137"/>
              <a:gd name="T8" fmla="*/ 2147483647 w 137"/>
              <a:gd name="T9" fmla="*/ 2147483647 h 137"/>
              <a:gd name="T10" fmla="*/ 2147483647 w 137"/>
              <a:gd name="T11" fmla="*/ 2147483647 h 137"/>
              <a:gd name="T12" fmla="*/ 2147483647 w 137"/>
              <a:gd name="T13" fmla="*/ 2147483647 h 137"/>
              <a:gd name="T14" fmla="*/ 2147483647 w 137"/>
              <a:gd name="T15" fmla="*/ 2147483647 h 137"/>
              <a:gd name="T16" fmla="*/ 2147483647 w 137"/>
              <a:gd name="T17" fmla="*/ 2147483647 h 137"/>
              <a:gd name="T18" fmla="*/ 2147483647 w 137"/>
              <a:gd name="T19" fmla="*/ 2147483647 h 137"/>
              <a:gd name="T20" fmla="*/ 2147483647 w 137"/>
              <a:gd name="T21" fmla="*/ 2147483647 h 137"/>
              <a:gd name="T22" fmla="*/ 2147483647 w 137"/>
              <a:gd name="T23" fmla="*/ 2147483647 h 137"/>
              <a:gd name="T24" fmla="*/ 2147483647 w 137"/>
              <a:gd name="T25" fmla="*/ 2147483647 h 137"/>
              <a:gd name="T26" fmla="*/ 2147483647 w 137"/>
              <a:gd name="T27" fmla="*/ 0 h 137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w 137"/>
              <a:gd name="T43" fmla="*/ 0 h 137"/>
              <a:gd name="T44" fmla="*/ 137 w 137"/>
              <a:gd name="T45" fmla="*/ 137 h 137"/>
            </a:gdLst>
            <a:ahLst/>
            <a:cxnLst>
              <a:cxn ang="T28">
                <a:pos x="T0" y="T1"/>
              </a:cxn>
              <a:cxn ang="T29">
                <a:pos x="T2" y="T3"/>
              </a:cxn>
              <a:cxn ang="T30">
                <a:pos x="T4" y="T5"/>
              </a:cxn>
              <a:cxn ang="T31">
                <a:pos x="T6" y="T7"/>
              </a:cxn>
              <a:cxn ang="T32">
                <a:pos x="T8" y="T9"/>
              </a:cxn>
              <a:cxn ang="T33">
                <a:pos x="T10" y="T11"/>
              </a:cxn>
              <a:cxn ang="T34">
                <a:pos x="T12" y="T13"/>
              </a:cxn>
              <a:cxn ang="T35">
                <a:pos x="T14" y="T15"/>
              </a:cxn>
              <a:cxn ang="T36">
                <a:pos x="T16" y="T17"/>
              </a:cxn>
              <a:cxn ang="T37">
                <a:pos x="T18" y="T19"/>
              </a:cxn>
              <a:cxn ang="T38">
                <a:pos x="T20" y="T21"/>
              </a:cxn>
              <a:cxn ang="T39">
                <a:pos x="T22" y="T23"/>
              </a:cxn>
              <a:cxn ang="T40">
                <a:pos x="T24" y="T25"/>
              </a:cxn>
              <a:cxn ang="T41">
                <a:pos x="T26" y="T27"/>
              </a:cxn>
            </a:cxnLst>
            <a:rect l="T42" t="T43" r="T44" b="T45"/>
            <a:pathLst>
              <a:path w="137" h="137">
                <a:moveTo>
                  <a:pt x="32" y="0"/>
                </a:moveTo>
                <a:lnTo>
                  <a:pt x="8" y="32"/>
                </a:lnTo>
                <a:lnTo>
                  <a:pt x="24" y="56"/>
                </a:lnTo>
                <a:lnTo>
                  <a:pt x="0" y="72"/>
                </a:lnTo>
                <a:lnTo>
                  <a:pt x="8" y="96"/>
                </a:lnTo>
                <a:lnTo>
                  <a:pt x="48" y="136"/>
                </a:lnTo>
                <a:lnTo>
                  <a:pt x="72" y="136"/>
                </a:lnTo>
                <a:lnTo>
                  <a:pt x="96" y="120"/>
                </a:lnTo>
                <a:lnTo>
                  <a:pt x="104" y="120"/>
                </a:lnTo>
                <a:lnTo>
                  <a:pt x="136" y="24"/>
                </a:lnTo>
                <a:lnTo>
                  <a:pt x="104" y="16"/>
                </a:lnTo>
                <a:lnTo>
                  <a:pt x="88" y="24"/>
                </a:lnTo>
                <a:lnTo>
                  <a:pt x="80" y="8"/>
                </a:lnTo>
                <a:lnTo>
                  <a:pt x="32" y="0"/>
                </a:lnTo>
              </a:path>
            </a:pathLst>
          </a:custGeom>
          <a:solidFill>
            <a:schemeClr val="accent6"/>
          </a:solidFill>
          <a:ln w="6350" cap="flat" cmpd="sng" algn="ctr">
            <a:solidFill>
              <a:schemeClr val="tx1">
                <a:lumMod val="50000"/>
                <a:lumOff val="50000"/>
              </a:schemeClr>
            </a:solidFill>
            <a:prstDash val="solid"/>
            <a:round/>
            <a:headEnd/>
            <a:tailEnd/>
          </a:ln>
        </p:spPr>
        <p:txBody>
          <a:bodyPr lIns="0" tIns="0" rIns="0" bIns="0" anchor="ctr"/>
          <a:lstStyle/>
          <a:p>
            <a:endParaRPr lang="ru-RU" kern="0" dirty="0">
              <a:solidFill>
                <a:sysClr val="windowText" lastClr="000000"/>
              </a:solidFill>
            </a:endParaRPr>
          </a:p>
        </p:txBody>
      </p:sp>
      <p:sp>
        <p:nvSpPr>
          <p:cNvPr id="193" name="Freeform 70"/>
          <p:cNvSpPr>
            <a:spLocks/>
          </p:cNvSpPr>
          <p:nvPr>
            <p:custDataLst>
              <p:tags r:id="rId65"/>
            </p:custDataLst>
          </p:nvPr>
        </p:nvSpPr>
        <p:spPr bwMode="auto">
          <a:xfrm rot="489215">
            <a:off x="2705100" y="2947988"/>
            <a:ext cx="169420" cy="168563"/>
          </a:xfrm>
          <a:custGeom>
            <a:avLst/>
            <a:gdLst>
              <a:gd name="T0" fmla="*/ 2147483647 w 121"/>
              <a:gd name="T1" fmla="*/ 2147483647 h 121"/>
              <a:gd name="T2" fmla="*/ 2147483647 w 121"/>
              <a:gd name="T3" fmla="*/ 2147483647 h 121"/>
              <a:gd name="T4" fmla="*/ 2147483647 w 121"/>
              <a:gd name="T5" fmla="*/ 2147483647 h 121"/>
              <a:gd name="T6" fmla="*/ 2147483647 w 121"/>
              <a:gd name="T7" fmla="*/ 0 h 121"/>
              <a:gd name="T8" fmla="*/ 2147483647 w 121"/>
              <a:gd name="T9" fmla="*/ 2147483647 h 121"/>
              <a:gd name="T10" fmla="*/ 2147483647 w 121"/>
              <a:gd name="T11" fmla="*/ 0 h 121"/>
              <a:gd name="T12" fmla="*/ 0 w 121"/>
              <a:gd name="T13" fmla="*/ 2147483647 h 121"/>
              <a:gd name="T14" fmla="*/ 2147483647 w 121"/>
              <a:gd name="T15" fmla="*/ 2147483647 h 121"/>
              <a:gd name="T16" fmla="*/ 2147483647 w 121"/>
              <a:gd name="T17" fmla="*/ 2147483647 h 121"/>
              <a:gd name="T18" fmla="*/ 2147483647 w 121"/>
              <a:gd name="T19" fmla="*/ 2147483647 h 121"/>
              <a:gd name="T20" fmla="*/ 2147483647 w 121"/>
              <a:gd name="T21" fmla="*/ 2147483647 h 121"/>
              <a:gd name="T22" fmla="*/ 2147483647 w 121"/>
              <a:gd name="T23" fmla="*/ 2147483647 h 121"/>
              <a:gd name="T24" fmla="*/ 2147483647 w 121"/>
              <a:gd name="T25" fmla="*/ 2147483647 h 121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w 121"/>
              <a:gd name="T40" fmla="*/ 0 h 121"/>
              <a:gd name="T41" fmla="*/ 121 w 121"/>
              <a:gd name="T42" fmla="*/ 121 h 121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T39" t="T40" r="T41" b="T42"/>
            <a:pathLst>
              <a:path w="121" h="121">
                <a:moveTo>
                  <a:pt x="88" y="96"/>
                </a:moveTo>
                <a:lnTo>
                  <a:pt x="96" y="80"/>
                </a:lnTo>
                <a:lnTo>
                  <a:pt x="120" y="48"/>
                </a:lnTo>
                <a:lnTo>
                  <a:pt x="96" y="0"/>
                </a:lnTo>
                <a:lnTo>
                  <a:pt x="56" y="16"/>
                </a:lnTo>
                <a:lnTo>
                  <a:pt x="32" y="0"/>
                </a:lnTo>
                <a:lnTo>
                  <a:pt x="0" y="16"/>
                </a:lnTo>
                <a:lnTo>
                  <a:pt x="8" y="40"/>
                </a:lnTo>
                <a:lnTo>
                  <a:pt x="24" y="64"/>
                </a:lnTo>
                <a:lnTo>
                  <a:pt x="40" y="104"/>
                </a:lnTo>
                <a:lnTo>
                  <a:pt x="48" y="120"/>
                </a:lnTo>
                <a:lnTo>
                  <a:pt x="64" y="96"/>
                </a:lnTo>
                <a:lnTo>
                  <a:pt x="88" y="96"/>
                </a:lnTo>
              </a:path>
            </a:pathLst>
          </a:custGeom>
          <a:solidFill>
            <a:schemeClr val="accent6">
              <a:lumMod val="20000"/>
              <a:lumOff val="80000"/>
            </a:schemeClr>
          </a:solidFill>
          <a:ln w="6350" cap="flat" cmpd="sng" algn="ctr">
            <a:solidFill>
              <a:schemeClr val="tx1">
                <a:lumMod val="50000"/>
                <a:lumOff val="50000"/>
              </a:schemeClr>
            </a:solidFill>
            <a:prstDash val="solid"/>
            <a:round/>
            <a:headEnd/>
            <a:tailEnd/>
          </a:ln>
        </p:spPr>
        <p:txBody>
          <a:bodyPr lIns="0" tIns="0" rIns="0" bIns="0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kern="0" dirty="0">
              <a:solidFill>
                <a:sysClr val="windowText" lastClr="000000"/>
              </a:solidFill>
            </a:endParaRPr>
          </a:p>
        </p:txBody>
      </p:sp>
      <p:sp>
        <p:nvSpPr>
          <p:cNvPr id="194" name="Freeform 71"/>
          <p:cNvSpPr>
            <a:spLocks/>
          </p:cNvSpPr>
          <p:nvPr>
            <p:custDataLst>
              <p:tags r:id="rId66"/>
            </p:custDataLst>
          </p:nvPr>
        </p:nvSpPr>
        <p:spPr bwMode="auto">
          <a:xfrm rot="489215">
            <a:off x="2659063" y="2830513"/>
            <a:ext cx="203305" cy="134163"/>
          </a:xfrm>
          <a:custGeom>
            <a:avLst/>
            <a:gdLst>
              <a:gd name="T0" fmla="*/ 2147483647 w 145"/>
              <a:gd name="T1" fmla="*/ 2147483647 h 97"/>
              <a:gd name="T2" fmla="*/ 0 w 145"/>
              <a:gd name="T3" fmla="*/ 2147483647 h 97"/>
              <a:gd name="T4" fmla="*/ 2147483647 w 145"/>
              <a:gd name="T5" fmla="*/ 2147483647 h 97"/>
              <a:gd name="T6" fmla="*/ 2147483647 w 145"/>
              <a:gd name="T7" fmla="*/ 2147483647 h 97"/>
              <a:gd name="T8" fmla="*/ 2147483647 w 145"/>
              <a:gd name="T9" fmla="*/ 0 h 97"/>
              <a:gd name="T10" fmla="*/ 2147483647 w 145"/>
              <a:gd name="T11" fmla="*/ 2147483647 h 97"/>
              <a:gd name="T12" fmla="*/ 2147483647 w 145"/>
              <a:gd name="T13" fmla="*/ 2147483647 h 97"/>
              <a:gd name="T14" fmla="*/ 2147483647 w 145"/>
              <a:gd name="T15" fmla="*/ 2147483647 h 97"/>
              <a:gd name="T16" fmla="*/ 2147483647 w 145"/>
              <a:gd name="T17" fmla="*/ 2147483647 h 97"/>
              <a:gd name="T18" fmla="*/ 2147483647 w 145"/>
              <a:gd name="T19" fmla="*/ 2147483647 h 97"/>
              <a:gd name="T20" fmla="*/ 2147483647 w 145"/>
              <a:gd name="T21" fmla="*/ 2147483647 h 97"/>
              <a:gd name="T22" fmla="*/ 2147483647 w 145"/>
              <a:gd name="T23" fmla="*/ 2147483647 h 97"/>
              <a:gd name="T24" fmla="*/ 2147483647 w 145"/>
              <a:gd name="T25" fmla="*/ 2147483647 h 97"/>
              <a:gd name="T26" fmla="*/ 2147483647 w 145"/>
              <a:gd name="T27" fmla="*/ 2147483647 h 97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w 145"/>
              <a:gd name="T43" fmla="*/ 0 h 97"/>
              <a:gd name="T44" fmla="*/ 145 w 145"/>
              <a:gd name="T45" fmla="*/ 97 h 97"/>
            </a:gdLst>
            <a:ahLst/>
            <a:cxnLst>
              <a:cxn ang="T28">
                <a:pos x="T0" y="T1"/>
              </a:cxn>
              <a:cxn ang="T29">
                <a:pos x="T2" y="T3"/>
              </a:cxn>
              <a:cxn ang="T30">
                <a:pos x="T4" y="T5"/>
              </a:cxn>
              <a:cxn ang="T31">
                <a:pos x="T6" y="T7"/>
              </a:cxn>
              <a:cxn ang="T32">
                <a:pos x="T8" y="T9"/>
              </a:cxn>
              <a:cxn ang="T33">
                <a:pos x="T10" y="T11"/>
              </a:cxn>
              <a:cxn ang="T34">
                <a:pos x="T12" y="T13"/>
              </a:cxn>
              <a:cxn ang="T35">
                <a:pos x="T14" y="T15"/>
              </a:cxn>
              <a:cxn ang="T36">
                <a:pos x="T16" y="T17"/>
              </a:cxn>
              <a:cxn ang="T37">
                <a:pos x="T18" y="T19"/>
              </a:cxn>
              <a:cxn ang="T38">
                <a:pos x="T20" y="T21"/>
              </a:cxn>
              <a:cxn ang="T39">
                <a:pos x="T22" y="T23"/>
              </a:cxn>
              <a:cxn ang="T40">
                <a:pos x="T24" y="T25"/>
              </a:cxn>
              <a:cxn ang="T41">
                <a:pos x="T26" y="T27"/>
              </a:cxn>
            </a:cxnLst>
            <a:rect l="T42" t="T43" r="T44" b="T45"/>
            <a:pathLst>
              <a:path w="145" h="97">
                <a:moveTo>
                  <a:pt x="16" y="96"/>
                </a:moveTo>
                <a:lnTo>
                  <a:pt x="0" y="64"/>
                </a:lnTo>
                <a:lnTo>
                  <a:pt x="16" y="56"/>
                </a:lnTo>
                <a:lnTo>
                  <a:pt x="8" y="16"/>
                </a:lnTo>
                <a:lnTo>
                  <a:pt x="24" y="0"/>
                </a:lnTo>
                <a:lnTo>
                  <a:pt x="48" y="16"/>
                </a:lnTo>
                <a:lnTo>
                  <a:pt x="120" y="8"/>
                </a:lnTo>
                <a:lnTo>
                  <a:pt x="128" y="24"/>
                </a:lnTo>
                <a:lnTo>
                  <a:pt x="144" y="40"/>
                </a:lnTo>
                <a:lnTo>
                  <a:pt x="144" y="80"/>
                </a:lnTo>
                <a:lnTo>
                  <a:pt x="104" y="96"/>
                </a:lnTo>
                <a:lnTo>
                  <a:pt x="80" y="80"/>
                </a:lnTo>
                <a:lnTo>
                  <a:pt x="48" y="96"/>
                </a:lnTo>
                <a:lnTo>
                  <a:pt x="16" y="96"/>
                </a:lnTo>
              </a:path>
            </a:pathLst>
          </a:custGeom>
          <a:solidFill>
            <a:schemeClr val="accent6">
              <a:lumMod val="20000"/>
              <a:lumOff val="80000"/>
            </a:schemeClr>
          </a:solidFill>
          <a:ln w="6350" cap="flat" cmpd="sng" algn="ctr">
            <a:solidFill>
              <a:schemeClr val="tx1">
                <a:lumMod val="50000"/>
                <a:lumOff val="50000"/>
              </a:schemeClr>
            </a:solidFill>
            <a:prstDash val="solid"/>
            <a:round/>
            <a:headEnd/>
            <a:tailEnd/>
          </a:ln>
        </p:spPr>
        <p:txBody>
          <a:bodyPr lIns="0" tIns="0" rIns="0" bIns="0" anchor="ctr"/>
          <a:lstStyle/>
          <a:p>
            <a:endParaRPr lang="ru-RU" kern="0" dirty="0">
              <a:solidFill>
                <a:sysClr val="windowText" lastClr="000000"/>
              </a:solidFill>
            </a:endParaRPr>
          </a:p>
        </p:txBody>
      </p:sp>
      <p:sp>
        <p:nvSpPr>
          <p:cNvPr id="195" name="Freeform 72"/>
          <p:cNvSpPr>
            <a:spLocks/>
          </p:cNvSpPr>
          <p:nvPr>
            <p:custDataLst>
              <p:tags r:id="rId67"/>
            </p:custDataLst>
          </p:nvPr>
        </p:nvSpPr>
        <p:spPr bwMode="auto">
          <a:xfrm rot="489215">
            <a:off x="2814638" y="2782888"/>
            <a:ext cx="203305" cy="249404"/>
          </a:xfrm>
          <a:custGeom>
            <a:avLst/>
            <a:gdLst>
              <a:gd name="T0" fmla="*/ 2147483647 w 145"/>
              <a:gd name="T1" fmla="*/ 2147483647 h 177"/>
              <a:gd name="T2" fmla="*/ 2147483647 w 145"/>
              <a:gd name="T3" fmla="*/ 2147483647 h 177"/>
              <a:gd name="T4" fmla="*/ 2147483647 w 145"/>
              <a:gd name="T5" fmla="*/ 2147483647 h 177"/>
              <a:gd name="T6" fmla="*/ 2147483647 w 145"/>
              <a:gd name="T7" fmla="*/ 2147483647 h 177"/>
              <a:gd name="T8" fmla="*/ 2147483647 w 145"/>
              <a:gd name="T9" fmla="*/ 2147483647 h 177"/>
              <a:gd name="T10" fmla="*/ 2147483647 w 145"/>
              <a:gd name="T11" fmla="*/ 2147483647 h 177"/>
              <a:gd name="T12" fmla="*/ 2147483647 w 145"/>
              <a:gd name="T13" fmla="*/ 2147483647 h 177"/>
              <a:gd name="T14" fmla="*/ 2147483647 w 145"/>
              <a:gd name="T15" fmla="*/ 2147483647 h 177"/>
              <a:gd name="T16" fmla="*/ 2147483647 w 145"/>
              <a:gd name="T17" fmla="*/ 2147483647 h 177"/>
              <a:gd name="T18" fmla="*/ 2147483647 w 145"/>
              <a:gd name="T19" fmla="*/ 0 h 177"/>
              <a:gd name="T20" fmla="*/ 2147483647 w 145"/>
              <a:gd name="T21" fmla="*/ 2147483647 h 177"/>
              <a:gd name="T22" fmla="*/ 2147483647 w 145"/>
              <a:gd name="T23" fmla="*/ 2147483647 h 177"/>
              <a:gd name="T24" fmla="*/ 0 w 145"/>
              <a:gd name="T25" fmla="*/ 2147483647 h 177"/>
              <a:gd name="T26" fmla="*/ 2147483647 w 145"/>
              <a:gd name="T27" fmla="*/ 2147483647 h 177"/>
              <a:gd name="T28" fmla="*/ 2147483647 w 145"/>
              <a:gd name="T29" fmla="*/ 2147483647 h 177"/>
              <a:gd name="T30" fmla="*/ 2147483647 w 145"/>
              <a:gd name="T31" fmla="*/ 2147483647 h 177"/>
              <a:gd name="T32" fmla="*/ 2147483647 w 145"/>
              <a:gd name="T33" fmla="*/ 2147483647 h 177"/>
              <a:gd name="T34" fmla="*/ 2147483647 w 145"/>
              <a:gd name="T35" fmla="*/ 2147483647 h 177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w 145"/>
              <a:gd name="T55" fmla="*/ 0 h 177"/>
              <a:gd name="T56" fmla="*/ 145 w 145"/>
              <a:gd name="T57" fmla="*/ 177 h 177"/>
            </a:gdLst>
            <a:ahLst/>
            <a:cxnLst>
              <a:cxn ang="T36">
                <a:pos x="T0" y="T1"/>
              </a:cxn>
              <a:cxn ang="T37">
                <a:pos x="T2" y="T3"/>
              </a:cxn>
              <a:cxn ang="T38">
                <a:pos x="T4" y="T5"/>
              </a:cxn>
              <a:cxn ang="T39">
                <a:pos x="T6" y="T7"/>
              </a:cxn>
              <a:cxn ang="T40">
                <a:pos x="T8" y="T9"/>
              </a:cxn>
              <a:cxn ang="T41">
                <a:pos x="T10" y="T11"/>
              </a:cxn>
              <a:cxn ang="T42">
                <a:pos x="T12" y="T13"/>
              </a:cxn>
              <a:cxn ang="T43">
                <a:pos x="T14" y="T15"/>
              </a:cxn>
              <a:cxn ang="T44">
                <a:pos x="T16" y="T17"/>
              </a:cxn>
              <a:cxn ang="T45">
                <a:pos x="T18" y="T19"/>
              </a:cxn>
              <a:cxn ang="T46">
                <a:pos x="T20" y="T21"/>
              </a:cxn>
              <a:cxn ang="T47">
                <a:pos x="T22" y="T23"/>
              </a:cxn>
              <a:cxn ang="T48">
                <a:pos x="T24" y="T25"/>
              </a:cxn>
              <a:cxn ang="T49">
                <a:pos x="T26" y="T27"/>
              </a:cxn>
              <a:cxn ang="T50">
                <a:pos x="T28" y="T29"/>
              </a:cxn>
              <a:cxn ang="T51">
                <a:pos x="T30" y="T31"/>
              </a:cxn>
              <a:cxn ang="T52">
                <a:pos x="T32" y="T33"/>
              </a:cxn>
              <a:cxn ang="T53">
                <a:pos x="T34" y="T35"/>
              </a:cxn>
            </a:cxnLst>
            <a:rect l="T54" t="T55" r="T56" b="T57"/>
            <a:pathLst>
              <a:path w="145" h="177">
                <a:moveTo>
                  <a:pt x="56" y="176"/>
                </a:moveTo>
                <a:lnTo>
                  <a:pt x="136" y="176"/>
                </a:lnTo>
                <a:lnTo>
                  <a:pt x="136" y="160"/>
                </a:lnTo>
                <a:lnTo>
                  <a:pt x="144" y="136"/>
                </a:lnTo>
                <a:lnTo>
                  <a:pt x="120" y="104"/>
                </a:lnTo>
                <a:lnTo>
                  <a:pt x="136" y="80"/>
                </a:lnTo>
                <a:lnTo>
                  <a:pt x="136" y="48"/>
                </a:lnTo>
                <a:lnTo>
                  <a:pt x="112" y="32"/>
                </a:lnTo>
                <a:lnTo>
                  <a:pt x="88" y="32"/>
                </a:lnTo>
                <a:lnTo>
                  <a:pt x="48" y="0"/>
                </a:lnTo>
                <a:lnTo>
                  <a:pt x="32" y="16"/>
                </a:lnTo>
                <a:lnTo>
                  <a:pt x="24" y="16"/>
                </a:lnTo>
                <a:lnTo>
                  <a:pt x="0" y="40"/>
                </a:lnTo>
                <a:lnTo>
                  <a:pt x="8" y="56"/>
                </a:lnTo>
                <a:lnTo>
                  <a:pt x="16" y="72"/>
                </a:lnTo>
                <a:lnTo>
                  <a:pt x="32" y="88"/>
                </a:lnTo>
                <a:lnTo>
                  <a:pt x="32" y="128"/>
                </a:lnTo>
                <a:lnTo>
                  <a:pt x="56" y="176"/>
                </a:lnTo>
              </a:path>
            </a:pathLst>
          </a:custGeom>
          <a:solidFill>
            <a:schemeClr val="accent6">
              <a:lumMod val="20000"/>
              <a:lumOff val="80000"/>
            </a:schemeClr>
          </a:solidFill>
          <a:ln w="6350" cap="flat" cmpd="sng" algn="ctr">
            <a:solidFill>
              <a:schemeClr val="tx1">
                <a:lumMod val="50000"/>
                <a:lumOff val="50000"/>
              </a:schemeClr>
            </a:solidFill>
            <a:prstDash val="solid"/>
            <a:round/>
            <a:headEnd/>
            <a:tailEnd/>
          </a:ln>
        </p:spPr>
        <p:txBody>
          <a:bodyPr lIns="0" tIns="0" rIns="0" bIns="0" anchor="ctr"/>
          <a:lstStyle/>
          <a:p>
            <a:endParaRPr lang="ru-RU" kern="0" dirty="0">
              <a:solidFill>
                <a:sysClr val="windowText" lastClr="000000"/>
              </a:solidFill>
            </a:endParaRPr>
          </a:p>
        </p:txBody>
      </p:sp>
      <p:sp>
        <p:nvSpPr>
          <p:cNvPr id="196" name="Freeform 73"/>
          <p:cNvSpPr>
            <a:spLocks/>
          </p:cNvSpPr>
          <p:nvPr>
            <p:custDataLst>
              <p:tags r:id="rId68"/>
            </p:custDataLst>
          </p:nvPr>
        </p:nvSpPr>
        <p:spPr bwMode="auto">
          <a:xfrm rot="489215">
            <a:off x="2590800" y="2952750"/>
            <a:ext cx="171033" cy="182323"/>
          </a:xfrm>
          <a:custGeom>
            <a:avLst/>
            <a:gdLst>
              <a:gd name="T0" fmla="*/ 2147483647 w 121"/>
              <a:gd name="T1" fmla="*/ 0 h 129"/>
              <a:gd name="T2" fmla="*/ 2147483647 w 121"/>
              <a:gd name="T3" fmla="*/ 2147483647 h 129"/>
              <a:gd name="T4" fmla="*/ 2147483647 w 121"/>
              <a:gd name="T5" fmla="*/ 2147483647 h 129"/>
              <a:gd name="T6" fmla="*/ 2147483647 w 121"/>
              <a:gd name="T7" fmla="*/ 2147483647 h 129"/>
              <a:gd name="T8" fmla="*/ 2147483647 w 121"/>
              <a:gd name="T9" fmla="*/ 2147483647 h 129"/>
              <a:gd name="T10" fmla="*/ 2147483647 w 121"/>
              <a:gd name="T11" fmla="*/ 2147483647 h 129"/>
              <a:gd name="T12" fmla="*/ 2147483647 w 121"/>
              <a:gd name="T13" fmla="*/ 2147483647 h 129"/>
              <a:gd name="T14" fmla="*/ 2147483647 w 121"/>
              <a:gd name="T15" fmla="*/ 2147483647 h 129"/>
              <a:gd name="T16" fmla="*/ 2147483647 w 121"/>
              <a:gd name="T17" fmla="*/ 2147483647 h 129"/>
              <a:gd name="T18" fmla="*/ 2147483647 w 121"/>
              <a:gd name="T19" fmla="*/ 2147483647 h 129"/>
              <a:gd name="T20" fmla="*/ 0 w 121"/>
              <a:gd name="T21" fmla="*/ 2147483647 h 129"/>
              <a:gd name="T22" fmla="*/ 2147483647 w 121"/>
              <a:gd name="T23" fmla="*/ 2147483647 h 129"/>
              <a:gd name="T24" fmla="*/ 2147483647 w 121"/>
              <a:gd name="T25" fmla="*/ 0 h 129"/>
              <a:gd name="T26" fmla="*/ 2147483647 w 121"/>
              <a:gd name="T27" fmla="*/ 0 h 129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w 121"/>
              <a:gd name="T43" fmla="*/ 0 h 129"/>
              <a:gd name="T44" fmla="*/ 121 w 121"/>
              <a:gd name="T45" fmla="*/ 129 h 129"/>
            </a:gdLst>
            <a:ahLst/>
            <a:cxnLst>
              <a:cxn ang="T28">
                <a:pos x="T0" y="T1"/>
              </a:cxn>
              <a:cxn ang="T29">
                <a:pos x="T2" y="T3"/>
              </a:cxn>
              <a:cxn ang="T30">
                <a:pos x="T4" y="T5"/>
              </a:cxn>
              <a:cxn ang="T31">
                <a:pos x="T6" y="T7"/>
              </a:cxn>
              <a:cxn ang="T32">
                <a:pos x="T8" y="T9"/>
              </a:cxn>
              <a:cxn ang="T33">
                <a:pos x="T10" y="T11"/>
              </a:cxn>
              <a:cxn ang="T34">
                <a:pos x="T12" y="T13"/>
              </a:cxn>
              <a:cxn ang="T35">
                <a:pos x="T14" y="T15"/>
              </a:cxn>
              <a:cxn ang="T36">
                <a:pos x="T16" y="T17"/>
              </a:cxn>
              <a:cxn ang="T37">
                <a:pos x="T18" y="T19"/>
              </a:cxn>
              <a:cxn ang="T38">
                <a:pos x="T20" y="T21"/>
              </a:cxn>
              <a:cxn ang="T39">
                <a:pos x="T22" y="T23"/>
              </a:cxn>
              <a:cxn ang="T40">
                <a:pos x="T24" y="T25"/>
              </a:cxn>
              <a:cxn ang="T41">
                <a:pos x="T26" y="T27"/>
              </a:cxn>
            </a:cxnLst>
            <a:rect l="T42" t="T43" r="T44" b="T45"/>
            <a:pathLst>
              <a:path w="121" h="129">
                <a:moveTo>
                  <a:pt x="80" y="0"/>
                </a:moveTo>
                <a:lnTo>
                  <a:pt x="88" y="24"/>
                </a:lnTo>
                <a:lnTo>
                  <a:pt x="104" y="48"/>
                </a:lnTo>
                <a:lnTo>
                  <a:pt x="120" y="88"/>
                </a:lnTo>
                <a:lnTo>
                  <a:pt x="88" y="112"/>
                </a:lnTo>
                <a:lnTo>
                  <a:pt x="88" y="120"/>
                </a:lnTo>
                <a:lnTo>
                  <a:pt x="64" y="128"/>
                </a:lnTo>
                <a:lnTo>
                  <a:pt x="40" y="120"/>
                </a:lnTo>
                <a:lnTo>
                  <a:pt x="48" y="80"/>
                </a:lnTo>
                <a:lnTo>
                  <a:pt x="24" y="72"/>
                </a:lnTo>
                <a:lnTo>
                  <a:pt x="0" y="40"/>
                </a:lnTo>
                <a:lnTo>
                  <a:pt x="16" y="8"/>
                </a:lnTo>
                <a:lnTo>
                  <a:pt x="48" y="0"/>
                </a:lnTo>
                <a:lnTo>
                  <a:pt x="80" y="0"/>
                </a:lnTo>
              </a:path>
            </a:pathLst>
          </a:custGeom>
          <a:solidFill>
            <a:schemeClr val="accent6">
              <a:lumMod val="20000"/>
              <a:lumOff val="80000"/>
            </a:schemeClr>
          </a:solidFill>
          <a:ln w="6350" cap="flat" cmpd="sng" algn="ctr">
            <a:solidFill>
              <a:schemeClr val="tx1">
                <a:lumMod val="50000"/>
                <a:lumOff val="50000"/>
              </a:schemeClr>
            </a:solidFill>
            <a:prstDash val="solid"/>
            <a:round/>
            <a:headEnd/>
            <a:tailEnd/>
          </a:ln>
        </p:spPr>
        <p:txBody>
          <a:bodyPr lIns="0" tIns="0" rIns="0" bIns="0" anchor="ctr"/>
          <a:lstStyle/>
          <a:p>
            <a:endParaRPr lang="ru-RU" kern="0" dirty="0">
              <a:solidFill>
                <a:sysClr val="windowText" lastClr="000000"/>
              </a:solidFill>
            </a:endParaRPr>
          </a:p>
        </p:txBody>
      </p:sp>
      <p:sp>
        <p:nvSpPr>
          <p:cNvPr id="197" name="Freeform 74"/>
          <p:cNvSpPr>
            <a:spLocks/>
          </p:cNvSpPr>
          <p:nvPr>
            <p:custDataLst>
              <p:tags r:id="rId69"/>
            </p:custDataLst>
          </p:nvPr>
        </p:nvSpPr>
        <p:spPr bwMode="auto">
          <a:xfrm rot="489215">
            <a:off x="2665413" y="3078163"/>
            <a:ext cx="179102" cy="170283"/>
          </a:xfrm>
          <a:custGeom>
            <a:avLst/>
            <a:gdLst>
              <a:gd name="T0" fmla="*/ 2147483647 w 129"/>
              <a:gd name="T1" fmla="*/ 2147483647 h 121"/>
              <a:gd name="T2" fmla="*/ 2147483647 w 129"/>
              <a:gd name="T3" fmla="*/ 2147483647 h 121"/>
              <a:gd name="T4" fmla="*/ 2147483647 w 129"/>
              <a:gd name="T5" fmla="*/ 2147483647 h 121"/>
              <a:gd name="T6" fmla="*/ 0 w 129"/>
              <a:gd name="T7" fmla="*/ 2147483647 h 121"/>
              <a:gd name="T8" fmla="*/ 0 w 129"/>
              <a:gd name="T9" fmla="*/ 2147483647 h 121"/>
              <a:gd name="T10" fmla="*/ 2147483647 w 129"/>
              <a:gd name="T11" fmla="*/ 2147483647 h 121"/>
              <a:gd name="T12" fmla="*/ 2147483647 w 129"/>
              <a:gd name="T13" fmla="*/ 2147483647 h 121"/>
              <a:gd name="T14" fmla="*/ 2147483647 w 129"/>
              <a:gd name="T15" fmla="*/ 2147483647 h 121"/>
              <a:gd name="T16" fmla="*/ 2147483647 w 129"/>
              <a:gd name="T17" fmla="*/ 2147483647 h 121"/>
              <a:gd name="T18" fmla="*/ 2147483647 w 129"/>
              <a:gd name="T19" fmla="*/ 0 h 121"/>
              <a:gd name="T20" fmla="*/ 2147483647 w 129"/>
              <a:gd name="T21" fmla="*/ 0 h 121"/>
              <a:gd name="T22" fmla="*/ 2147483647 w 129"/>
              <a:gd name="T23" fmla="*/ 2147483647 h 121"/>
              <a:gd name="T24" fmla="*/ 2147483647 w 129"/>
              <a:gd name="T25" fmla="*/ 2147483647 h 121"/>
              <a:gd name="T26" fmla="*/ 2147483647 w 129"/>
              <a:gd name="T27" fmla="*/ 2147483647 h 121"/>
              <a:gd name="T28" fmla="*/ 2147483647 w 129"/>
              <a:gd name="T29" fmla="*/ 2147483647 h 121"/>
              <a:gd name="T30" fmla="*/ 2147483647 w 129"/>
              <a:gd name="T31" fmla="*/ 2147483647 h 121"/>
              <a:gd name="T32" fmla="*/ 2147483647 w 129"/>
              <a:gd name="T33" fmla="*/ 2147483647 h 121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w 129"/>
              <a:gd name="T52" fmla="*/ 0 h 121"/>
              <a:gd name="T53" fmla="*/ 129 w 129"/>
              <a:gd name="T54" fmla="*/ 121 h 121"/>
            </a:gdLst>
            <a:ahLst/>
            <a:cxnLst>
              <a:cxn ang="T34">
                <a:pos x="T0" y="T1"/>
              </a:cxn>
              <a:cxn ang="T35">
                <a:pos x="T2" y="T3"/>
              </a:cxn>
              <a:cxn ang="T36">
                <a:pos x="T4" y="T5"/>
              </a:cxn>
              <a:cxn ang="T37">
                <a:pos x="T6" y="T7"/>
              </a:cxn>
              <a:cxn ang="T38">
                <a:pos x="T8" y="T9"/>
              </a:cxn>
              <a:cxn ang="T39">
                <a:pos x="T10" y="T11"/>
              </a:cxn>
              <a:cxn ang="T40">
                <a:pos x="T12" y="T13"/>
              </a:cxn>
              <a:cxn ang="T41">
                <a:pos x="T14" y="T15"/>
              </a:cxn>
              <a:cxn ang="T42">
                <a:pos x="T16" y="T17"/>
              </a:cxn>
              <a:cxn ang="T43">
                <a:pos x="T18" y="T19"/>
              </a:cxn>
              <a:cxn ang="T44">
                <a:pos x="T20" y="T21"/>
              </a:cxn>
              <a:cxn ang="T45">
                <a:pos x="T22" y="T23"/>
              </a:cxn>
              <a:cxn ang="T46">
                <a:pos x="T24" y="T25"/>
              </a:cxn>
              <a:cxn ang="T47">
                <a:pos x="T26" y="T27"/>
              </a:cxn>
              <a:cxn ang="T48">
                <a:pos x="T28" y="T29"/>
              </a:cxn>
              <a:cxn ang="T49">
                <a:pos x="T30" y="T31"/>
              </a:cxn>
              <a:cxn ang="T50">
                <a:pos x="T32" y="T33"/>
              </a:cxn>
            </a:cxnLst>
            <a:rect l="T51" t="T52" r="T53" b="T54"/>
            <a:pathLst>
              <a:path w="129" h="121">
                <a:moveTo>
                  <a:pt x="80" y="120"/>
                </a:moveTo>
                <a:lnTo>
                  <a:pt x="80" y="120"/>
                </a:lnTo>
                <a:lnTo>
                  <a:pt x="40" y="80"/>
                </a:lnTo>
                <a:lnTo>
                  <a:pt x="0" y="64"/>
                </a:lnTo>
                <a:lnTo>
                  <a:pt x="0" y="48"/>
                </a:lnTo>
                <a:lnTo>
                  <a:pt x="24" y="40"/>
                </a:lnTo>
                <a:lnTo>
                  <a:pt x="24" y="32"/>
                </a:lnTo>
                <a:lnTo>
                  <a:pt x="56" y="8"/>
                </a:lnTo>
                <a:lnTo>
                  <a:pt x="64" y="24"/>
                </a:lnTo>
                <a:lnTo>
                  <a:pt x="80" y="0"/>
                </a:lnTo>
                <a:lnTo>
                  <a:pt x="104" y="0"/>
                </a:lnTo>
                <a:lnTo>
                  <a:pt x="104" y="24"/>
                </a:lnTo>
                <a:lnTo>
                  <a:pt x="128" y="32"/>
                </a:lnTo>
                <a:lnTo>
                  <a:pt x="112" y="48"/>
                </a:lnTo>
                <a:lnTo>
                  <a:pt x="88" y="80"/>
                </a:lnTo>
                <a:lnTo>
                  <a:pt x="104" y="104"/>
                </a:lnTo>
                <a:lnTo>
                  <a:pt x="80" y="120"/>
                </a:lnTo>
              </a:path>
            </a:pathLst>
          </a:custGeom>
          <a:solidFill>
            <a:schemeClr val="accent6">
              <a:lumMod val="20000"/>
              <a:lumOff val="80000"/>
            </a:schemeClr>
          </a:solidFill>
          <a:ln w="6350" cap="flat" cmpd="sng" algn="ctr">
            <a:solidFill>
              <a:schemeClr val="tx1">
                <a:lumMod val="50000"/>
                <a:lumOff val="50000"/>
              </a:schemeClr>
            </a:solidFill>
            <a:prstDash val="solid"/>
            <a:round/>
            <a:headEnd/>
            <a:tailEnd/>
          </a:ln>
        </p:spPr>
        <p:txBody>
          <a:bodyPr lIns="0" tIns="0" rIns="0" bIns="0" anchor="ctr"/>
          <a:lstStyle/>
          <a:p>
            <a:endParaRPr lang="ru-RU" kern="0" dirty="0">
              <a:solidFill>
                <a:sysClr val="windowText" lastClr="000000"/>
              </a:solidFill>
            </a:endParaRPr>
          </a:p>
        </p:txBody>
      </p:sp>
      <p:sp>
        <p:nvSpPr>
          <p:cNvPr id="198" name="Freeform 75"/>
          <p:cNvSpPr>
            <a:spLocks/>
          </p:cNvSpPr>
          <p:nvPr>
            <p:custDataLst>
              <p:tags r:id="rId70"/>
            </p:custDataLst>
          </p:nvPr>
        </p:nvSpPr>
        <p:spPr bwMode="auto">
          <a:xfrm rot="489215">
            <a:off x="2462213" y="2994025"/>
            <a:ext cx="214598" cy="194364"/>
          </a:xfrm>
          <a:custGeom>
            <a:avLst/>
            <a:gdLst>
              <a:gd name="T0" fmla="*/ 2147483647 w 153"/>
              <a:gd name="T1" fmla="*/ 2147483647 h 137"/>
              <a:gd name="T2" fmla="*/ 2147483647 w 153"/>
              <a:gd name="T3" fmla="*/ 2147483647 h 137"/>
              <a:gd name="T4" fmla="*/ 2147483647 w 153"/>
              <a:gd name="T5" fmla="*/ 2147483647 h 137"/>
              <a:gd name="T6" fmla="*/ 2147483647 w 153"/>
              <a:gd name="T7" fmla="*/ 2147483647 h 137"/>
              <a:gd name="T8" fmla="*/ 2147483647 w 153"/>
              <a:gd name="T9" fmla="*/ 2147483647 h 137"/>
              <a:gd name="T10" fmla="*/ 2147483647 w 153"/>
              <a:gd name="T11" fmla="*/ 2147483647 h 137"/>
              <a:gd name="T12" fmla="*/ 2147483647 w 153"/>
              <a:gd name="T13" fmla="*/ 2147483647 h 137"/>
              <a:gd name="T14" fmla="*/ 2147483647 w 153"/>
              <a:gd name="T15" fmla="*/ 0 h 137"/>
              <a:gd name="T16" fmla="*/ 2147483647 w 153"/>
              <a:gd name="T17" fmla="*/ 2147483647 h 137"/>
              <a:gd name="T18" fmla="*/ 2147483647 w 153"/>
              <a:gd name="T19" fmla="*/ 0 h 137"/>
              <a:gd name="T20" fmla="*/ 0 w 153"/>
              <a:gd name="T21" fmla="*/ 2147483647 h 137"/>
              <a:gd name="T22" fmla="*/ 2147483647 w 153"/>
              <a:gd name="T23" fmla="*/ 2147483647 h 137"/>
              <a:gd name="T24" fmla="*/ 2147483647 w 153"/>
              <a:gd name="T25" fmla="*/ 2147483647 h 137"/>
              <a:gd name="T26" fmla="*/ 2147483647 w 153"/>
              <a:gd name="T27" fmla="*/ 2147483647 h 137"/>
              <a:gd name="T28" fmla="*/ 2147483647 w 153"/>
              <a:gd name="T29" fmla="*/ 2147483647 h 137"/>
              <a:gd name="T30" fmla="*/ 2147483647 w 153"/>
              <a:gd name="T31" fmla="*/ 2147483647 h 137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w 153"/>
              <a:gd name="T49" fmla="*/ 0 h 137"/>
              <a:gd name="T50" fmla="*/ 153 w 153"/>
              <a:gd name="T51" fmla="*/ 137 h 137"/>
            </a:gdLst>
            <a:ahLst/>
            <a:cxnLst>
              <a:cxn ang="T32">
                <a:pos x="T0" y="T1"/>
              </a:cxn>
              <a:cxn ang="T33">
                <a:pos x="T2" y="T3"/>
              </a:cxn>
              <a:cxn ang="T34">
                <a:pos x="T4" y="T5"/>
              </a:cxn>
              <a:cxn ang="T35">
                <a:pos x="T6" y="T7"/>
              </a:cxn>
              <a:cxn ang="T36">
                <a:pos x="T8" y="T9"/>
              </a:cxn>
              <a:cxn ang="T37">
                <a:pos x="T10" y="T11"/>
              </a:cxn>
              <a:cxn ang="T38">
                <a:pos x="T12" y="T13"/>
              </a:cxn>
              <a:cxn ang="T39">
                <a:pos x="T14" y="T15"/>
              </a:cxn>
              <a:cxn ang="T40">
                <a:pos x="T16" y="T17"/>
              </a:cxn>
              <a:cxn ang="T41">
                <a:pos x="T18" y="T19"/>
              </a:cxn>
              <a:cxn ang="T42">
                <a:pos x="T20" y="T21"/>
              </a:cxn>
              <a:cxn ang="T43">
                <a:pos x="T22" y="T23"/>
              </a:cxn>
              <a:cxn ang="T44">
                <a:pos x="T24" y="T25"/>
              </a:cxn>
              <a:cxn ang="T45">
                <a:pos x="T26" y="T27"/>
              </a:cxn>
              <a:cxn ang="T46">
                <a:pos x="T28" y="T29"/>
              </a:cxn>
              <a:cxn ang="T47">
                <a:pos x="T30" y="T31"/>
              </a:cxn>
            </a:cxnLst>
            <a:rect l="T48" t="T49" r="T50" b="T51"/>
            <a:pathLst>
              <a:path w="153" h="137">
                <a:moveTo>
                  <a:pt x="136" y="136"/>
                </a:moveTo>
                <a:lnTo>
                  <a:pt x="152" y="120"/>
                </a:lnTo>
                <a:lnTo>
                  <a:pt x="152" y="104"/>
                </a:lnTo>
                <a:lnTo>
                  <a:pt x="152" y="88"/>
                </a:lnTo>
                <a:lnTo>
                  <a:pt x="128" y="80"/>
                </a:lnTo>
                <a:lnTo>
                  <a:pt x="136" y="40"/>
                </a:lnTo>
                <a:lnTo>
                  <a:pt x="112" y="32"/>
                </a:lnTo>
                <a:lnTo>
                  <a:pt x="88" y="0"/>
                </a:lnTo>
                <a:lnTo>
                  <a:pt x="56" y="8"/>
                </a:lnTo>
                <a:lnTo>
                  <a:pt x="32" y="0"/>
                </a:lnTo>
                <a:lnTo>
                  <a:pt x="0" y="16"/>
                </a:lnTo>
                <a:lnTo>
                  <a:pt x="24" y="48"/>
                </a:lnTo>
                <a:lnTo>
                  <a:pt x="16" y="64"/>
                </a:lnTo>
                <a:lnTo>
                  <a:pt x="80" y="104"/>
                </a:lnTo>
                <a:lnTo>
                  <a:pt x="112" y="104"/>
                </a:lnTo>
                <a:lnTo>
                  <a:pt x="136" y="136"/>
                </a:lnTo>
              </a:path>
            </a:pathLst>
          </a:custGeom>
          <a:solidFill>
            <a:schemeClr val="accent3">
              <a:lumMod val="20000"/>
              <a:lumOff val="80000"/>
            </a:schemeClr>
          </a:solidFill>
          <a:ln w="6350" cap="flat" cmpd="sng" algn="ctr">
            <a:solidFill>
              <a:schemeClr val="tx1">
                <a:lumMod val="50000"/>
                <a:lumOff val="50000"/>
              </a:schemeClr>
            </a:solidFill>
            <a:prstDash val="solid"/>
            <a:round/>
            <a:headEnd/>
            <a:tailEnd/>
          </a:ln>
        </p:spPr>
        <p:txBody>
          <a:bodyPr lIns="0" tIns="0" rIns="0" bIns="0" anchor="ctr"/>
          <a:lstStyle/>
          <a:p>
            <a:endParaRPr lang="ru-RU" kern="0" dirty="0">
              <a:solidFill>
                <a:sysClr val="windowText" lastClr="000000"/>
              </a:solidFill>
            </a:endParaRPr>
          </a:p>
        </p:txBody>
      </p:sp>
      <p:sp>
        <p:nvSpPr>
          <p:cNvPr id="199" name="Freeform 76"/>
          <p:cNvSpPr>
            <a:spLocks/>
          </p:cNvSpPr>
          <p:nvPr>
            <p:custDataLst>
              <p:tags r:id="rId71"/>
            </p:custDataLst>
          </p:nvPr>
        </p:nvSpPr>
        <p:spPr bwMode="auto">
          <a:xfrm rot="489215">
            <a:off x="2568575" y="3162300"/>
            <a:ext cx="256551" cy="273486"/>
          </a:xfrm>
          <a:custGeom>
            <a:avLst/>
            <a:gdLst>
              <a:gd name="T0" fmla="*/ 2147483647 w 185"/>
              <a:gd name="T1" fmla="*/ 0 h 193"/>
              <a:gd name="T2" fmla="*/ 2147483647 w 185"/>
              <a:gd name="T3" fmla="*/ 2147483647 h 193"/>
              <a:gd name="T4" fmla="*/ 2147483647 w 185"/>
              <a:gd name="T5" fmla="*/ 2147483647 h 193"/>
              <a:gd name="T6" fmla="*/ 2147483647 w 185"/>
              <a:gd name="T7" fmla="*/ 2147483647 h 193"/>
              <a:gd name="T8" fmla="*/ 0 w 185"/>
              <a:gd name="T9" fmla="*/ 2147483647 h 193"/>
              <a:gd name="T10" fmla="*/ 2147483647 w 185"/>
              <a:gd name="T11" fmla="*/ 2147483647 h 193"/>
              <a:gd name="T12" fmla="*/ 2147483647 w 185"/>
              <a:gd name="T13" fmla="*/ 2147483647 h 193"/>
              <a:gd name="T14" fmla="*/ 2147483647 w 185"/>
              <a:gd name="T15" fmla="*/ 2147483647 h 193"/>
              <a:gd name="T16" fmla="*/ 2147483647 w 185"/>
              <a:gd name="T17" fmla="*/ 2147483647 h 193"/>
              <a:gd name="T18" fmla="*/ 2147483647 w 185"/>
              <a:gd name="T19" fmla="*/ 2147483647 h 193"/>
              <a:gd name="T20" fmla="*/ 2147483647 w 185"/>
              <a:gd name="T21" fmla="*/ 2147483647 h 193"/>
              <a:gd name="T22" fmla="*/ 2147483647 w 185"/>
              <a:gd name="T23" fmla="*/ 2147483647 h 193"/>
              <a:gd name="T24" fmla="*/ 2147483647 w 185"/>
              <a:gd name="T25" fmla="*/ 2147483647 h 193"/>
              <a:gd name="T26" fmla="*/ 2147483647 w 185"/>
              <a:gd name="T27" fmla="*/ 2147483647 h 193"/>
              <a:gd name="T28" fmla="*/ 2147483647 w 185"/>
              <a:gd name="T29" fmla="*/ 2147483647 h 193"/>
              <a:gd name="T30" fmla="*/ 2147483647 w 185"/>
              <a:gd name="T31" fmla="*/ 2147483647 h 193"/>
              <a:gd name="T32" fmla="*/ 2147483647 w 185"/>
              <a:gd name="T33" fmla="*/ 2147483647 h 193"/>
              <a:gd name="T34" fmla="*/ 2147483647 w 185"/>
              <a:gd name="T35" fmla="*/ 2147483647 h 193"/>
              <a:gd name="T36" fmla="*/ 2147483647 w 185"/>
              <a:gd name="T37" fmla="*/ 0 h 193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w 185"/>
              <a:gd name="T58" fmla="*/ 0 h 193"/>
              <a:gd name="T59" fmla="*/ 185 w 185"/>
              <a:gd name="T60" fmla="*/ 193 h 193"/>
            </a:gdLst>
            <a:ahLst/>
            <a:cxnLst>
              <a:cxn ang="T38">
                <a:pos x="T0" y="T1"/>
              </a:cxn>
              <a:cxn ang="T39">
                <a:pos x="T2" y="T3"/>
              </a:cxn>
              <a:cxn ang="T40">
                <a:pos x="T4" y="T5"/>
              </a:cxn>
              <a:cxn ang="T41">
                <a:pos x="T6" y="T7"/>
              </a:cxn>
              <a:cxn ang="T42">
                <a:pos x="T8" y="T9"/>
              </a:cxn>
              <a:cxn ang="T43">
                <a:pos x="T10" y="T11"/>
              </a:cxn>
              <a:cxn ang="T44">
                <a:pos x="T12" y="T13"/>
              </a:cxn>
              <a:cxn ang="T45">
                <a:pos x="T14" y="T15"/>
              </a:cxn>
              <a:cxn ang="T46">
                <a:pos x="T16" y="T17"/>
              </a:cxn>
              <a:cxn ang="T47">
                <a:pos x="T18" y="T19"/>
              </a:cxn>
              <a:cxn ang="T48">
                <a:pos x="T20" y="T21"/>
              </a:cxn>
              <a:cxn ang="T49">
                <a:pos x="T22" y="T23"/>
              </a:cxn>
              <a:cxn ang="T50">
                <a:pos x="T24" y="T25"/>
              </a:cxn>
              <a:cxn ang="T51">
                <a:pos x="T26" y="T27"/>
              </a:cxn>
              <a:cxn ang="T52">
                <a:pos x="T28" y="T29"/>
              </a:cxn>
              <a:cxn ang="T53">
                <a:pos x="T30" y="T31"/>
              </a:cxn>
              <a:cxn ang="T54">
                <a:pos x="T32" y="T33"/>
              </a:cxn>
              <a:cxn ang="T55">
                <a:pos x="T34" y="T35"/>
              </a:cxn>
              <a:cxn ang="T56">
                <a:pos x="T36" y="T37"/>
              </a:cxn>
            </a:cxnLst>
            <a:rect l="T57" t="T58" r="T59" b="T60"/>
            <a:pathLst>
              <a:path w="185" h="193">
                <a:moveTo>
                  <a:pt x="56" y="0"/>
                </a:moveTo>
                <a:lnTo>
                  <a:pt x="56" y="16"/>
                </a:lnTo>
                <a:lnTo>
                  <a:pt x="40" y="32"/>
                </a:lnTo>
                <a:lnTo>
                  <a:pt x="32" y="88"/>
                </a:lnTo>
                <a:lnTo>
                  <a:pt x="0" y="128"/>
                </a:lnTo>
                <a:lnTo>
                  <a:pt x="16" y="168"/>
                </a:lnTo>
                <a:lnTo>
                  <a:pt x="32" y="168"/>
                </a:lnTo>
                <a:lnTo>
                  <a:pt x="56" y="192"/>
                </a:lnTo>
                <a:lnTo>
                  <a:pt x="88" y="176"/>
                </a:lnTo>
                <a:lnTo>
                  <a:pt x="104" y="168"/>
                </a:lnTo>
                <a:lnTo>
                  <a:pt x="104" y="144"/>
                </a:lnTo>
                <a:lnTo>
                  <a:pt x="144" y="136"/>
                </a:lnTo>
                <a:lnTo>
                  <a:pt x="160" y="152"/>
                </a:lnTo>
                <a:lnTo>
                  <a:pt x="184" y="160"/>
                </a:lnTo>
                <a:lnTo>
                  <a:pt x="184" y="120"/>
                </a:lnTo>
                <a:lnTo>
                  <a:pt x="144" y="80"/>
                </a:lnTo>
                <a:lnTo>
                  <a:pt x="136" y="56"/>
                </a:lnTo>
                <a:lnTo>
                  <a:pt x="96" y="16"/>
                </a:lnTo>
                <a:lnTo>
                  <a:pt x="56" y="0"/>
                </a:lnTo>
              </a:path>
            </a:pathLst>
          </a:custGeom>
          <a:solidFill>
            <a:schemeClr val="accent6">
              <a:lumMod val="20000"/>
              <a:lumOff val="80000"/>
            </a:schemeClr>
          </a:solidFill>
          <a:ln w="6350" cap="flat" cmpd="sng" algn="ctr">
            <a:solidFill>
              <a:schemeClr val="tx1">
                <a:lumMod val="50000"/>
                <a:lumOff val="50000"/>
              </a:schemeClr>
            </a:solidFill>
            <a:prstDash val="solid"/>
            <a:round/>
            <a:headEnd/>
            <a:tailEnd/>
          </a:ln>
        </p:spPr>
        <p:txBody>
          <a:bodyPr lIns="0" tIns="0" rIns="0" bIns="0" anchor="ctr"/>
          <a:lstStyle/>
          <a:p>
            <a:endParaRPr lang="ru-RU" kern="0" dirty="0">
              <a:solidFill>
                <a:sysClr val="windowText" lastClr="000000"/>
              </a:solidFill>
            </a:endParaRPr>
          </a:p>
        </p:txBody>
      </p:sp>
      <p:sp>
        <p:nvSpPr>
          <p:cNvPr id="201" name="Freeform 77"/>
          <p:cNvSpPr>
            <a:spLocks/>
          </p:cNvSpPr>
          <p:nvPr>
            <p:custDataLst>
              <p:tags r:id="rId72"/>
            </p:custDataLst>
          </p:nvPr>
        </p:nvSpPr>
        <p:spPr bwMode="auto">
          <a:xfrm rot="489215">
            <a:off x="2316163" y="3371850"/>
            <a:ext cx="358203" cy="387007"/>
          </a:xfrm>
          <a:custGeom>
            <a:avLst/>
            <a:gdLst>
              <a:gd name="T0" fmla="*/ 2147483647 w 257"/>
              <a:gd name="T1" fmla="*/ 2147483647 h 273"/>
              <a:gd name="T2" fmla="*/ 2147483647 w 257"/>
              <a:gd name="T3" fmla="*/ 2147483647 h 273"/>
              <a:gd name="T4" fmla="*/ 2147483647 w 257"/>
              <a:gd name="T5" fmla="*/ 2147483647 h 273"/>
              <a:gd name="T6" fmla="*/ 2147483647 w 257"/>
              <a:gd name="T7" fmla="*/ 2147483647 h 273"/>
              <a:gd name="T8" fmla="*/ 2147483647 w 257"/>
              <a:gd name="T9" fmla="*/ 2147483647 h 273"/>
              <a:gd name="T10" fmla="*/ 2147483647 w 257"/>
              <a:gd name="T11" fmla="*/ 2147483647 h 273"/>
              <a:gd name="T12" fmla="*/ 2147483647 w 257"/>
              <a:gd name="T13" fmla="*/ 2147483647 h 273"/>
              <a:gd name="T14" fmla="*/ 2147483647 w 257"/>
              <a:gd name="T15" fmla="*/ 2147483647 h 273"/>
              <a:gd name="T16" fmla="*/ 2147483647 w 257"/>
              <a:gd name="T17" fmla="*/ 2147483647 h 273"/>
              <a:gd name="T18" fmla="*/ 2147483647 w 257"/>
              <a:gd name="T19" fmla="*/ 2147483647 h 273"/>
              <a:gd name="T20" fmla="*/ 2147483647 w 257"/>
              <a:gd name="T21" fmla="*/ 2147483647 h 273"/>
              <a:gd name="T22" fmla="*/ 2147483647 w 257"/>
              <a:gd name="T23" fmla="*/ 0 h 273"/>
              <a:gd name="T24" fmla="*/ 2147483647 w 257"/>
              <a:gd name="T25" fmla="*/ 0 h 273"/>
              <a:gd name="T26" fmla="*/ 2147483647 w 257"/>
              <a:gd name="T27" fmla="*/ 2147483647 h 273"/>
              <a:gd name="T28" fmla="*/ 2147483647 w 257"/>
              <a:gd name="T29" fmla="*/ 2147483647 h 273"/>
              <a:gd name="T30" fmla="*/ 2147483647 w 257"/>
              <a:gd name="T31" fmla="*/ 2147483647 h 273"/>
              <a:gd name="T32" fmla="*/ 2147483647 w 257"/>
              <a:gd name="T33" fmla="*/ 2147483647 h 273"/>
              <a:gd name="T34" fmla="*/ 2147483647 w 257"/>
              <a:gd name="T35" fmla="*/ 2147483647 h 273"/>
              <a:gd name="T36" fmla="*/ 0 w 257"/>
              <a:gd name="T37" fmla="*/ 2147483647 h 273"/>
              <a:gd name="T38" fmla="*/ 2147483647 w 257"/>
              <a:gd name="T39" fmla="*/ 2147483647 h 273"/>
              <a:gd name="T40" fmla="*/ 0 w 257"/>
              <a:gd name="T41" fmla="*/ 2147483647 h 273"/>
              <a:gd name="T42" fmla="*/ 2147483647 w 257"/>
              <a:gd name="T43" fmla="*/ 2147483647 h 273"/>
              <a:gd name="T44" fmla="*/ 2147483647 w 257"/>
              <a:gd name="T45" fmla="*/ 2147483647 h 273"/>
              <a:gd name="T46" fmla="*/ 2147483647 w 257"/>
              <a:gd name="T47" fmla="*/ 2147483647 h 273"/>
              <a:gd name="T48" fmla="*/ 2147483647 w 257"/>
              <a:gd name="T49" fmla="*/ 2147483647 h 273"/>
              <a:gd name="T50" fmla="*/ 2147483647 w 257"/>
              <a:gd name="T51" fmla="*/ 2147483647 h 273"/>
              <a:gd name="T52" fmla="*/ 2147483647 w 257"/>
              <a:gd name="T53" fmla="*/ 2147483647 h 273"/>
              <a:gd name="T54" fmla="*/ 2147483647 w 257"/>
              <a:gd name="T55" fmla="*/ 2147483647 h 273"/>
              <a:gd name="T56" fmla="*/ 2147483647 w 257"/>
              <a:gd name="T57" fmla="*/ 2147483647 h 273"/>
              <a:gd name="T58" fmla="*/ 2147483647 w 257"/>
              <a:gd name="T59" fmla="*/ 2147483647 h 273"/>
              <a:gd name="T60" fmla="*/ 2147483647 w 257"/>
              <a:gd name="T61" fmla="*/ 2147483647 h 273"/>
              <a:gd name="T62" fmla="*/ 2147483647 w 257"/>
              <a:gd name="T63" fmla="*/ 2147483647 h 273"/>
              <a:gd name="T64" fmla="*/ 2147483647 w 257"/>
              <a:gd name="T65" fmla="*/ 2147483647 h 273"/>
              <a:gd name="T66" fmla="*/ 2147483647 w 257"/>
              <a:gd name="T67" fmla="*/ 2147483647 h 273"/>
              <a:gd name="T68" fmla="*/ 2147483647 w 257"/>
              <a:gd name="T69" fmla="*/ 2147483647 h 273"/>
              <a:gd name="T70" fmla="*/ 2147483647 w 257"/>
              <a:gd name="T71" fmla="*/ 2147483647 h 273"/>
              <a:gd name="T72" fmla="*/ 2147483647 w 257"/>
              <a:gd name="T73" fmla="*/ 2147483647 h 273"/>
              <a:gd name="T74" fmla="*/ 2147483647 w 257"/>
              <a:gd name="T75" fmla="*/ 2147483647 h 273"/>
              <a:gd name="T76" fmla="*/ 2147483647 w 257"/>
              <a:gd name="T77" fmla="*/ 2147483647 h 273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w 257"/>
              <a:gd name="T118" fmla="*/ 0 h 273"/>
              <a:gd name="T119" fmla="*/ 257 w 257"/>
              <a:gd name="T120" fmla="*/ 273 h 273"/>
            </a:gdLst>
            <a:ahLst/>
            <a:cxnLst>
              <a:cxn ang="T78">
                <a:pos x="T0" y="T1"/>
              </a:cxn>
              <a:cxn ang="T79">
                <a:pos x="T2" y="T3"/>
              </a:cxn>
              <a:cxn ang="T80">
                <a:pos x="T4" y="T5"/>
              </a:cxn>
              <a:cxn ang="T81">
                <a:pos x="T6" y="T7"/>
              </a:cxn>
              <a:cxn ang="T82">
                <a:pos x="T8" y="T9"/>
              </a:cxn>
              <a:cxn ang="T83">
                <a:pos x="T10" y="T11"/>
              </a:cxn>
              <a:cxn ang="T84">
                <a:pos x="T12" y="T13"/>
              </a:cxn>
              <a:cxn ang="T85">
                <a:pos x="T14" y="T15"/>
              </a:cxn>
              <a:cxn ang="T86">
                <a:pos x="T16" y="T17"/>
              </a:cxn>
              <a:cxn ang="T87">
                <a:pos x="T18" y="T19"/>
              </a:cxn>
              <a:cxn ang="T88">
                <a:pos x="T20" y="T21"/>
              </a:cxn>
              <a:cxn ang="T89">
                <a:pos x="T22" y="T23"/>
              </a:cxn>
              <a:cxn ang="T90">
                <a:pos x="T24" y="T25"/>
              </a:cxn>
              <a:cxn ang="T91">
                <a:pos x="T26" y="T27"/>
              </a:cxn>
              <a:cxn ang="T92">
                <a:pos x="T28" y="T29"/>
              </a:cxn>
              <a:cxn ang="T93">
                <a:pos x="T30" y="T31"/>
              </a:cxn>
              <a:cxn ang="T94">
                <a:pos x="T32" y="T33"/>
              </a:cxn>
              <a:cxn ang="T95">
                <a:pos x="T34" y="T35"/>
              </a:cxn>
              <a:cxn ang="T96">
                <a:pos x="T36" y="T37"/>
              </a:cxn>
              <a:cxn ang="T97">
                <a:pos x="T38" y="T39"/>
              </a:cxn>
              <a:cxn ang="T98">
                <a:pos x="T40" y="T41"/>
              </a:cxn>
              <a:cxn ang="T99">
                <a:pos x="T42" y="T43"/>
              </a:cxn>
              <a:cxn ang="T100">
                <a:pos x="T44" y="T45"/>
              </a:cxn>
              <a:cxn ang="T101">
                <a:pos x="T46" y="T47"/>
              </a:cxn>
              <a:cxn ang="T102">
                <a:pos x="T48" y="T49"/>
              </a:cxn>
              <a:cxn ang="T103">
                <a:pos x="T50" y="T51"/>
              </a:cxn>
              <a:cxn ang="T104">
                <a:pos x="T52" y="T53"/>
              </a:cxn>
              <a:cxn ang="T105">
                <a:pos x="T54" y="T55"/>
              </a:cxn>
              <a:cxn ang="T106">
                <a:pos x="T56" y="T57"/>
              </a:cxn>
              <a:cxn ang="T107">
                <a:pos x="T58" y="T59"/>
              </a:cxn>
              <a:cxn ang="T108">
                <a:pos x="T60" y="T61"/>
              </a:cxn>
              <a:cxn ang="T109">
                <a:pos x="T62" y="T63"/>
              </a:cxn>
              <a:cxn ang="T110">
                <a:pos x="T64" y="T65"/>
              </a:cxn>
              <a:cxn ang="T111">
                <a:pos x="T66" y="T67"/>
              </a:cxn>
              <a:cxn ang="T112">
                <a:pos x="T68" y="T69"/>
              </a:cxn>
              <a:cxn ang="T113">
                <a:pos x="T70" y="T71"/>
              </a:cxn>
              <a:cxn ang="T114">
                <a:pos x="T72" y="T73"/>
              </a:cxn>
              <a:cxn ang="T115">
                <a:pos x="T74" y="T75"/>
              </a:cxn>
              <a:cxn ang="T116">
                <a:pos x="T76" y="T77"/>
              </a:cxn>
            </a:cxnLst>
            <a:rect l="T117" t="T118" r="T119" b="T120"/>
            <a:pathLst>
              <a:path w="257" h="273">
                <a:moveTo>
                  <a:pt x="208" y="200"/>
                </a:moveTo>
                <a:lnTo>
                  <a:pt x="184" y="184"/>
                </a:lnTo>
                <a:lnTo>
                  <a:pt x="192" y="152"/>
                </a:lnTo>
                <a:lnTo>
                  <a:pt x="168" y="128"/>
                </a:lnTo>
                <a:lnTo>
                  <a:pt x="176" y="120"/>
                </a:lnTo>
                <a:lnTo>
                  <a:pt x="232" y="112"/>
                </a:lnTo>
                <a:lnTo>
                  <a:pt x="224" y="80"/>
                </a:lnTo>
                <a:lnTo>
                  <a:pt x="240" y="56"/>
                </a:lnTo>
                <a:lnTo>
                  <a:pt x="256" y="48"/>
                </a:lnTo>
                <a:lnTo>
                  <a:pt x="240" y="8"/>
                </a:lnTo>
                <a:lnTo>
                  <a:pt x="208" y="24"/>
                </a:lnTo>
                <a:lnTo>
                  <a:pt x="184" y="0"/>
                </a:lnTo>
                <a:lnTo>
                  <a:pt x="168" y="0"/>
                </a:lnTo>
                <a:lnTo>
                  <a:pt x="128" y="16"/>
                </a:lnTo>
                <a:lnTo>
                  <a:pt x="128" y="32"/>
                </a:lnTo>
                <a:lnTo>
                  <a:pt x="88" y="72"/>
                </a:lnTo>
                <a:lnTo>
                  <a:pt x="56" y="56"/>
                </a:lnTo>
                <a:lnTo>
                  <a:pt x="16" y="48"/>
                </a:lnTo>
                <a:lnTo>
                  <a:pt x="0" y="64"/>
                </a:lnTo>
                <a:lnTo>
                  <a:pt x="24" y="80"/>
                </a:lnTo>
                <a:lnTo>
                  <a:pt x="0" y="80"/>
                </a:lnTo>
                <a:lnTo>
                  <a:pt x="8" y="112"/>
                </a:lnTo>
                <a:lnTo>
                  <a:pt x="40" y="112"/>
                </a:lnTo>
                <a:lnTo>
                  <a:pt x="48" y="136"/>
                </a:lnTo>
                <a:lnTo>
                  <a:pt x="32" y="144"/>
                </a:lnTo>
                <a:lnTo>
                  <a:pt x="24" y="168"/>
                </a:lnTo>
                <a:lnTo>
                  <a:pt x="56" y="184"/>
                </a:lnTo>
                <a:lnTo>
                  <a:pt x="48" y="216"/>
                </a:lnTo>
                <a:lnTo>
                  <a:pt x="88" y="216"/>
                </a:lnTo>
                <a:lnTo>
                  <a:pt x="104" y="208"/>
                </a:lnTo>
                <a:lnTo>
                  <a:pt x="120" y="232"/>
                </a:lnTo>
                <a:lnTo>
                  <a:pt x="136" y="232"/>
                </a:lnTo>
                <a:lnTo>
                  <a:pt x="128" y="256"/>
                </a:lnTo>
                <a:lnTo>
                  <a:pt x="144" y="256"/>
                </a:lnTo>
                <a:lnTo>
                  <a:pt x="168" y="272"/>
                </a:lnTo>
                <a:lnTo>
                  <a:pt x="232" y="232"/>
                </a:lnTo>
                <a:lnTo>
                  <a:pt x="224" y="216"/>
                </a:lnTo>
                <a:lnTo>
                  <a:pt x="200" y="216"/>
                </a:lnTo>
                <a:lnTo>
                  <a:pt x="208" y="200"/>
                </a:lnTo>
              </a:path>
            </a:pathLst>
          </a:custGeom>
          <a:solidFill>
            <a:schemeClr val="accent3">
              <a:lumMod val="20000"/>
              <a:lumOff val="80000"/>
            </a:schemeClr>
          </a:solidFill>
          <a:ln w="6350" cap="flat" cmpd="sng" algn="ctr">
            <a:solidFill>
              <a:schemeClr val="tx1">
                <a:lumMod val="50000"/>
                <a:lumOff val="50000"/>
              </a:schemeClr>
            </a:solidFill>
            <a:prstDash val="solid"/>
            <a:round/>
            <a:headEnd/>
            <a:tailEnd/>
          </a:ln>
        </p:spPr>
        <p:txBody>
          <a:bodyPr lIns="0" tIns="0" rIns="0" bIns="0" anchor="ctr"/>
          <a:lstStyle/>
          <a:p>
            <a:endParaRPr lang="ru-RU" kern="0" dirty="0">
              <a:solidFill>
                <a:sysClr val="windowText" lastClr="000000"/>
              </a:solidFill>
            </a:endParaRPr>
          </a:p>
        </p:txBody>
      </p:sp>
      <p:sp>
        <p:nvSpPr>
          <p:cNvPr id="202" name="Freeform 78"/>
          <p:cNvSpPr>
            <a:spLocks/>
          </p:cNvSpPr>
          <p:nvPr>
            <p:custDataLst>
              <p:tags r:id="rId73"/>
            </p:custDataLst>
          </p:nvPr>
        </p:nvSpPr>
        <p:spPr bwMode="auto">
          <a:xfrm rot="489215">
            <a:off x="2455863" y="3082925"/>
            <a:ext cx="180715" cy="240805"/>
          </a:xfrm>
          <a:custGeom>
            <a:avLst/>
            <a:gdLst>
              <a:gd name="T0" fmla="*/ 2147483647 w 129"/>
              <a:gd name="T1" fmla="*/ 2147483647 h 169"/>
              <a:gd name="T2" fmla="*/ 2147483647 w 129"/>
              <a:gd name="T3" fmla="*/ 2147483647 h 169"/>
              <a:gd name="T4" fmla="*/ 2147483647 w 129"/>
              <a:gd name="T5" fmla="*/ 2147483647 h 169"/>
              <a:gd name="T6" fmla="*/ 2147483647 w 129"/>
              <a:gd name="T7" fmla="*/ 2147483647 h 169"/>
              <a:gd name="T8" fmla="*/ 2147483647 w 129"/>
              <a:gd name="T9" fmla="*/ 0 h 169"/>
              <a:gd name="T10" fmla="*/ 0 w 129"/>
              <a:gd name="T11" fmla="*/ 2147483647 h 169"/>
              <a:gd name="T12" fmla="*/ 2147483647 w 129"/>
              <a:gd name="T13" fmla="*/ 2147483647 h 169"/>
              <a:gd name="T14" fmla="*/ 2147483647 w 129"/>
              <a:gd name="T15" fmla="*/ 2147483647 h 169"/>
              <a:gd name="T16" fmla="*/ 2147483647 w 129"/>
              <a:gd name="T17" fmla="*/ 2147483647 h 169"/>
              <a:gd name="T18" fmla="*/ 2147483647 w 129"/>
              <a:gd name="T19" fmla="*/ 2147483647 h 169"/>
              <a:gd name="T20" fmla="*/ 2147483647 w 129"/>
              <a:gd name="T21" fmla="*/ 2147483647 h 169"/>
              <a:gd name="T22" fmla="*/ 2147483647 w 129"/>
              <a:gd name="T23" fmla="*/ 2147483647 h 169"/>
              <a:gd name="T24" fmla="*/ 2147483647 w 129"/>
              <a:gd name="T25" fmla="*/ 2147483647 h 169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w 129"/>
              <a:gd name="T40" fmla="*/ 0 h 169"/>
              <a:gd name="T41" fmla="*/ 129 w 129"/>
              <a:gd name="T42" fmla="*/ 169 h 169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T39" t="T40" r="T41" b="T42"/>
            <a:pathLst>
              <a:path w="129" h="169">
                <a:moveTo>
                  <a:pt x="128" y="72"/>
                </a:moveTo>
                <a:lnTo>
                  <a:pt x="128" y="72"/>
                </a:lnTo>
                <a:lnTo>
                  <a:pt x="104" y="40"/>
                </a:lnTo>
                <a:lnTo>
                  <a:pt x="72" y="40"/>
                </a:lnTo>
                <a:lnTo>
                  <a:pt x="8" y="0"/>
                </a:lnTo>
                <a:lnTo>
                  <a:pt x="0" y="32"/>
                </a:lnTo>
                <a:lnTo>
                  <a:pt x="16" y="72"/>
                </a:lnTo>
                <a:lnTo>
                  <a:pt x="48" y="88"/>
                </a:lnTo>
                <a:lnTo>
                  <a:pt x="56" y="136"/>
                </a:lnTo>
                <a:lnTo>
                  <a:pt x="72" y="144"/>
                </a:lnTo>
                <a:lnTo>
                  <a:pt x="88" y="168"/>
                </a:lnTo>
                <a:lnTo>
                  <a:pt x="120" y="128"/>
                </a:lnTo>
                <a:lnTo>
                  <a:pt x="128" y="72"/>
                </a:lnTo>
              </a:path>
            </a:pathLst>
          </a:custGeom>
          <a:solidFill>
            <a:schemeClr val="accent3">
              <a:lumMod val="20000"/>
              <a:lumOff val="80000"/>
            </a:schemeClr>
          </a:solidFill>
          <a:ln w="6350" cap="flat" cmpd="sng" algn="ctr">
            <a:solidFill>
              <a:schemeClr val="tx1">
                <a:lumMod val="50000"/>
                <a:lumOff val="50000"/>
              </a:schemeClr>
            </a:solidFill>
            <a:prstDash val="solid"/>
            <a:round/>
            <a:headEnd/>
            <a:tailEnd/>
          </a:ln>
        </p:spPr>
        <p:txBody>
          <a:bodyPr lIns="0" tIns="0" rIns="0" bIns="0" anchor="ctr"/>
          <a:lstStyle/>
          <a:p>
            <a:endParaRPr lang="ru-RU" kern="0" dirty="0">
              <a:solidFill>
                <a:sysClr val="windowText" lastClr="000000"/>
              </a:solidFill>
            </a:endParaRPr>
          </a:p>
        </p:txBody>
      </p:sp>
      <p:sp>
        <p:nvSpPr>
          <p:cNvPr id="203" name="Freeform 80"/>
          <p:cNvSpPr>
            <a:spLocks/>
          </p:cNvSpPr>
          <p:nvPr>
            <p:custDataLst>
              <p:tags r:id="rId74"/>
            </p:custDataLst>
          </p:nvPr>
        </p:nvSpPr>
        <p:spPr bwMode="auto">
          <a:xfrm rot="489215">
            <a:off x="3706813" y="3171825"/>
            <a:ext cx="480831" cy="557291"/>
          </a:xfrm>
          <a:custGeom>
            <a:avLst/>
            <a:gdLst>
              <a:gd name="T0" fmla="*/ 0 w 345"/>
              <a:gd name="T1" fmla="*/ 2147483647 h 393"/>
              <a:gd name="T2" fmla="*/ 2147483647 w 345"/>
              <a:gd name="T3" fmla="*/ 2147483647 h 393"/>
              <a:gd name="T4" fmla="*/ 2147483647 w 345"/>
              <a:gd name="T5" fmla="*/ 2147483647 h 393"/>
              <a:gd name="T6" fmla="*/ 2147483647 w 345"/>
              <a:gd name="T7" fmla="*/ 2147483647 h 393"/>
              <a:gd name="T8" fmla="*/ 2147483647 w 345"/>
              <a:gd name="T9" fmla="*/ 2147483647 h 393"/>
              <a:gd name="T10" fmla="*/ 2147483647 w 345"/>
              <a:gd name="T11" fmla="*/ 2147483647 h 393"/>
              <a:gd name="T12" fmla="*/ 2147483647 w 345"/>
              <a:gd name="T13" fmla="*/ 2147483647 h 393"/>
              <a:gd name="T14" fmla="*/ 2147483647 w 345"/>
              <a:gd name="T15" fmla="*/ 2147483647 h 393"/>
              <a:gd name="T16" fmla="*/ 2147483647 w 345"/>
              <a:gd name="T17" fmla="*/ 2147483647 h 393"/>
              <a:gd name="T18" fmla="*/ 2147483647 w 345"/>
              <a:gd name="T19" fmla="*/ 2147483647 h 393"/>
              <a:gd name="T20" fmla="*/ 2147483647 w 345"/>
              <a:gd name="T21" fmla="*/ 2147483647 h 393"/>
              <a:gd name="T22" fmla="*/ 2147483647 w 345"/>
              <a:gd name="T23" fmla="*/ 2147483647 h 393"/>
              <a:gd name="T24" fmla="*/ 2147483647 w 345"/>
              <a:gd name="T25" fmla="*/ 2147483647 h 393"/>
              <a:gd name="T26" fmla="*/ 2147483647 w 345"/>
              <a:gd name="T27" fmla="*/ 2147483647 h 393"/>
              <a:gd name="T28" fmla="*/ 2147483647 w 345"/>
              <a:gd name="T29" fmla="*/ 2147483647 h 393"/>
              <a:gd name="T30" fmla="*/ 2147483647 w 345"/>
              <a:gd name="T31" fmla="*/ 2147483647 h 393"/>
              <a:gd name="T32" fmla="*/ 2147483647 w 345"/>
              <a:gd name="T33" fmla="*/ 2147483647 h 393"/>
              <a:gd name="T34" fmla="*/ 2147483647 w 345"/>
              <a:gd name="T35" fmla="*/ 0 h 393"/>
              <a:gd name="T36" fmla="*/ 2147483647 w 345"/>
              <a:gd name="T37" fmla="*/ 2147483647 h 393"/>
              <a:gd name="T38" fmla="*/ 2147483647 w 345"/>
              <a:gd name="T39" fmla="*/ 2147483647 h 393"/>
              <a:gd name="T40" fmla="*/ 2147483647 w 345"/>
              <a:gd name="T41" fmla="*/ 2147483647 h 393"/>
              <a:gd name="T42" fmla="*/ 2147483647 w 345"/>
              <a:gd name="T43" fmla="*/ 2147483647 h 393"/>
              <a:gd name="T44" fmla="*/ 2147483647 w 345"/>
              <a:gd name="T45" fmla="*/ 2147483647 h 393"/>
              <a:gd name="T46" fmla="*/ 2147483647 w 345"/>
              <a:gd name="T47" fmla="*/ 2147483647 h 393"/>
              <a:gd name="T48" fmla="*/ 2147483647 w 345"/>
              <a:gd name="T49" fmla="*/ 2147483647 h 393"/>
              <a:gd name="T50" fmla="*/ 2147483647 w 345"/>
              <a:gd name="T51" fmla="*/ 2147483647 h 393"/>
              <a:gd name="T52" fmla="*/ 2147483647 w 345"/>
              <a:gd name="T53" fmla="*/ 2147483647 h 393"/>
              <a:gd name="T54" fmla="*/ 2147483647 w 345"/>
              <a:gd name="T55" fmla="*/ 2147483647 h 393"/>
              <a:gd name="T56" fmla="*/ 2147483647 w 345"/>
              <a:gd name="T57" fmla="*/ 2147483647 h 393"/>
              <a:gd name="T58" fmla="*/ 2147483647 w 345"/>
              <a:gd name="T59" fmla="*/ 2147483647 h 393"/>
              <a:gd name="T60" fmla="*/ 2147483647 w 345"/>
              <a:gd name="T61" fmla="*/ 2147483647 h 393"/>
              <a:gd name="T62" fmla="*/ 2147483647 w 345"/>
              <a:gd name="T63" fmla="*/ 2147483647 h 393"/>
              <a:gd name="T64" fmla="*/ 2147483647 w 345"/>
              <a:gd name="T65" fmla="*/ 2147483647 h 393"/>
              <a:gd name="T66" fmla="*/ 2147483647 w 345"/>
              <a:gd name="T67" fmla="*/ 2147483647 h 393"/>
              <a:gd name="T68" fmla="*/ 2147483647 w 345"/>
              <a:gd name="T69" fmla="*/ 2147483647 h 393"/>
              <a:gd name="T70" fmla="*/ 2147483647 w 345"/>
              <a:gd name="T71" fmla="*/ 2147483647 h 393"/>
              <a:gd name="T72" fmla="*/ 2147483647 w 345"/>
              <a:gd name="T73" fmla="*/ 2147483647 h 393"/>
              <a:gd name="T74" fmla="*/ 2147483647 w 345"/>
              <a:gd name="T75" fmla="*/ 2147483647 h 393"/>
              <a:gd name="T76" fmla="*/ 2147483647 w 345"/>
              <a:gd name="T77" fmla="*/ 2147483647 h 393"/>
              <a:gd name="T78" fmla="*/ 2147483647 w 345"/>
              <a:gd name="T79" fmla="*/ 2147483647 h 393"/>
              <a:gd name="T80" fmla="*/ 0 w 345"/>
              <a:gd name="T81" fmla="*/ 2147483647 h 393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w 345"/>
              <a:gd name="T124" fmla="*/ 0 h 393"/>
              <a:gd name="T125" fmla="*/ 345 w 345"/>
              <a:gd name="T126" fmla="*/ 393 h 393"/>
            </a:gdLst>
            <a:ahLst/>
            <a:cxnLst>
              <a:cxn ang="T82">
                <a:pos x="T0" y="T1"/>
              </a:cxn>
              <a:cxn ang="T83">
                <a:pos x="T2" y="T3"/>
              </a:cxn>
              <a:cxn ang="T84">
                <a:pos x="T4" y="T5"/>
              </a:cxn>
              <a:cxn ang="T85">
                <a:pos x="T6" y="T7"/>
              </a:cxn>
              <a:cxn ang="T86">
                <a:pos x="T8" y="T9"/>
              </a:cxn>
              <a:cxn ang="T87">
                <a:pos x="T10" y="T11"/>
              </a:cxn>
              <a:cxn ang="T88">
                <a:pos x="T12" y="T13"/>
              </a:cxn>
              <a:cxn ang="T89">
                <a:pos x="T14" y="T15"/>
              </a:cxn>
              <a:cxn ang="T90">
                <a:pos x="T16" y="T17"/>
              </a:cxn>
              <a:cxn ang="T91">
                <a:pos x="T18" y="T19"/>
              </a:cxn>
              <a:cxn ang="T92">
                <a:pos x="T20" y="T21"/>
              </a:cxn>
              <a:cxn ang="T93">
                <a:pos x="T22" y="T23"/>
              </a:cxn>
              <a:cxn ang="T94">
                <a:pos x="T24" y="T25"/>
              </a:cxn>
              <a:cxn ang="T95">
                <a:pos x="T26" y="T27"/>
              </a:cxn>
              <a:cxn ang="T96">
                <a:pos x="T28" y="T29"/>
              </a:cxn>
              <a:cxn ang="T97">
                <a:pos x="T30" y="T31"/>
              </a:cxn>
              <a:cxn ang="T98">
                <a:pos x="T32" y="T33"/>
              </a:cxn>
              <a:cxn ang="T99">
                <a:pos x="T34" y="T35"/>
              </a:cxn>
              <a:cxn ang="T100">
                <a:pos x="T36" y="T37"/>
              </a:cxn>
              <a:cxn ang="T101">
                <a:pos x="T38" y="T39"/>
              </a:cxn>
              <a:cxn ang="T102">
                <a:pos x="T40" y="T41"/>
              </a:cxn>
              <a:cxn ang="T103">
                <a:pos x="T42" y="T43"/>
              </a:cxn>
              <a:cxn ang="T104">
                <a:pos x="T44" y="T45"/>
              </a:cxn>
              <a:cxn ang="T105">
                <a:pos x="T46" y="T47"/>
              </a:cxn>
              <a:cxn ang="T106">
                <a:pos x="T48" y="T49"/>
              </a:cxn>
              <a:cxn ang="T107">
                <a:pos x="T50" y="T51"/>
              </a:cxn>
              <a:cxn ang="T108">
                <a:pos x="T52" y="T53"/>
              </a:cxn>
              <a:cxn ang="T109">
                <a:pos x="T54" y="T55"/>
              </a:cxn>
              <a:cxn ang="T110">
                <a:pos x="T56" y="T57"/>
              </a:cxn>
              <a:cxn ang="T111">
                <a:pos x="T58" y="T59"/>
              </a:cxn>
              <a:cxn ang="T112">
                <a:pos x="T60" y="T61"/>
              </a:cxn>
              <a:cxn ang="T113">
                <a:pos x="T62" y="T63"/>
              </a:cxn>
              <a:cxn ang="T114">
                <a:pos x="T64" y="T65"/>
              </a:cxn>
              <a:cxn ang="T115">
                <a:pos x="T66" y="T67"/>
              </a:cxn>
              <a:cxn ang="T116">
                <a:pos x="T68" y="T69"/>
              </a:cxn>
              <a:cxn ang="T117">
                <a:pos x="T70" y="T71"/>
              </a:cxn>
              <a:cxn ang="T118">
                <a:pos x="T72" y="T73"/>
              </a:cxn>
              <a:cxn ang="T119">
                <a:pos x="T74" y="T75"/>
              </a:cxn>
              <a:cxn ang="T120">
                <a:pos x="T76" y="T77"/>
              </a:cxn>
              <a:cxn ang="T121">
                <a:pos x="T78" y="T79"/>
              </a:cxn>
              <a:cxn ang="T122">
                <a:pos x="T80" y="T81"/>
              </a:cxn>
            </a:cxnLst>
            <a:rect l="T123" t="T124" r="T125" b="T126"/>
            <a:pathLst>
              <a:path w="345" h="393">
                <a:moveTo>
                  <a:pt x="0" y="304"/>
                </a:moveTo>
                <a:lnTo>
                  <a:pt x="24" y="272"/>
                </a:lnTo>
                <a:lnTo>
                  <a:pt x="56" y="264"/>
                </a:lnTo>
                <a:lnTo>
                  <a:pt x="64" y="240"/>
                </a:lnTo>
                <a:lnTo>
                  <a:pt x="72" y="240"/>
                </a:lnTo>
                <a:lnTo>
                  <a:pt x="96" y="240"/>
                </a:lnTo>
                <a:lnTo>
                  <a:pt x="104" y="216"/>
                </a:lnTo>
                <a:lnTo>
                  <a:pt x="136" y="208"/>
                </a:lnTo>
                <a:lnTo>
                  <a:pt x="144" y="192"/>
                </a:lnTo>
                <a:lnTo>
                  <a:pt x="128" y="184"/>
                </a:lnTo>
                <a:lnTo>
                  <a:pt x="136" y="176"/>
                </a:lnTo>
                <a:lnTo>
                  <a:pt x="136" y="152"/>
                </a:lnTo>
                <a:lnTo>
                  <a:pt x="128" y="136"/>
                </a:lnTo>
                <a:lnTo>
                  <a:pt x="136" y="120"/>
                </a:lnTo>
                <a:lnTo>
                  <a:pt x="160" y="104"/>
                </a:lnTo>
                <a:lnTo>
                  <a:pt x="208" y="72"/>
                </a:lnTo>
                <a:lnTo>
                  <a:pt x="208" y="24"/>
                </a:lnTo>
                <a:lnTo>
                  <a:pt x="240" y="0"/>
                </a:lnTo>
                <a:lnTo>
                  <a:pt x="248" y="16"/>
                </a:lnTo>
                <a:lnTo>
                  <a:pt x="280" y="48"/>
                </a:lnTo>
                <a:lnTo>
                  <a:pt x="296" y="96"/>
                </a:lnTo>
                <a:lnTo>
                  <a:pt x="296" y="144"/>
                </a:lnTo>
                <a:lnTo>
                  <a:pt x="304" y="176"/>
                </a:lnTo>
                <a:lnTo>
                  <a:pt x="296" y="208"/>
                </a:lnTo>
                <a:lnTo>
                  <a:pt x="336" y="240"/>
                </a:lnTo>
                <a:lnTo>
                  <a:pt x="344" y="288"/>
                </a:lnTo>
                <a:lnTo>
                  <a:pt x="344" y="296"/>
                </a:lnTo>
                <a:lnTo>
                  <a:pt x="320" y="328"/>
                </a:lnTo>
                <a:lnTo>
                  <a:pt x="296" y="328"/>
                </a:lnTo>
                <a:lnTo>
                  <a:pt x="280" y="392"/>
                </a:lnTo>
                <a:lnTo>
                  <a:pt x="264" y="384"/>
                </a:lnTo>
                <a:lnTo>
                  <a:pt x="232" y="392"/>
                </a:lnTo>
                <a:lnTo>
                  <a:pt x="200" y="368"/>
                </a:lnTo>
                <a:lnTo>
                  <a:pt x="184" y="368"/>
                </a:lnTo>
                <a:lnTo>
                  <a:pt x="160" y="384"/>
                </a:lnTo>
                <a:lnTo>
                  <a:pt x="136" y="360"/>
                </a:lnTo>
                <a:lnTo>
                  <a:pt x="104" y="360"/>
                </a:lnTo>
                <a:lnTo>
                  <a:pt x="72" y="328"/>
                </a:lnTo>
                <a:lnTo>
                  <a:pt x="64" y="344"/>
                </a:lnTo>
                <a:lnTo>
                  <a:pt x="16" y="328"/>
                </a:lnTo>
                <a:lnTo>
                  <a:pt x="0" y="304"/>
                </a:lnTo>
              </a:path>
            </a:pathLst>
          </a:custGeom>
          <a:solidFill>
            <a:schemeClr val="accent6"/>
          </a:solidFill>
          <a:ln w="6350" cap="flat" cmpd="sng" algn="ctr">
            <a:solidFill>
              <a:schemeClr val="tx1">
                <a:lumMod val="50000"/>
                <a:lumOff val="50000"/>
              </a:schemeClr>
            </a:solidFill>
            <a:prstDash val="solid"/>
            <a:round/>
            <a:headEnd/>
            <a:tailEnd/>
          </a:ln>
        </p:spPr>
        <p:txBody>
          <a:bodyPr lIns="0" tIns="0" rIns="0" bIns="0" anchor="ctr"/>
          <a:lstStyle/>
          <a:p>
            <a:endParaRPr lang="ru-RU" kern="0" dirty="0">
              <a:solidFill>
                <a:sysClr val="windowText" lastClr="000000"/>
              </a:solidFill>
            </a:endParaRPr>
          </a:p>
        </p:txBody>
      </p:sp>
      <p:sp>
        <p:nvSpPr>
          <p:cNvPr id="204" name="Freeform 81"/>
          <p:cNvSpPr>
            <a:spLocks/>
          </p:cNvSpPr>
          <p:nvPr>
            <p:custDataLst>
              <p:tags r:id="rId75"/>
            </p:custDataLst>
          </p:nvPr>
        </p:nvSpPr>
        <p:spPr bwMode="auto">
          <a:xfrm rot="489215">
            <a:off x="3576638" y="3079750"/>
            <a:ext cx="435652" cy="500528"/>
          </a:xfrm>
          <a:custGeom>
            <a:avLst/>
            <a:gdLst>
              <a:gd name="T0" fmla="*/ 2147483647 w 313"/>
              <a:gd name="T1" fmla="*/ 2147483647 h 353"/>
              <a:gd name="T2" fmla="*/ 2147483647 w 313"/>
              <a:gd name="T3" fmla="*/ 2147483647 h 353"/>
              <a:gd name="T4" fmla="*/ 2147483647 w 313"/>
              <a:gd name="T5" fmla="*/ 2147483647 h 353"/>
              <a:gd name="T6" fmla="*/ 2147483647 w 313"/>
              <a:gd name="T7" fmla="*/ 2147483647 h 353"/>
              <a:gd name="T8" fmla="*/ 2147483647 w 313"/>
              <a:gd name="T9" fmla="*/ 2147483647 h 353"/>
              <a:gd name="T10" fmla="*/ 2147483647 w 313"/>
              <a:gd name="T11" fmla="*/ 0 h 353"/>
              <a:gd name="T12" fmla="*/ 2147483647 w 313"/>
              <a:gd name="T13" fmla="*/ 0 h 353"/>
              <a:gd name="T14" fmla="*/ 2147483647 w 313"/>
              <a:gd name="T15" fmla="*/ 2147483647 h 353"/>
              <a:gd name="T16" fmla="*/ 2147483647 w 313"/>
              <a:gd name="T17" fmla="*/ 2147483647 h 353"/>
              <a:gd name="T18" fmla="*/ 2147483647 w 313"/>
              <a:gd name="T19" fmla="*/ 2147483647 h 353"/>
              <a:gd name="T20" fmla="*/ 2147483647 w 313"/>
              <a:gd name="T21" fmla="*/ 2147483647 h 353"/>
              <a:gd name="T22" fmla="*/ 2147483647 w 313"/>
              <a:gd name="T23" fmla="*/ 2147483647 h 353"/>
              <a:gd name="T24" fmla="*/ 2147483647 w 313"/>
              <a:gd name="T25" fmla="*/ 2147483647 h 353"/>
              <a:gd name="T26" fmla="*/ 2147483647 w 313"/>
              <a:gd name="T27" fmla="*/ 2147483647 h 353"/>
              <a:gd name="T28" fmla="*/ 2147483647 w 313"/>
              <a:gd name="T29" fmla="*/ 2147483647 h 353"/>
              <a:gd name="T30" fmla="*/ 2147483647 w 313"/>
              <a:gd name="T31" fmla="*/ 2147483647 h 353"/>
              <a:gd name="T32" fmla="*/ 2147483647 w 313"/>
              <a:gd name="T33" fmla="*/ 2147483647 h 353"/>
              <a:gd name="T34" fmla="*/ 2147483647 w 313"/>
              <a:gd name="T35" fmla="*/ 2147483647 h 353"/>
              <a:gd name="T36" fmla="*/ 2147483647 w 313"/>
              <a:gd name="T37" fmla="*/ 2147483647 h 353"/>
              <a:gd name="T38" fmla="*/ 2147483647 w 313"/>
              <a:gd name="T39" fmla="*/ 2147483647 h 353"/>
              <a:gd name="T40" fmla="*/ 2147483647 w 313"/>
              <a:gd name="T41" fmla="*/ 2147483647 h 353"/>
              <a:gd name="T42" fmla="*/ 2147483647 w 313"/>
              <a:gd name="T43" fmla="*/ 2147483647 h 353"/>
              <a:gd name="T44" fmla="*/ 2147483647 w 313"/>
              <a:gd name="T45" fmla="*/ 2147483647 h 353"/>
              <a:gd name="T46" fmla="*/ 2147483647 w 313"/>
              <a:gd name="T47" fmla="*/ 2147483647 h 353"/>
              <a:gd name="T48" fmla="*/ 2147483647 w 313"/>
              <a:gd name="T49" fmla="*/ 2147483647 h 353"/>
              <a:gd name="T50" fmla="*/ 2147483647 w 313"/>
              <a:gd name="T51" fmla="*/ 2147483647 h 353"/>
              <a:gd name="T52" fmla="*/ 2147483647 w 313"/>
              <a:gd name="T53" fmla="*/ 2147483647 h 353"/>
              <a:gd name="T54" fmla="*/ 2147483647 w 313"/>
              <a:gd name="T55" fmla="*/ 2147483647 h 353"/>
              <a:gd name="T56" fmla="*/ 2147483647 w 313"/>
              <a:gd name="T57" fmla="*/ 2147483647 h 353"/>
              <a:gd name="T58" fmla="*/ 2147483647 w 313"/>
              <a:gd name="T59" fmla="*/ 2147483647 h 353"/>
              <a:gd name="T60" fmla="*/ 2147483647 w 313"/>
              <a:gd name="T61" fmla="*/ 2147483647 h 353"/>
              <a:gd name="T62" fmla="*/ 2147483647 w 313"/>
              <a:gd name="T63" fmla="*/ 2147483647 h 353"/>
              <a:gd name="T64" fmla="*/ 2147483647 w 313"/>
              <a:gd name="T65" fmla="*/ 2147483647 h 353"/>
              <a:gd name="T66" fmla="*/ 2147483647 w 313"/>
              <a:gd name="T67" fmla="*/ 2147483647 h 353"/>
              <a:gd name="T68" fmla="*/ 0 w 313"/>
              <a:gd name="T69" fmla="*/ 2147483647 h 353"/>
              <a:gd name="T70" fmla="*/ 2147483647 w 313"/>
              <a:gd name="T71" fmla="*/ 2147483647 h 353"/>
              <a:gd name="T72" fmla="*/ 2147483647 w 313"/>
              <a:gd name="T73" fmla="*/ 2147483647 h 353"/>
              <a:gd name="T74" fmla="*/ 2147483647 w 313"/>
              <a:gd name="T75" fmla="*/ 2147483647 h 353"/>
              <a:gd name="T76" fmla="*/ 2147483647 w 313"/>
              <a:gd name="T77" fmla="*/ 2147483647 h 353"/>
              <a:gd name="T78" fmla="*/ 2147483647 w 313"/>
              <a:gd name="T79" fmla="*/ 2147483647 h 353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w 313"/>
              <a:gd name="T121" fmla="*/ 0 h 353"/>
              <a:gd name="T122" fmla="*/ 313 w 313"/>
              <a:gd name="T123" fmla="*/ 353 h 353"/>
            </a:gdLst>
            <a:ahLst/>
            <a:cxnLst>
              <a:cxn ang="T80">
                <a:pos x="T0" y="T1"/>
              </a:cxn>
              <a:cxn ang="T81">
                <a:pos x="T2" y="T3"/>
              </a:cxn>
              <a:cxn ang="T82">
                <a:pos x="T4" y="T5"/>
              </a:cxn>
              <a:cxn ang="T83">
                <a:pos x="T6" y="T7"/>
              </a:cxn>
              <a:cxn ang="T84">
                <a:pos x="T8" y="T9"/>
              </a:cxn>
              <a:cxn ang="T85">
                <a:pos x="T10" y="T11"/>
              </a:cxn>
              <a:cxn ang="T86">
                <a:pos x="T12" y="T13"/>
              </a:cxn>
              <a:cxn ang="T87">
                <a:pos x="T14" y="T15"/>
              </a:cxn>
              <a:cxn ang="T88">
                <a:pos x="T16" y="T17"/>
              </a:cxn>
              <a:cxn ang="T89">
                <a:pos x="T18" y="T19"/>
              </a:cxn>
              <a:cxn ang="T90">
                <a:pos x="T20" y="T21"/>
              </a:cxn>
              <a:cxn ang="T91">
                <a:pos x="T22" y="T23"/>
              </a:cxn>
              <a:cxn ang="T92">
                <a:pos x="T24" y="T25"/>
              </a:cxn>
              <a:cxn ang="T93">
                <a:pos x="T26" y="T27"/>
              </a:cxn>
              <a:cxn ang="T94">
                <a:pos x="T28" y="T29"/>
              </a:cxn>
              <a:cxn ang="T95">
                <a:pos x="T30" y="T31"/>
              </a:cxn>
              <a:cxn ang="T96">
                <a:pos x="T32" y="T33"/>
              </a:cxn>
              <a:cxn ang="T97">
                <a:pos x="T34" y="T35"/>
              </a:cxn>
              <a:cxn ang="T98">
                <a:pos x="T36" y="T37"/>
              </a:cxn>
              <a:cxn ang="T99">
                <a:pos x="T38" y="T39"/>
              </a:cxn>
              <a:cxn ang="T100">
                <a:pos x="T40" y="T41"/>
              </a:cxn>
              <a:cxn ang="T101">
                <a:pos x="T42" y="T43"/>
              </a:cxn>
              <a:cxn ang="T102">
                <a:pos x="T44" y="T45"/>
              </a:cxn>
              <a:cxn ang="T103">
                <a:pos x="T46" y="T47"/>
              </a:cxn>
              <a:cxn ang="T104">
                <a:pos x="T48" y="T49"/>
              </a:cxn>
              <a:cxn ang="T105">
                <a:pos x="T50" y="T51"/>
              </a:cxn>
              <a:cxn ang="T106">
                <a:pos x="T52" y="T53"/>
              </a:cxn>
              <a:cxn ang="T107">
                <a:pos x="T54" y="T55"/>
              </a:cxn>
              <a:cxn ang="T108">
                <a:pos x="T56" y="T57"/>
              </a:cxn>
              <a:cxn ang="T109">
                <a:pos x="T58" y="T59"/>
              </a:cxn>
              <a:cxn ang="T110">
                <a:pos x="T60" y="T61"/>
              </a:cxn>
              <a:cxn ang="T111">
                <a:pos x="T62" y="T63"/>
              </a:cxn>
              <a:cxn ang="T112">
                <a:pos x="T64" y="T65"/>
              </a:cxn>
              <a:cxn ang="T113">
                <a:pos x="T66" y="T67"/>
              </a:cxn>
              <a:cxn ang="T114">
                <a:pos x="T68" y="T69"/>
              </a:cxn>
              <a:cxn ang="T115">
                <a:pos x="T70" y="T71"/>
              </a:cxn>
              <a:cxn ang="T116">
                <a:pos x="T72" y="T73"/>
              </a:cxn>
              <a:cxn ang="T117">
                <a:pos x="T74" y="T75"/>
              </a:cxn>
              <a:cxn ang="T118">
                <a:pos x="T76" y="T77"/>
              </a:cxn>
              <a:cxn ang="T119">
                <a:pos x="T78" y="T79"/>
              </a:cxn>
            </a:cxnLst>
            <a:rect l="T120" t="T121" r="T122" b="T123"/>
            <a:pathLst>
              <a:path w="313" h="353">
                <a:moveTo>
                  <a:pt x="80" y="160"/>
                </a:moveTo>
                <a:lnTo>
                  <a:pt x="88" y="96"/>
                </a:lnTo>
                <a:lnTo>
                  <a:pt x="120" y="64"/>
                </a:lnTo>
                <a:lnTo>
                  <a:pt x="88" y="48"/>
                </a:lnTo>
                <a:lnTo>
                  <a:pt x="88" y="40"/>
                </a:lnTo>
                <a:lnTo>
                  <a:pt x="80" y="0"/>
                </a:lnTo>
                <a:lnTo>
                  <a:pt x="128" y="0"/>
                </a:lnTo>
                <a:lnTo>
                  <a:pt x="136" y="24"/>
                </a:lnTo>
                <a:lnTo>
                  <a:pt x="184" y="40"/>
                </a:lnTo>
                <a:lnTo>
                  <a:pt x="248" y="40"/>
                </a:lnTo>
                <a:lnTo>
                  <a:pt x="312" y="72"/>
                </a:lnTo>
                <a:lnTo>
                  <a:pt x="312" y="120"/>
                </a:lnTo>
                <a:lnTo>
                  <a:pt x="264" y="152"/>
                </a:lnTo>
                <a:lnTo>
                  <a:pt x="240" y="168"/>
                </a:lnTo>
                <a:lnTo>
                  <a:pt x="232" y="184"/>
                </a:lnTo>
                <a:lnTo>
                  <a:pt x="240" y="200"/>
                </a:lnTo>
                <a:lnTo>
                  <a:pt x="240" y="224"/>
                </a:lnTo>
                <a:lnTo>
                  <a:pt x="232" y="232"/>
                </a:lnTo>
                <a:lnTo>
                  <a:pt x="248" y="240"/>
                </a:lnTo>
                <a:lnTo>
                  <a:pt x="240" y="256"/>
                </a:lnTo>
                <a:lnTo>
                  <a:pt x="208" y="264"/>
                </a:lnTo>
                <a:lnTo>
                  <a:pt x="200" y="288"/>
                </a:lnTo>
                <a:lnTo>
                  <a:pt x="176" y="288"/>
                </a:lnTo>
                <a:lnTo>
                  <a:pt x="168" y="288"/>
                </a:lnTo>
                <a:lnTo>
                  <a:pt x="160" y="312"/>
                </a:lnTo>
                <a:lnTo>
                  <a:pt x="128" y="320"/>
                </a:lnTo>
                <a:lnTo>
                  <a:pt x="104" y="352"/>
                </a:lnTo>
                <a:lnTo>
                  <a:pt x="80" y="344"/>
                </a:lnTo>
                <a:lnTo>
                  <a:pt x="80" y="328"/>
                </a:lnTo>
                <a:lnTo>
                  <a:pt x="48" y="328"/>
                </a:lnTo>
                <a:lnTo>
                  <a:pt x="48" y="312"/>
                </a:lnTo>
                <a:lnTo>
                  <a:pt x="32" y="304"/>
                </a:lnTo>
                <a:lnTo>
                  <a:pt x="32" y="288"/>
                </a:lnTo>
                <a:lnTo>
                  <a:pt x="24" y="288"/>
                </a:lnTo>
                <a:lnTo>
                  <a:pt x="0" y="264"/>
                </a:lnTo>
                <a:lnTo>
                  <a:pt x="48" y="248"/>
                </a:lnTo>
                <a:lnTo>
                  <a:pt x="48" y="216"/>
                </a:lnTo>
                <a:lnTo>
                  <a:pt x="64" y="200"/>
                </a:lnTo>
                <a:lnTo>
                  <a:pt x="56" y="168"/>
                </a:lnTo>
                <a:lnTo>
                  <a:pt x="80" y="160"/>
                </a:lnTo>
              </a:path>
            </a:pathLst>
          </a:custGeom>
          <a:solidFill>
            <a:schemeClr val="accent6"/>
          </a:solidFill>
          <a:ln w="6350" cap="flat" cmpd="sng" algn="ctr">
            <a:solidFill>
              <a:schemeClr val="tx1">
                <a:lumMod val="50000"/>
                <a:lumOff val="50000"/>
              </a:schemeClr>
            </a:solidFill>
            <a:prstDash val="solid"/>
            <a:round/>
            <a:headEnd/>
            <a:tailEnd/>
          </a:ln>
        </p:spPr>
        <p:txBody>
          <a:bodyPr lIns="0" tIns="0" rIns="0" bIns="0" anchor="ctr"/>
          <a:lstStyle/>
          <a:p>
            <a:endParaRPr lang="ru-RU" kern="0" dirty="0">
              <a:solidFill>
                <a:sysClr val="windowText" lastClr="000000"/>
              </a:solidFill>
            </a:endParaRPr>
          </a:p>
        </p:txBody>
      </p:sp>
      <p:sp>
        <p:nvSpPr>
          <p:cNvPr id="205" name="Freeform 82"/>
          <p:cNvSpPr>
            <a:spLocks/>
          </p:cNvSpPr>
          <p:nvPr>
            <p:custDataLst>
              <p:tags r:id="rId76"/>
            </p:custDataLst>
          </p:nvPr>
        </p:nvSpPr>
        <p:spPr bwMode="auto">
          <a:xfrm rot="489215">
            <a:off x="7523163" y="1327150"/>
            <a:ext cx="860009" cy="1914396"/>
          </a:xfrm>
          <a:custGeom>
            <a:avLst/>
            <a:gdLst>
              <a:gd name="T0" fmla="*/ 2147483647 w 617"/>
              <a:gd name="T1" fmla="*/ 2147483647 h 1353"/>
              <a:gd name="T2" fmla="*/ 2147483647 w 617"/>
              <a:gd name="T3" fmla="*/ 2147483647 h 1353"/>
              <a:gd name="T4" fmla="*/ 2147483647 w 617"/>
              <a:gd name="T5" fmla="*/ 2147483647 h 1353"/>
              <a:gd name="T6" fmla="*/ 2147483647 w 617"/>
              <a:gd name="T7" fmla="*/ 2147483647 h 1353"/>
              <a:gd name="T8" fmla="*/ 0 w 617"/>
              <a:gd name="T9" fmla="*/ 2147483647 h 1353"/>
              <a:gd name="T10" fmla="*/ 2147483647 w 617"/>
              <a:gd name="T11" fmla="*/ 2147483647 h 1353"/>
              <a:gd name="T12" fmla="*/ 2147483647 w 617"/>
              <a:gd name="T13" fmla="*/ 2147483647 h 1353"/>
              <a:gd name="T14" fmla="*/ 2147483647 w 617"/>
              <a:gd name="T15" fmla="*/ 2147483647 h 1353"/>
              <a:gd name="T16" fmla="*/ 2147483647 w 617"/>
              <a:gd name="T17" fmla="*/ 2147483647 h 1353"/>
              <a:gd name="T18" fmla="*/ 2147483647 w 617"/>
              <a:gd name="T19" fmla="*/ 2147483647 h 1353"/>
              <a:gd name="T20" fmla="*/ 2147483647 w 617"/>
              <a:gd name="T21" fmla="*/ 2147483647 h 1353"/>
              <a:gd name="T22" fmla="*/ 2147483647 w 617"/>
              <a:gd name="T23" fmla="*/ 2147483647 h 1353"/>
              <a:gd name="T24" fmla="*/ 2147483647 w 617"/>
              <a:gd name="T25" fmla="*/ 2147483647 h 1353"/>
              <a:gd name="T26" fmla="*/ 2147483647 w 617"/>
              <a:gd name="T27" fmla="*/ 2147483647 h 1353"/>
              <a:gd name="T28" fmla="*/ 2147483647 w 617"/>
              <a:gd name="T29" fmla="*/ 2147483647 h 1353"/>
              <a:gd name="T30" fmla="*/ 2147483647 w 617"/>
              <a:gd name="T31" fmla="*/ 2147483647 h 1353"/>
              <a:gd name="T32" fmla="*/ 2147483647 w 617"/>
              <a:gd name="T33" fmla="*/ 2147483647 h 1353"/>
              <a:gd name="T34" fmla="*/ 2147483647 w 617"/>
              <a:gd name="T35" fmla="*/ 2147483647 h 1353"/>
              <a:gd name="T36" fmla="*/ 2147483647 w 617"/>
              <a:gd name="T37" fmla="*/ 2147483647 h 1353"/>
              <a:gd name="T38" fmla="*/ 2147483647 w 617"/>
              <a:gd name="T39" fmla="*/ 2147483647 h 1353"/>
              <a:gd name="T40" fmla="*/ 2147483647 w 617"/>
              <a:gd name="T41" fmla="*/ 2147483647 h 1353"/>
              <a:gd name="T42" fmla="*/ 2147483647 w 617"/>
              <a:gd name="T43" fmla="*/ 2147483647 h 1353"/>
              <a:gd name="T44" fmla="*/ 2147483647 w 617"/>
              <a:gd name="T45" fmla="*/ 2147483647 h 1353"/>
              <a:gd name="T46" fmla="*/ 2147483647 w 617"/>
              <a:gd name="T47" fmla="*/ 2147483647 h 1353"/>
              <a:gd name="T48" fmla="*/ 2147483647 w 617"/>
              <a:gd name="T49" fmla="*/ 2147483647 h 1353"/>
              <a:gd name="T50" fmla="*/ 2147483647 w 617"/>
              <a:gd name="T51" fmla="*/ 2147483647 h 1353"/>
              <a:gd name="T52" fmla="*/ 2147483647 w 617"/>
              <a:gd name="T53" fmla="*/ 2147483647 h 1353"/>
              <a:gd name="T54" fmla="*/ 2147483647 w 617"/>
              <a:gd name="T55" fmla="*/ 2147483647 h 1353"/>
              <a:gd name="T56" fmla="*/ 2147483647 w 617"/>
              <a:gd name="T57" fmla="*/ 2147483647 h 1353"/>
              <a:gd name="T58" fmla="*/ 2147483647 w 617"/>
              <a:gd name="T59" fmla="*/ 2147483647 h 1353"/>
              <a:gd name="T60" fmla="*/ 2147483647 w 617"/>
              <a:gd name="T61" fmla="*/ 2147483647 h 1353"/>
              <a:gd name="T62" fmla="*/ 2147483647 w 617"/>
              <a:gd name="T63" fmla="*/ 2147483647 h 1353"/>
              <a:gd name="T64" fmla="*/ 2147483647 w 617"/>
              <a:gd name="T65" fmla="*/ 2147483647 h 1353"/>
              <a:gd name="T66" fmla="*/ 2147483647 w 617"/>
              <a:gd name="T67" fmla="*/ 2147483647 h 1353"/>
              <a:gd name="T68" fmla="*/ 2147483647 w 617"/>
              <a:gd name="T69" fmla="*/ 2147483647 h 1353"/>
              <a:gd name="T70" fmla="*/ 2147483647 w 617"/>
              <a:gd name="T71" fmla="*/ 2147483647 h 1353"/>
              <a:gd name="T72" fmla="*/ 2147483647 w 617"/>
              <a:gd name="T73" fmla="*/ 2147483647 h 1353"/>
              <a:gd name="T74" fmla="*/ 2147483647 w 617"/>
              <a:gd name="T75" fmla="*/ 2147483647 h 1353"/>
              <a:gd name="T76" fmla="*/ 2147483647 w 617"/>
              <a:gd name="T77" fmla="*/ 2147483647 h 1353"/>
              <a:gd name="T78" fmla="*/ 2147483647 w 617"/>
              <a:gd name="T79" fmla="*/ 2147483647 h 1353"/>
              <a:gd name="T80" fmla="*/ 2147483647 w 617"/>
              <a:gd name="T81" fmla="*/ 2147483647 h 1353"/>
              <a:gd name="T82" fmla="*/ 2147483647 w 617"/>
              <a:gd name="T83" fmla="*/ 2147483647 h 1353"/>
              <a:gd name="T84" fmla="*/ 2147483647 w 617"/>
              <a:gd name="T85" fmla="*/ 2147483647 h 1353"/>
              <a:gd name="T86" fmla="*/ 2147483647 w 617"/>
              <a:gd name="T87" fmla="*/ 2147483647 h 1353"/>
              <a:gd name="T88" fmla="*/ 2147483647 w 617"/>
              <a:gd name="T89" fmla="*/ 2147483647 h 1353"/>
              <a:gd name="T90" fmla="*/ 2147483647 w 617"/>
              <a:gd name="T91" fmla="*/ 2147483647 h 1353"/>
              <a:gd name="T92" fmla="*/ 2147483647 w 617"/>
              <a:gd name="T93" fmla="*/ 2147483647 h 1353"/>
              <a:gd name="T94" fmla="*/ 2147483647 w 617"/>
              <a:gd name="T95" fmla="*/ 2147483647 h 1353"/>
              <a:gd name="T96" fmla="*/ 2147483647 w 617"/>
              <a:gd name="T97" fmla="*/ 2147483647 h 1353"/>
              <a:gd name="T98" fmla="*/ 2147483647 w 617"/>
              <a:gd name="T99" fmla="*/ 2147483647 h 1353"/>
              <a:gd name="T100" fmla="*/ 2147483647 w 617"/>
              <a:gd name="T101" fmla="*/ 2147483647 h 1353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w 617"/>
              <a:gd name="T154" fmla="*/ 0 h 1353"/>
              <a:gd name="T155" fmla="*/ 617 w 617"/>
              <a:gd name="T156" fmla="*/ 1353 h 1353"/>
            </a:gdLst>
            <a:ahLst/>
            <a:cxnLst>
              <a:cxn ang="T102">
                <a:pos x="T0" y="T1"/>
              </a:cxn>
              <a:cxn ang="T103">
                <a:pos x="T2" y="T3"/>
              </a:cxn>
              <a:cxn ang="T104">
                <a:pos x="T4" y="T5"/>
              </a:cxn>
              <a:cxn ang="T105">
                <a:pos x="T6" y="T7"/>
              </a:cxn>
              <a:cxn ang="T106">
                <a:pos x="T8" y="T9"/>
              </a:cxn>
              <a:cxn ang="T107">
                <a:pos x="T10" y="T11"/>
              </a:cxn>
              <a:cxn ang="T108">
                <a:pos x="T12" y="T13"/>
              </a:cxn>
              <a:cxn ang="T109">
                <a:pos x="T14" y="T15"/>
              </a:cxn>
              <a:cxn ang="T110">
                <a:pos x="T16" y="T17"/>
              </a:cxn>
              <a:cxn ang="T111">
                <a:pos x="T18" y="T19"/>
              </a:cxn>
              <a:cxn ang="T112">
                <a:pos x="T20" y="T21"/>
              </a:cxn>
              <a:cxn ang="T113">
                <a:pos x="T22" y="T23"/>
              </a:cxn>
              <a:cxn ang="T114">
                <a:pos x="T24" y="T25"/>
              </a:cxn>
              <a:cxn ang="T115">
                <a:pos x="T26" y="T27"/>
              </a:cxn>
              <a:cxn ang="T116">
                <a:pos x="T28" y="T29"/>
              </a:cxn>
              <a:cxn ang="T117">
                <a:pos x="T30" y="T31"/>
              </a:cxn>
              <a:cxn ang="T118">
                <a:pos x="T32" y="T33"/>
              </a:cxn>
              <a:cxn ang="T119">
                <a:pos x="T34" y="T35"/>
              </a:cxn>
              <a:cxn ang="T120">
                <a:pos x="T36" y="T37"/>
              </a:cxn>
              <a:cxn ang="T121">
                <a:pos x="T38" y="T39"/>
              </a:cxn>
              <a:cxn ang="T122">
                <a:pos x="T40" y="T41"/>
              </a:cxn>
              <a:cxn ang="T123">
                <a:pos x="T42" y="T43"/>
              </a:cxn>
              <a:cxn ang="T124">
                <a:pos x="T44" y="T45"/>
              </a:cxn>
              <a:cxn ang="T125">
                <a:pos x="T46" y="T47"/>
              </a:cxn>
              <a:cxn ang="T126">
                <a:pos x="T48" y="T49"/>
              </a:cxn>
              <a:cxn ang="T127">
                <a:pos x="T50" y="T51"/>
              </a:cxn>
              <a:cxn ang="T128">
                <a:pos x="T52" y="T53"/>
              </a:cxn>
              <a:cxn ang="T129">
                <a:pos x="T54" y="T55"/>
              </a:cxn>
              <a:cxn ang="T130">
                <a:pos x="T56" y="T57"/>
              </a:cxn>
              <a:cxn ang="T131">
                <a:pos x="T58" y="T59"/>
              </a:cxn>
              <a:cxn ang="T132">
                <a:pos x="T60" y="T61"/>
              </a:cxn>
              <a:cxn ang="T133">
                <a:pos x="T62" y="T63"/>
              </a:cxn>
              <a:cxn ang="T134">
                <a:pos x="T64" y="T65"/>
              </a:cxn>
              <a:cxn ang="T135">
                <a:pos x="T66" y="T67"/>
              </a:cxn>
              <a:cxn ang="T136">
                <a:pos x="T68" y="T69"/>
              </a:cxn>
              <a:cxn ang="T137">
                <a:pos x="T70" y="T71"/>
              </a:cxn>
              <a:cxn ang="T138">
                <a:pos x="T72" y="T73"/>
              </a:cxn>
              <a:cxn ang="T139">
                <a:pos x="T74" y="T75"/>
              </a:cxn>
              <a:cxn ang="T140">
                <a:pos x="T76" y="T77"/>
              </a:cxn>
              <a:cxn ang="T141">
                <a:pos x="T78" y="T79"/>
              </a:cxn>
              <a:cxn ang="T142">
                <a:pos x="T80" y="T81"/>
              </a:cxn>
              <a:cxn ang="T143">
                <a:pos x="T82" y="T83"/>
              </a:cxn>
              <a:cxn ang="T144">
                <a:pos x="T84" y="T85"/>
              </a:cxn>
              <a:cxn ang="T145">
                <a:pos x="T86" y="T87"/>
              </a:cxn>
              <a:cxn ang="T146">
                <a:pos x="T88" y="T89"/>
              </a:cxn>
              <a:cxn ang="T147">
                <a:pos x="T90" y="T91"/>
              </a:cxn>
              <a:cxn ang="T148">
                <a:pos x="T92" y="T93"/>
              </a:cxn>
              <a:cxn ang="T149">
                <a:pos x="T94" y="T95"/>
              </a:cxn>
              <a:cxn ang="T150">
                <a:pos x="T96" y="T97"/>
              </a:cxn>
              <a:cxn ang="T151">
                <a:pos x="T98" y="T99"/>
              </a:cxn>
              <a:cxn ang="T152">
                <a:pos x="T100" y="T101"/>
              </a:cxn>
            </a:cxnLst>
            <a:rect l="T153" t="T154" r="T155" b="T156"/>
            <a:pathLst>
              <a:path w="617" h="1353">
                <a:moveTo>
                  <a:pt x="128" y="784"/>
                </a:moveTo>
                <a:lnTo>
                  <a:pt x="128" y="784"/>
                </a:lnTo>
                <a:lnTo>
                  <a:pt x="104" y="760"/>
                </a:lnTo>
                <a:lnTo>
                  <a:pt x="88" y="760"/>
                </a:lnTo>
                <a:lnTo>
                  <a:pt x="48" y="760"/>
                </a:lnTo>
                <a:lnTo>
                  <a:pt x="24" y="720"/>
                </a:lnTo>
                <a:lnTo>
                  <a:pt x="32" y="696"/>
                </a:lnTo>
                <a:lnTo>
                  <a:pt x="64" y="632"/>
                </a:lnTo>
                <a:lnTo>
                  <a:pt x="32" y="600"/>
                </a:lnTo>
                <a:lnTo>
                  <a:pt x="0" y="584"/>
                </a:lnTo>
                <a:lnTo>
                  <a:pt x="0" y="560"/>
                </a:lnTo>
                <a:lnTo>
                  <a:pt x="40" y="504"/>
                </a:lnTo>
                <a:lnTo>
                  <a:pt x="56" y="472"/>
                </a:lnTo>
                <a:lnTo>
                  <a:pt x="104" y="464"/>
                </a:lnTo>
                <a:lnTo>
                  <a:pt x="128" y="424"/>
                </a:lnTo>
                <a:lnTo>
                  <a:pt x="80" y="416"/>
                </a:lnTo>
                <a:lnTo>
                  <a:pt x="56" y="384"/>
                </a:lnTo>
                <a:lnTo>
                  <a:pt x="112" y="328"/>
                </a:lnTo>
                <a:lnTo>
                  <a:pt x="112" y="280"/>
                </a:lnTo>
                <a:lnTo>
                  <a:pt x="240" y="192"/>
                </a:lnTo>
                <a:lnTo>
                  <a:pt x="320" y="120"/>
                </a:lnTo>
                <a:lnTo>
                  <a:pt x="400" y="120"/>
                </a:lnTo>
                <a:lnTo>
                  <a:pt x="400" y="88"/>
                </a:lnTo>
                <a:lnTo>
                  <a:pt x="368" y="88"/>
                </a:lnTo>
                <a:lnTo>
                  <a:pt x="440" y="0"/>
                </a:lnTo>
                <a:lnTo>
                  <a:pt x="488" y="56"/>
                </a:lnTo>
                <a:lnTo>
                  <a:pt x="464" y="80"/>
                </a:lnTo>
                <a:lnTo>
                  <a:pt x="504" y="80"/>
                </a:lnTo>
                <a:lnTo>
                  <a:pt x="512" y="96"/>
                </a:lnTo>
                <a:lnTo>
                  <a:pt x="560" y="96"/>
                </a:lnTo>
                <a:lnTo>
                  <a:pt x="512" y="152"/>
                </a:lnTo>
                <a:lnTo>
                  <a:pt x="496" y="176"/>
                </a:lnTo>
                <a:lnTo>
                  <a:pt x="456" y="176"/>
                </a:lnTo>
                <a:lnTo>
                  <a:pt x="440" y="240"/>
                </a:lnTo>
                <a:lnTo>
                  <a:pt x="384" y="240"/>
                </a:lnTo>
                <a:lnTo>
                  <a:pt x="384" y="264"/>
                </a:lnTo>
                <a:lnTo>
                  <a:pt x="440" y="280"/>
                </a:lnTo>
                <a:lnTo>
                  <a:pt x="464" y="312"/>
                </a:lnTo>
                <a:lnTo>
                  <a:pt x="432" y="384"/>
                </a:lnTo>
                <a:lnTo>
                  <a:pt x="448" y="408"/>
                </a:lnTo>
                <a:lnTo>
                  <a:pt x="496" y="352"/>
                </a:lnTo>
                <a:lnTo>
                  <a:pt x="536" y="368"/>
                </a:lnTo>
                <a:lnTo>
                  <a:pt x="576" y="344"/>
                </a:lnTo>
                <a:lnTo>
                  <a:pt x="616" y="344"/>
                </a:lnTo>
                <a:lnTo>
                  <a:pt x="616" y="376"/>
                </a:lnTo>
                <a:lnTo>
                  <a:pt x="600" y="408"/>
                </a:lnTo>
                <a:lnTo>
                  <a:pt x="600" y="504"/>
                </a:lnTo>
                <a:lnTo>
                  <a:pt x="560" y="528"/>
                </a:lnTo>
                <a:lnTo>
                  <a:pt x="528" y="624"/>
                </a:lnTo>
                <a:lnTo>
                  <a:pt x="488" y="632"/>
                </a:lnTo>
                <a:lnTo>
                  <a:pt x="456" y="648"/>
                </a:lnTo>
                <a:lnTo>
                  <a:pt x="440" y="608"/>
                </a:lnTo>
                <a:lnTo>
                  <a:pt x="392" y="616"/>
                </a:lnTo>
                <a:lnTo>
                  <a:pt x="368" y="632"/>
                </a:lnTo>
                <a:lnTo>
                  <a:pt x="312" y="680"/>
                </a:lnTo>
                <a:lnTo>
                  <a:pt x="304" y="704"/>
                </a:lnTo>
                <a:lnTo>
                  <a:pt x="280" y="720"/>
                </a:lnTo>
                <a:lnTo>
                  <a:pt x="288" y="744"/>
                </a:lnTo>
                <a:lnTo>
                  <a:pt x="312" y="752"/>
                </a:lnTo>
                <a:lnTo>
                  <a:pt x="320" y="768"/>
                </a:lnTo>
                <a:lnTo>
                  <a:pt x="336" y="776"/>
                </a:lnTo>
                <a:lnTo>
                  <a:pt x="360" y="800"/>
                </a:lnTo>
                <a:lnTo>
                  <a:pt x="384" y="824"/>
                </a:lnTo>
                <a:lnTo>
                  <a:pt x="416" y="816"/>
                </a:lnTo>
                <a:lnTo>
                  <a:pt x="456" y="856"/>
                </a:lnTo>
                <a:lnTo>
                  <a:pt x="472" y="952"/>
                </a:lnTo>
                <a:lnTo>
                  <a:pt x="440" y="944"/>
                </a:lnTo>
                <a:lnTo>
                  <a:pt x="400" y="896"/>
                </a:lnTo>
                <a:lnTo>
                  <a:pt x="400" y="928"/>
                </a:lnTo>
                <a:lnTo>
                  <a:pt x="360" y="976"/>
                </a:lnTo>
                <a:lnTo>
                  <a:pt x="376" y="1048"/>
                </a:lnTo>
                <a:lnTo>
                  <a:pt x="408" y="1136"/>
                </a:lnTo>
                <a:lnTo>
                  <a:pt x="448" y="1152"/>
                </a:lnTo>
                <a:lnTo>
                  <a:pt x="440" y="1176"/>
                </a:lnTo>
                <a:lnTo>
                  <a:pt x="408" y="1184"/>
                </a:lnTo>
                <a:lnTo>
                  <a:pt x="424" y="1224"/>
                </a:lnTo>
                <a:lnTo>
                  <a:pt x="376" y="1264"/>
                </a:lnTo>
                <a:lnTo>
                  <a:pt x="384" y="1224"/>
                </a:lnTo>
                <a:lnTo>
                  <a:pt x="336" y="1248"/>
                </a:lnTo>
                <a:lnTo>
                  <a:pt x="304" y="1288"/>
                </a:lnTo>
                <a:lnTo>
                  <a:pt x="320" y="1312"/>
                </a:lnTo>
                <a:lnTo>
                  <a:pt x="288" y="1320"/>
                </a:lnTo>
                <a:lnTo>
                  <a:pt x="264" y="1352"/>
                </a:lnTo>
                <a:lnTo>
                  <a:pt x="264" y="1328"/>
                </a:lnTo>
                <a:lnTo>
                  <a:pt x="216" y="1320"/>
                </a:lnTo>
                <a:lnTo>
                  <a:pt x="192" y="1344"/>
                </a:lnTo>
                <a:lnTo>
                  <a:pt x="184" y="1280"/>
                </a:lnTo>
                <a:lnTo>
                  <a:pt x="128" y="1248"/>
                </a:lnTo>
                <a:lnTo>
                  <a:pt x="88" y="1280"/>
                </a:lnTo>
                <a:lnTo>
                  <a:pt x="88" y="1248"/>
                </a:lnTo>
                <a:lnTo>
                  <a:pt x="32" y="1176"/>
                </a:lnTo>
                <a:lnTo>
                  <a:pt x="24" y="1144"/>
                </a:lnTo>
                <a:lnTo>
                  <a:pt x="64" y="1112"/>
                </a:lnTo>
                <a:lnTo>
                  <a:pt x="40" y="1080"/>
                </a:lnTo>
                <a:lnTo>
                  <a:pt x="88" y="1056"/>
                </a:lnTo>
                <a:lnTo>
                  <a:pt x="112" y="1048"/>
                </a:lnTo>
                <a:lnTo>
                  <a:pt x="136" y="984"/>
                </a:lnTo>
                <a:lnTo>
                  <a:pt x="104" y="968"/>
                </a:lnTo>
                <a:lnTo>
                  <a:pt x="112" y="936"/>
                </a:lnTo>
                <a:lnTo>
                  <a:pt x="88" y="920"/>
                </a:lnTo>
                <a:lnTo>
                  <a:pt x="80" y="872"/>
                </a:lnTo>
                <a:lnTo>
                  <a:pt x="120" y="832"/>
                </a:lnTo>
                <a:lnTo>
                  <a:pt x="128" y="784"/>
                </a:lnTo>
              </a:path>
            </a:pathLst>
          </a:custGeom>
          <a:solidFill>
            <a:schemeClr val="accent3">
              <a:lumMod val="20000"/>
              <a:lumOff val="80000"/>
            </a:schemeClr>
          </a:solidFill>
          <a:ln w="6350" cap="flat" cmpd="sng" algn="ctr">
            <a:solidFill>
              <a:schemeClr val="tx1">
                <a:lumMod val="50000"/>
                <a:lumOff val="50000"/>
              </a:schemeClr>
            </a:solidFill>
            <a:prstDash val="solid"/>
            <a:round/>
            <a:headEnd/>
            <a:tailEnd/>
          </a:ln>
        </p:spPr>
        <p:txBody>
          <a:bodyPr lIns="0" tIns="0" rIns="0" bIns="0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kern="0" dirty="0">
              <a:solidFill>
                <a:sysClr val="windowText" lastClr="000000"/>
              </a:solidFill>
            </a:endParaRPr>
          </a:p>
        </p:txBody>
      </p:sp>
      <p:sp>
        <p:nvSpPr>
          <p:cNvPr id="206" name="Freeform 83"/>
          <p:cNvSpPr>
            <a:spLocks/>
          </p:cNvSpPr>
          <p:nvPr>
            <p:custDataLst>
              <p:tags r:id="rId77"/>
            </p:custDataLst>
          </p:nvPr>
        </p:nvSpPr>
        <p:spPr bwMode="auto">
          <a:xfrm rot="489215">
            <a:off x="7939088" y="1670050"/>
            <a:ext cx="914870" cy="1291745"/>
          </a:xfrm>
          <a:custGeom>
            <a:avLst/>
            <a:gdLst>
              <a:gd name="T0" fmla="*/ 2147483647 w 657"/>
              <a:gd name="T1" fmla="*/ 2147483647 h 913"/>
              <a:gd name="T2" fmla="*/ 2147483647 w 657"/>
              <a:gd name="T3" fmla="*/ 2147483647 h 913"/>
              <a:gd name="T4" fmla="*/ 2147483647 w 657"/>
              <a:gd name="T5" fmla="*/ 2147483647 h 913"/>
              <a:gd name="T6" fmla="*/ 2147483647 w 657"/>
              <a:gd name="T7" fmla="*/ 2147483647 h 913"/>
              <a:gd name="T8" fmla="*/ 2147483647 w 657"/>
              <a:gd name="T9" fmla="*/ 2147483647 h 913"/>
              <a:gd name="T10" fmla="*/ 2147483647 w 657"/>
              <a:gd name="T11" fmla="*/ 2147483647 h 913"/>
              <a:gd name="T12" fmla="*/ 2147483647 w 657"/>
              <a:gd name="T13" fmla="*/ 2147483647 h 913"/>
              <a:gd name="T14" fmla="*/ 2147483647 w 657"/>
              <a:gd name="T15" fmla="*/ 2147483647 h 913"/>
              <a:gd name="T16" fmla="*/ 2147483647 w 657"/>
              <a:gd name="T17" fmla="*/ 2147483647 h 913"/>
              <a:gd name="T18" fmla="*/ 2147483647 w 657"/>
              <a:gd name="T19" fmla="*/ 2147483647 h 913"/>
              <a:gd name="T20" fmla="*/ 2147483647 w 657"/>
              <a:gd name="T21" fmla="*/ 2147483647 h 913"/>
              <a:gd name="T22" fmla="*/ 2147483647 w 657"/>
              <a:gd name="T23" fmla="*/ 2147483647 h 913"/>
              <a:gd name="T24" fmla="*/ 2147483647 w 657"/>
              <a:gd name="T25" fmla="*/ 2147483647 h 913"/>
              <a:gd name="T26" fmla="*/ 2147483647 w 657"/>
              <a:gd name="T27" fmla="*/ 2147483647 h 913"/>
              <a:gd name="T28" fmla="*/ 2147483647 w 657"/>
              <a:gd name="T29" fmla="*/ 2147483647 h 913"/>
              <a:gd name="T30" fmla="*/ 2147483647 w 657"/>
              <a:gd name="T31" fmla="*/ 2147483647 h 913"/>
              <a:gd name="T32" fmla="*/ 2147483647 w 657"/>
              <a:gd name="T33" fmla="*/ 2147483647 h 913"/>
              <a:gd name="T34" fmla="*/ 0 w 657"/>
              <a:gd name="T35" fmla="*/ 2147483647 h 913"/>
              <a:gd name="T36" fmla="*/ 2147483647 w 657"/>
              <a:gd name="T37" fmla="*/ 2147483647 h 913"/>
              <a:gd name="T38" fmla="*/ 2147483647 w 657"/>
              <a:gd name="T39" fmla="*/ 2147483647 h 913"/>
              <a:gd name="T40" fmla="*/ 2147483647 w 657"/>
              <a:gd name="T41" fmla="*/ 2147483647 h 913"/>
              <a:gd name="T42" fmla="*/ 2147483647 w 657"/>
              <a:gd name="T43" fmla="*/ 2147483647 h 913"/>
              <a:gd name="T44" fmla="*/ 2147483647 w 657"/>
              <a:gd name="T45" fmla="*/ 2147483647 h 913"/>
              <a:gd name="T46" fmla="*/ 2147483647 w 657"/>
              <a:gd name="T47" fmla="*/ 2147483647 h 913"/>
              <a:gd name="T48" fmla="*/ 2147483647 w 657"/>
              <a:gd name="T49" fmla="*/ 2147483647 h 913"/>
              <a:gd name="T50" fmla="*/ 2147483647 w 657"/>
              <a:gd name="T51" fmla="*/ 2147483647 h 913"/>
              <a:gd name="T52" fmla="*/ 2147483647 w 657"/>
              <a:gd name="T53" fmla="*/ 2147483647 h 913"/>
              <a:gd name="T54" fmla="*/ 2147483647 w 657"/>
              <a:gd name="T55" fmla="*/ 0 h 913"/>
              <a:gd name="T56" fmla="*/ 2147483647 w 657"/>
              <a:gd name="T57" fmla="*/ 2147483647 h 913"/>
              <a:gd name="T58" fmla="*/ 2147483647 w 657"/>
              <a:gd name="T59" fmla="*/ 2147483647 h 913"/>
              <a:gd name="T60" fmla="*/ 2147483647 w 657"/>
              <a:gd name="T61" fmla="*/ 2147483647 h 913"/>
              <a:gd name="T62" fmla="*/ 2147483647 w 657"/>
              <a:gd name="T63" fmla="*/ 2147483647 h 913"/>
              <a:gd name="T64" fmla="*/ 2147483647 w 657"/>
              <a:gd name="T65" fmla="*/ 2147483647 h 913"/>
              <a:gd name="T66" fmla="*/ 2147483647 w 657"/>
              <a:gd name="T67" fmla="*/ 2147483647 h 913"/>
              <a:gd name="T68" fmla="*/ 2147483647 w 657"/>
              <a:gd name="T69" fmla="*/ 2147483647 h 913"/>
              <a:gd name="T70" fmla="*/ 2147483647 w 657"/>
              <a:gd name="T71" fmla="*/ 2147483647 h 913"/>
              <a:gd name="T72" fmla="*/ 2147483647 w 657"/>
              <a:gd name="T73" fmla="*/ 2147483647 h 913"/>
              <a:gd name="T74" fmla="*/ 2147483647 w 657"/>
              <a:gd name="T75" fmla="*/ 2147483647 h 913"/>
              <a:gd name="T76" fmla="*/ 2147483647 w 657"/>
              <a:gd name="T77" fmla="*/ 2147483647 h 913"/>
              <a:gd name="T78" fmla="*/ 2147483647 w 657"/>
              <a:gd name="T79" fmla="*/ 2147483647 h 913"/>
              <a:gd name="T80" fmla="*/ 2147483647 w 657"/>
              <a:gd name="T81" fmla="*/ 2147483647 h 913"/>
              <a:gd name="T82" fmla="*/ 2147483647 w 657"/>
              <a:gd name="T83" fmla="*/ 2147483647 h 913"/>
              <a:gd name="T84" fmla="*/ 2147483647 w 657"/>
              <a:gd name="T85" fmla="*/ 2147483647 h 913"/>
              <a:gd name="T86" fmla="*/ 2147483647 w 657"/>
              <a:gd name="T87" fmla="*/ 2147483647 h 913"/>
              <a:gd name="T88" fmla="*/ 2147483647 w 657"/>
              <a:gd name="T89" fmla="*/ 2147483647 h 913"/>
              <a:gd name="T90" fmla="*/ 2147483647 w 657"/>
              <a:gd name="T91" fmla="*/ 2147483647 h 913"/>
              <a:gd name="T92" fmla="*/ 2147483647 w 657"/>
              <a:gd name="T93" fmla="*/ 2147483647 h 913"/>
              <a:gd name="T94" fmla="*/ 2147483647 w 657"/>
              <a:gd name="T95" fmla="*/ 2147483647 h 913"/>
              <a:gd name="T96" fmla="*/ 2147483647 w 657"/>
              <a:gd name="T97" fmla="*/ 2147483647 h 913"/>
              <a:gd name="T98" fmla="*/ 2147483647 w 657"/>
              <a:gd name="T99" fmla="*/ 2147483647 h 913"/>
              <a:gd name="T100" fmla="*/ 2147483647 w 657"/>
              <a:gd name="T101" fmla="*/ 2147483647 h 913"/>
              <a:gd name="T102" fmla="*/ 2147483647 w 657"/>
              <a:gd name="T103" fmla="*/ 2147483647 h 913"/>
              <a:gd name="T104" fmla="*/ 2147483647 w 657"/>
              <a:gd name="T105" fmla="*/ 2147483647 h 913"/>
              <a:gd name="T106" fmla="*/ 2147483647 w 657"/>
              <a:gd name="T107" fmla="*/ 2147483647 h 913"/>
              <a:gd name="T108" fmla="*/ 2147483647 w 657"/>
              <a:gd name="T109" fmla="*/ 2147483647 h 913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w 657"/>
              <a:gd name="T166" fmla="*/ 0 h 913"/>
              <a:gd name="T167" fmla="*/ 657 w 657"/>
              <a:gd name="T168" fmla="*/ 913 h 913"/>
            </a:gdLst>
            <a:ahLst/>
            <a:cxnLst>
              <a:cxn ang="T110">
                <a:pos x="T0" y="T1"/>
              </a:cxn>
              <a:cxn ang="T111">
                <a:pos x="T2" y="T3"/>
              </a:cxn>
              <a:cxn ang="T112">
                <a:pos x="T4" y="T5"/>
              </a:cxn>
              <a:cxn ang="T113">
                <a:pos x="T6" y="T7"/>
              </a:cxn>
              <a:cxn ang="T114">
                <a:pos x="T8" y="T9"/>
              </a:cxn>
              <a:cxn ang="T115">
                <a:pos x="T10" y="T11"/>
              </a:cxn>
              <a:cxn ang="T116">
                <a:pos x="T12" y="T13"/>
              </a:cxn>
              <a:cxn ang="T117">
                <a:pos x="T14" y="T15"/>
              </a:cxn>
              <a:cxn ang="T118">
                <a:pos x="T16" y="T17"/>
              </a:cxn>
              <a:cxn ang="T119">
                <a:pos x="T18" y="T19"/>
              </a:cxn>
              <a:cxn ang="T120">
                <a:pos x="T20" y="T21"/>
              </a:cxn>
              <a:cxn ang="T121">
                <a:pos x="T22" y="T23"/>
              </a:cxn>
              <a:cxn ang="T122">
                <a:pos x="T24" y="T25"/>
              </a:cxn>
              <a:cxn ang="T123">
                <a:pos x="T26" y="T27"/>
              </a:cxn>
              <a:cxn ang="T124">
                <a:pos x="T28" y="T29"/>
              </a:cxn>
              <a:cxn ang="T125">
                <a:pos x="T30" y="T31"/>
              </a:cxn>
              <a:cxn ang="T126">
                <a:pos x="T32" y="T33"/>
              </a:cxn>
              <a:cxn ang="T127">
                <a:pos x="T34" y="T35"/>
              </a:cxn>
              <a:cxn ang="T128">
                <a:pos x="T36" y="T37"/>
              </a:cxn>
              <a:cxn ang="T129">
                <a:pos x="T38" y="T39"/>
              </a:cxn>
              <a:cxn ang="T130">
                <a:pos x="T40" y="T41"/>
              </a:cxn>
              <a:cxn ang="T131">
                <a:pos x="T42" y="T43"/>
              </a:cxn>
              <a:cxn ang="T132">
                <a:pos x="T44" y="T45"/>
              </a:cxn>
              <a:cxn ang="T133">
                <a:pos x="T46" y="T47"/>
              </a:cxn>
              <a:cxn ang="T134">
                <a:pos x="T48" y="T49"/>
              </a:cxn>
              <a:cxn ang="T135">
                <a:pos x="T50" y="T51"/>
              </a:cxn>
              <a:cxn ang="T136">
                <a:pos x="T52" y="T53"/>
              </a:cxn>
              <a:cxn ang="T137">
                <a:pos x="T54" y="T55"/>
              </a:cxn>
              <a:cxn ang="T138">
                <a:pos x="T56" y="T57"/>
              </a:cxn>
              <a:cxn ang="T139">
                <a:pos x="T58" y="T59"/>
              </a:cxn>
              <a:cxn ang="T140">
                <a:pos x="T60" y="T61"/>
              </a:cxn>
              <a:cxn ang="T141">
                <a:pos x="T62" y="T63"/>
              </a:cxn>
              <a:cxn ang="T142">
                <a:pos x="T64" y="T65"/>
              </a:cxn>
              <a:cxn ang="T143">
                <a:pos x="T66" y="T67"/>
              </a:cxn>
              <a:cxn ang="T144">
                <a:pos x="T68" y="T69"/>
              </a:cxn>
              <a:cxn ang="T145">
                <a:pos x="T70" y="T71"/>
              </a:cxn>
              <a:cxn ang="T146">
                <a:pos x="T72" y="T73"/>
              </a:cxn>
              <a:cxn ang="T147">
                <a:pos x="T74" y="T75"/>
              </a:cxn>
              <a:cxn ang="T148">
                <a:pos x="T76" y="T77"/>
              </a:cxn>
              <a:cxn ang="T149">
                <a:pos x="T78" y="T79"/>
              </a:cxn>
              <a:cxn ang="T150">
                <a:pos x="T80" y="T81"/>
              </a:cxn>
              <a:cxn ang="T151">
                <a:pos x="T82" y="T83"/>
              </a:cxn>
              <a:cxn ang="T152">
                <a:pos x="T84" y="T85"/>
              </a:cxn>
              <a:cxn ang="T153">
                <a:pos x="T86" y="T87"/>
              </a:cxn>
              <a:cxn ang="T154">
                <a:pos x="T88" y="T89"/>
              </a:cxn>
              <a:cxn ang="T155">
                <a:pos x="T90" y="T91"/>
              </a:cxn>
              <a:cxn ang="T156">
                <a:pos x="T92" y="T93"/>
              </a:cxn>
              <a:cxn ang="T157">
                <a:pos x="T94" y="T95"/>
              </a:cxn>
              <a:cxn ang="T158">
                <a:pos x="T96" y="T97"/>
              </a:cxn>
              <a:cxn ang="T159">
                <a:pos x="T98" y="T99"/>
              </a:cxn>
              <a:cxn ang="T160">
                <a:pos x="T100" y="T101"/>
              </a:cxn>
              <a:cxn ang="T161">
                <a:pos x="T102" y="T103"/>
              </a:cxn>
              <a:cxn ang="T162">
                <a:pos x="T104" y="T105"/>
              </a:cxn>
              <a:cxn ang="T163">
                <a:pos x="T106" y="T107"/>
              </a:cxn>
              <a:cxn ang="T164">
                <a:pos x="T108" y="T109"/>
              </a:cxn>
            </a:cxnLst>
            <a:rect l="T165" t="T166" r="T167" b="T168"/>
            <a:pathLst>
              <a:path w="657" h="913">
                <a:moveTo>
                  <a:pt x="368" y="760"/>
                </a:moveTo>
                <a:lnTo>
                  <a:pt x="320" y="688"/>
                </a:lnTo>
                <a:lnTo>
                  <a:pt x="296" y="664"/>
                </a:lnTo>
                <a:lnTo>
                  <a:pt x="296" y="584"/>
                </a:lnTo>
                <a:lnTo>
                  <a:pt x="248" y="448"/>
                </a:lnTo>
                <a:lnTo>
                  <a:pt x="240" y="352"/>
                </a:lnTo>
                <a:lnTo>
                  <a:pt x="168" y="296"/>
                </a:lnTo>
                <a:lnTo>
                  <a:pt x="160" y="256"/>
                </a:lnTo>
                <a:lnTo>
                  <a:pt x="128" y="272"/>
                </a:lnTo>
                <a:lnTo>
                  <a:pt x="128" y="312"/>
                </a:lnTo>
                <a:lnTo>
                  <a:pt x="136" y="312"/>
                </a:lnTo>
                <a:lnTo>
                  <a:pt x="104" y="320"/>
                </a:lnTo>
                <a:lnTo>
                  <a:pt x="80" y="296"/>
                </a:lnTo>
                <a:lnTo>
                  <a:pt x="56" y="272"/>
                </a:lnTo>
                <a:lnTo>
                  <a:pt x="40" y="264"/>
                </a:lnTo>
                <a:lnTo>
                  <a:pt x="32" y="248"/>
                </a:lnTo>
                <a:lnTo>
                  <a:pt x="8" y="240"/>
                </a:lnTo>
                <a:lnTo>
                  <a:pt x="0" y="216"/>
                </a:lnTo>
                <a:lnTo>
                  <a:pt x="24" y="200"/>
                </a:lnTo>
                <a:lnTo>
                  <a:pt x="32" y="176"/>
                </a:lnTo>
                <a:lnTo>
                  <a:pt x="88" y="128"/>
                </a:lnTo>
                <a:lnTo>
                  <a:pt x="112" y="112"/>
                </a:lnTo>
                <a:lnTo>
                  <a:pt x="160" y="104"/>
                </a:lnTo>
                <a:lnTo>
                  <a:pt x="176" y="144"/>
                </a:lnTo>
                <a:lnTo>
                  <a:pt x="208" y="128"/>
                </a:lnTo>
                <a:lnTo>
                  <a:pt x="248" y="120"/>
                </a:lnTo>
                <a:lnTo>
                  <a:pt x="280" y="24"/>
                </a:lnTo>
                <a:lnTo>
                  <a:pt x="320" y="0"/>
                </a:lnTo>
                <a:lnTo>
                  <a:pt x="368" y="152"/>
                </a:lnTo>
                <a:lnTo>
                  <a:pt x="392" y="184"/>
                </a:lnTo>
                <a:lnTo>
                  <a:pt x="328" y="200"/>
                </a:lnTo>
                <a:lnTo>
                  <a:pt x="312" y="264"/>
                </a:lnTo>
                <a:lnTo>
                  <a:pt x="328" y="296"/>
                </a:lnTo>
                <a:lnTo>
                  <a:pt x="304" y="304"/>
                </a:lnTo>
                <a:lnTo>
                  <a:pt x="328" y="344"/>
                </a:lnTo>
                <a:lnTo>
                  <a:pt x="296" y="376"/>
                </a:lnTo>
                <a:lnTo>
                  <a:pt x="376" y="488"/>
                </a:lnTo>
                <a:lnTo>
                  <a:pt x="408" y="456"/>
                </a:lnTo>
                <a:lnTo>
                  <a:pt x="432" y="488"/>
                </a:lnTo>
                <a:lnTo>
                  <a:pt x="440" y="496"/>
                </a:lnTo>
                <a:lnTo>
                  <a:pt x="472" y="488"/>
                </a:lnTo>
                <a:lnTo>
                  <a:pt x="496" y="520"/>
                </a:lnTo>
                <a:lnTo>
                  <a:pt x="472" y="528"/>
                </a:lnTo>
                <a:lnTo>
                  <a:pt x="496" y="576"/>
                </a:lnTo>
                <a:lnTo>
                  <a:pt x="568" y="608"/>
                </a:lnTo>
                <a:lnTo>
                  <a:pt x="536" y="648"/>
                </a:lnTo>
                <a:lnTo>
                  <a:pt x="560" y="696"/>
                </a:lnTo>
                <a:lnTo>
                  <a:pt x="600" y="720"/>
                </a:lnTo>
                <a:lnTo>
                  <a:pt x="592" y="768"/>
                </a:lnTo>
                <a:lnTo>
                  <a:pt x="632" y="824"/>
                </a:lnTo>
                <a:lnTo>
                  <a:pt x="656" y="912"/>
                </a:lnTo>
                <a:lnTo>
                  <a:pt x="632" y="912"/>
                </a:lnTo>
                <a:lnTo>
                  <a:pt x="576" y="880"/>
                </a:lnTo>
                <a:lnTo>
                  <a:pt x="392" y="792"/>
                </a:lnTo>
                <a:lnTo>
                  <a:pt x="368" y="760"/>
                </a:lnTo>
              </a:path>
            </a:pathLst>
          </a:custGeom>
          <a:solidFill>
            <a:schemeClr val="accent6"/>
          </a:solidFill>
          <a:ln w="6350" cap="flat" cmpd="sng" algn="ctr">
            <a:solidFill>
              <a:schemeClr val="tx1">
                <a:lumMod val="50000"/>
                <a:lumOff val="50000"/>
              </a:schemeClr>
            </a:solidFill>
            <a:prstDash val="solid"/>
            <a:round/>
            <a:headEnd/>
            <a:tailEnd/>
          </a:ln>
        </p:spPr>
        <p:txBody>
          <a:bodyPr lIns="0" tIns="0" rIns="0" bIns="0" anchor="ctr"/>
          <a:lstStyle/>
          <a:p>
            <a:endParaRPr lang="ru-RU" kern="0" dirty="0">
              <a:solidFill>
                <a:sysClr val="windowText" lastClr="000000"/>
              </a:solidFill>
            </a:endParaRPr>
          </a:p>
        </p:txBody>
      </p:sp>
      <p:sp>
        <p:nvSpPr>
          <p:cNvPr id="207" name="Freeform 77"/>
          <p:cNvSpPr>
            <a:spLocks/>
          </p:cNvSpPr>
          <p:nvPr>
            <p:custDataLst>
              <p:tags r:id="rId78"/>
            </p:custDataLst>
          </p:nvPr>
        </p:nvSpPr>
        <p:spPr bwMode="auto">
          <a:xfrm rot="489215">
            <a:off x="5938838" y="1982788"/>
            <a:ext cx="1661932" cy="2027918"/>
          </a:xfrm>
          <a:custGeom>
            <a:avLst/>
            <a:gdLst>
              <a:gd name="T0" fmla="*/ 2147483647 w 1193"/>
              <a:gd name="T1" fmla="*/ 2147483647 h 1433"/>
              <a:gd name="T2" fmla="*/ 2147483647 w 1193"/>
              <a:gd name="T3" fmla="*/ 2147483647 h 1433"/>
              <a:gd name="T4" fmla="*/ 2147483647 w 1193"/>
              <a:gd name="T5" fmla="*/ 2147483647 h 1433"/>
              <a:gd name="T6" fmla="*/ 2147483647 w 1193"/>
              <a:gd name="T7" fmla="*/ 2147483647 h 1433"/>
              <a:gd name="T8" fmla="*/ 2147483647 w 1193"/>
              <a:gd name="T9" fmla="*/ 2147483647 h 1433"/>
              <a:gd name="T10" fmla="*/ 2147483647 w 1193"/>
              <a:gd name="T11" fmla="*/ 2147483647 h 1433"/>
              <a:gd name="T12" fmla="*/ 2147483647 w 1193"/>
              <a:gd name="T13" fmla="*/ 2147483647 h 1433"/>
              <a:gd name="T14" fmla="*/ 2147483647 w 1193"/>
              <a:gd name="T15" fmla="*/ 2147483647 h 1433"/>
              <a:gd name="T16" fmla="*/ 2147483647 w 1193"/>
              <a:gd name="T17" fmla="*/ 2147483647 h 1433"/>
              <a:gd name="T18" fmla="*/ 2147483647 w 1193"/>
              <a:gd name="T19" fmla="*/ 2147483647 h 1433"/>
              <a:gd name="T20" fmla="*/ 2147483647 w 1193"/>
              <a:gd name="T21" fmla="*/ 2147483647 h 1433"/>
              <a:gd name="T22" fmla="*/ 2147483647 w 1193"/>
              <a:gd name="T23" fmla="*/ 2147483647 h 1433"/>
              <a:gd name="T24" fmla="*/ 2147483647 w 1193"/>
              <a:gd name="T25" fmla="*/ 2147483647 h 1433"/>
              <a:gd name="T26" fmla="*/ 2147483647 w 1193"/>
              <a:gd name="T27" fmla="*/ 2147483647 h 1433"/>
              <a:gd name="T28" fmla="*/ 2147483647 w 1193"/>
              <a:gd name="T29" fmla="*/ 2147483647 h 1433"/>
              <a:gd name="T30" fmla="*/ 2147483647 w 1193"/>
              <a:gd name="T31" fmla="*/ 2147483647 h 1433"/>
              <a:gd name="T32" fmla="*/ 2147483647 w 1193"/>
              <a:gd name="T33" fmla="*/ 2147483647 h 1433"/>
              <a:gd name="T34" fmla="*/ 2147483647 w 1193"/>
              <a:gd name="T35" fmla="*/ 2147483647 h 1433"/>
              <a:gd name="T36" fmla="*/ 2147483647 w 1193"/>
              <a:gd name="T37" fmla="*/ 2147483647 h 1433"/>
              <a:gd name="T38" fmla="*/ 2147483647 w 1193"/>
              <a:gd name="T39" fmla="*/ 2147483647 h 1433"/>
              <a:gd name="T40" fmla="*/ 2147483647 w 1193"/>
              <a:gd name="T41" fmla="*/ 2147483647 h 1433"/>
              <a:gd name="T42" fmla="*/ 2147483647 w 1193"/>
              <a:gd name="T43" fmla="*/ 2147483647 h 1433"/>
              <a:gd name="T44" fmla="*/ 2147483647 w 1193"/>
              <a:gd name="T45" fmla="*/ 2147483647 h 1433"/>
              <a:gd name="T46" fmla="*/ 2147483647 w 1193"/>
              <a:gd name="T47" fmla="*/ 2147483647 h 1433"/>
              <a:gd name="T48" fmla="*/ 2147483647 w 1193"/>
              <a:gd name="T49" fmla="*/ 2147483647 h 1433"/>
              <a:gd name="T50" fmla="*/ 2147483647 w 1193"/>
              <a:gd name="T51" fmla="*/ 2147483647 h 1433"/>
              <a:gd name="T52" fmla="*/ 2147483647 w 1193"/>
              <a:gd name="T53" fmla="*/ 2147483647 h 1433"/>
              <a:gd name="T54" fmla="*/ 2147483647 w 1193"/>
              <a:gd name="T55" fmla="*/ 2147483647 h 1433"/>
              <a:gd name="T56" fmla="*/ 2147483647 w 1193"/>
              <a:gd name="T57" fmla="*/ 2147483647 h 1433"/>
              <a:gd name="T58" fmla="*/ 2147483647 w 1193"/>
              <a:gd name="T59" fmla="*/ 2147483647 h 1433"/>
              <a:gd name="T60" fmla="*/ 2147483647 w 1193"/>
              <a:gd name="T61" fmla="*/ 2147483647 h 1433"/>
              <a:gd name="T62" fmla="*/ 2147483647 w 1193"/>
              <a:gd name="T63" fmla="*/ 2147483647 h 1433"/>
              <a:gd name="T64" fmla="*/ 2147483647 w 1193"/>
              <a:gd name="T65" fmla="*/ 2147483647 h 1433"/>
              <a:gd name="T66" fmla="*/ 2147483647 w 1193"/>
              <a:gd name="T67" fmla="*/ 2147483647 h 1433"/>
              <a:gd name="T68" fmla="*/ 2147483647 w 1193"/>
              <a:gd name="T69" fmla="*/ 2147483647 h 1433"/>
              <a:gd name="T70" fmla="*/ 2147483647 w 1193"/>
              <a:gd name="T71" fmla="*/ 2147483647 h 1433"/>
              <a:gd name="T72" fmla="*/ 2147483647 w 1193"/>
              <a:gd name="T73" fmla="*/ 2147483647 h 1433"/>
              <a:gd name="T74" fmla="*/ 2147483647 w 1193"/>
              <a:gd name="T75" fmla="*/ 2147483647 h 1433"/>
              <a:gd name="T76" fmla="*/ 2147483647 w 1193"/>
              <a:gd name="T77" fmla="*/ 2147483647 h 1433"/>
              <a:gd name="T78" fmla="*/ 2147483647 w 1193"/>
              <a:gd name="T79" fmla="*/ 2147483647 h 1433"/>
              <a:gd name="T80" fmla="*/ 2147483647 w 1193"/>
              <a:gd name="T81" fmla="*/ 2147483647 h 1433"/>
              <a:gd name="T82" fmla="*/ 2147483647 w 1193"/>
              <a:gd name="T83" fmla="*/ 2147483647 h 1433"/>
              <a:gd name="T84" fmla="*/ 2147483647 w 1193"/>
              <a:gd name="T85" fmla="*/ 2147483647 h 1433"/>
              <a:gd name="T86" fmla="*/ 2147483647 w 1193"/>
              <a:gd name="T87" fmla="*/ 2147483647 h 1433"/>
              <a:gd name="T88" fmla="*/ 2147483647 w 1193"/>
              <a:gd name="T89" fmla="*/ 2147483647 h 1433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w 1193"/>
              <a:gd name="T136" fmla="*/ 0 h 1433"/>
              <a:gd name="T137" fmla="*/ 1193 w 1193"/>
              <a:gd name="T138" fmla="*/ 1433 h 1433"/>
            </a:gdLst>
            <a:ahLst/>
            <a:cxnLst>
              <a:cxn ang="T90">
                <a:pos x="T0" y="T1"/>
              </a:cxn>
              <a:cxn ang="T91">
                <a:pos x="T2" y="T3"/>
              </a:cxn>
              <a:cxn ang="T92">
                <a:pos x="T4" y="T5"/>
              </a:cxn>
              <a:cxn ang="T93">
                <a:pos x="T6" y="T7"/>
              </a:cxn>
              <a:cxn ang="T94">
                <a:pos x="T8" y="T9"/>
              </a:cxn>
              <a:cxn ang="T95">
                <a:pos x="T10" y="T11"/>
              </a:cxn>
              <a:cxn ang="T96">
                <a:pos x="T12" y="T13"/>
              </a:cxn>
              <a:cxn ang="T97">
                <a:pos x="T14" y="T15"/>
              </a:cxn>
              <a:cxn ang="T98">
                <a:pos x="T16" y="T17"/>
              </a:cxn>
              <a:cxn ang="T99">
                <a:pos x="T18" y="T19"/>
              </a:cxn>
              <a:cxn ang="T100">
                <a:pos x="T20" y="T21"/>
              </a:cxn>
              <a:cxn ang="T101">
                <a:pos x="T22" y="T23"/>
              </a:cxn>
              <a:cxn ang="T102">
                <a:pos x="T24" y="T25"/>
              </a:cxn>
              <a:cxn ang="T103">
                <a:pos x="T26" y="T27"/>
              </a:cxn>
              <a:cxn ang="T104">
                <a:pos x="T28" y="T29"/>
              </a:cxn>
              <a:cxn ang="T105">
                <a:pos x="T30" y="T31"/>
              </a:cxn>
              <a:cxn ang="T106">
                <a:pos x="T32" y="T33"/>
              </a:cxn>
              <a:cxn ang="T107">
                <a:pos x="T34" y="T35"/>
              </a:cxn>
              <a:cxn ang="T108">
                <a:pos x="T36" y="T37"/>
              </a:cxn>
              <a:cxn ang="T109">
                <a:pos x="T38" y="T39"/>
              </a:cxn>
              <a:cxn ang="T110">
                <a:pos x="T40" y="T41"/>
              </a:cxn>
              <a:cxn ang="T111">
                <a:pos x="T42" y="T43"/>
              </a:cxn>
              <a:cxn ang="T112">
                <a:pos x="T44" y="T45"/>
              </a:cxn>
              <a:cxn ang="T113">
                <a:pos x="T46" y="T47"/>
              </a:cxn>
              <a:cxn ang="T114">
                <a:pos x="T48" y="T49"/>
              </a:cxn>
              <a:cxn ang="T115">
                <a:pos x="T50" y="T51"/>
              </a:cxn>
              <a:cxn ang="T116">
                <a:pos x="T52" y="T53"/>
              </a:cxn>
              <a:cxn ang="T117">
                <a:pos x="T54" y="T55"/>
              </a:cxn>
              <a:cxn ang="T118">
                <a:pos x="T56" y="T57"/>
              </a:cxn>
              <a:cxn ang="T119">
                <a:pos x="T58" y="T59"/>
              </a:cxn>
              <a:cxn ang="T120">
                <a:pos x="T60" y="T61"/>
              </a:cxn>
              <a:cxn ang="T121">
                <a:pos x="T62" y="T63"/>
              </a:cxn>
              <a:cxn ang="T122">
                <a:pos x="T64" y="T65"/>
              </a:cxn>
              <a:cxn ang="T123">
                <a:pos x="T66" y="T67"/>
              </a:cxn>
              <a:cxn ang="T124">
                <a:pos x="T68" y="T69"/>
              </a:cxn>
              <a:cxn ang="T125">
                <a:pos x="T70" y="T71"/>
              </a:cxn>
              <a:cxn ang="T126">
                <a:pos x="T72" y="T73"/>
              </a:cxn>
              <a:cxn ang="T127">
                <a:pos x="T74" y="T75"/>
              </a:cxn>
              <a:cxn ang="T128">
                <a:pos x="T76" y="T77"/>
              </a:cxn>
              <a:cxn ang="T129">
                <a:pos x="T78" y="T79"/>
              </a:cxn>
              <a:cxn ang="T130">
                <a:pos x="T80" y="T81"/>
              </a:cxn>
              <a:cxn ang="T131">
                <a:pos x="T82" y="T83"/>
              </a:cxn>
              <a:cxn ang="T132">
                <a:pos x="T84" y="T85"/>
              </a:cxn>
              <a:cxn ang="T133">
                <a:pos x="T86" y="T87"/>
              </a:cxn>
              <a:cxn ang="T134">
                <a:pos x="T88" y="T89"/>
              </a:cxn>
            </a:cxnLst>
            <a:rect l="T135" t="T136" r="T137" b="T138"/>
            <a:pathLst>
              <a:path w="1193" h="1433">
                <a:moveTo>
                  <a:pt x="272" y="432"/>
                </a:moveTo>
                <a:lnTo>
                  <a:pt x="256" y="392"/>
                </a:lnTo>
                <a:lnTo>
                  <a:pt x="256" y="352"/>
                </a:lnTo>
                <a:lnTo>
                  <a:pt x="296" y="360"/>
                </a:lnTo>
                <a:lnTo>
                  <a:pt x="328" y="344"/>
                </a:lnTo>
                <a:lnTo>
                  <a:pt x="376" y="352"/>
                </a:lnTo>
                <a:lnTo>
                  <a:pt x="352" y="408"/>
                </a:lnTo>
                <a:lnTo>
                  <a:pt x="400" y="432"/>
                </a:lnTo>
                <a:lnTo>
                  <a:pt x="496" y="472"/>
                </a:lnTo>
                <a:lnTo>
                  <a:pt x="488" y="400"/>
                </a:lnTo>
                <a:lnTo>
                  <a:pt x="536" y="392"/>
                </a:lnTo>
                <a:lnTo>
                  <a:pt x="544" y="360"/>
                </a:lnTo>
                <a:lnTo>
                  <a:pt x="624" y="312"/>
                </a:lnTo>
                <a:lnTo>
                  <a:pt x="568" y="272"/>
                </a:lnTo>
                <a:lnTo>
                  <a:pt x="584" y="232"/>
                </a:lnTo>
                <a:lnTo>
                  <a:pt x="648" y="176"/>
                </a:lnTo>
                <a:lnTo>
                  <a:pt x="680" y="192"/>
                </a:lnTo>
                <a:lnTo>
                  <a:pt x="696" y="152"/>
                </a:lnTo>
                <a:lnTo>
                  <a:pt x="752" y="120"/>
                </a:lnTo>
                <a:lnTo>
                  <a:pt x="752" y="152"/>
                </a:lnTo>
                <a:lnTo>
                  <a:pt x="784" y="152"/>
                </a:lnTo>
                <a:lnTo>
                  <a:pt x="800" y="136"/>
                </a:lnTo>
                <a:lnTo>
                  <a:pt x="880" y="136"/>
                </a:lnTo>
                <a:lnTo>
                  <a:pt x="880" y="80"/>
                </a:lnTo>
                <a:lnTo>
                  <a:pt x="944" y="16"/>
                </a:lnTo>
                <a:lnTo>
                  <a:pt x="1000" y="40"/>
                </a:lnTo>
                <a:lnTo>
                  <a:pt x="1024" y="32"/>
                </a:lnTo>
                <a:lnTo>
                  <a:pt x="1064" y="40"/>
                </a:lnTo>
                <a:lnTo>
                  <a:pt x="1056" y="0"/>
                </a:lnTo>
                <a:lnTo>
                  <a:pt x="1088" y="16"/>
                </a:lnTo>
                <a:lnTo>
                  <a:pt x="1120" y="48"/>
                </a:lnTo>
                <a:lnTo>
                  <a:pt x="1088" y="112"/>
                </a:lnTo>
                <a:lnTo>
                  <a:pt x="1080" y="136"/>
                </a:lnTo>
                <a:lnTo>
                  <a:pt x="1104" y="176"/>
                </a:lnTo>
                <a:lnTo>
                  <a:pt x="1144" y="176"/>
                </a:lnTo>
                <a:lnTo>
                  <a:pt x="1160" y="176"/>
                </a:lnTo>
                <a:lnTo>
                  <a:pt x="1184" y="200"/>
                </a:lnTo>
                <a:lnTo>
                  <a:pt x="1176" y="248"/>
                </a:lnTo>
                <a:lnTo>
                  <a:pt x="1136" y="288"/>
                </a:lnTo>
                <a:lnTo>
                  <a:pt x="1144" y="336"/>
                </a:lnTo>
                <a:lnTo>
                  <a:pt x="1168" y="352"/>
                </a:lnTo>
                <a:lnTo>
                  <a:pt x="1160" y="384"/>
                </a:lnTo>
                <a:lnTo>
                  <a:pt x="1192" y="400"/>
                </a:lnTo>
                <a:lnTo>
                  <a:pt x="1168" y="464"/>
                </a:lnTo>
                <a:lnTo>
                  <a:pt x="1144" y="472"/>
                </a:lnTo>
                <a:lnTo>
                  <a:pt x="1096" y="496"/>
                </a:lnTo>
                <a:lnTo>
                  <a:pt x="1120" y="528"/>
                </a:lnTo>
                <a:lnTo>
                  <a:pt x="1080" y="560"/>
                </a:lnTo>
                <a:lnTo>
                  <a:pt x="1088" y="592"/>
                </a:lnTo>
                <a:lnTo>
                  <a:pt x="1144" y="664"/>
                </a:lnTo>
                <a:lnTo>
                  <a:pt x="1144" y="696"/>
                </a:lnTo>
                <a:lnTo>
                  <a:pt x="1152" y="720"/>
                </a:lnTo>
                <a:lnTo>
                  <a:pt x="1112" y="736"/>
                </a:lnTo>
                <a:lnTo>
                  <a:pt x="1080" y="760"/>
                </a:lnTo>
                <a:lnTo>
                  <a:pt x="1040" y="744"/>
                </a:lnTo>
                <a:lnTo>
                  <a:pt x="1032" y="784"/>
                </a:lnTo>
                <a:lnTo>
                  <a:pt x="1064" y="816"/>
                </a:lnTo>
                <a:lnTo>
                  <a:pt x="1048" y="872"/>
                </a:lnTo>
                <a:lnTo>
                  <a:pt x="1096" y="952"/>
                </a:lnTo>
                <a:lnTo>
                  <a:pt x="1064" y="1008"/>
                </a:lnTo>
                <a:lnTo>
                  <a:pt x="1040" y="1008"/>
                </a:lnTo>
                <a:lnTo>
                  <a:pt x="1040" y="1040"/>
                </a:lnTo>
                <a:lnTo>
                  <a:pt x="976" y="1072"/>
                </a:lnTo>
                <a:lnTo>
                  <a:pt x="992" y="1144"/>
                </a:lnTo>
                <a:lnTo>
                  <a:pt x="984" y="1168"/>
                </a:lnTo>
                <a:lnTo>
                  <a:pt x="1008" y="1192"/>
                </a:lnTo>
                <a:lnTo>
                  <a:pt x="1008" y="1232"/>
                </a:lnTo>
                <a:lnTo>
                  <a:pt x="1040" y="1232"/>
                </a:lnTo>
                <a:lnTo>
                  <a:pt x="1032" y="1280"/>
                </a:lnTo>
                <a:lnTo>
                  <a:pt x="1048" y="1312"/>
                </a:lnTo>
                <a:lnTo>
                  <a:pt x="1000" y="1336"/>
                </a:lnTo>
                <a:lnTo>
                  <a:pt x="992" y="1376"/>
                </a:lnTo>
                <a:lnTo>
                  <a:pt x="960" y="1376"/>
                </a:lnTo>
                <a:lnTo>
                  <a:pt x="920" y="1400"/>
                </a:lnTo>
                <a:lnTo>
                  <a:pt x="904" y="1416"/>
                </a:lnTo>
                <a:lnTo>
                  <a:pt x="864" y="1416"/>
                </a:lnTo>
                <a:lnTo>
                  <a:pt x="840" y="1432"/>
                </a:lnTo>
                <a:lnTo>
                  <a:pt x="800" y="1408"/>
                </a:lnTo>
                <a:lnTo>
                  <a:pt x="768" y="1424"/>
                </a:lnTo>
                <a:lnTo>
                  <a:pt x="736" y="1416"/>
                </a:lnTo>
                <a:lnTo>
                  <a:pt x="720" y="1432"/>
                </a:lnTo>
                <a:lnTo>
                  <a:pt x="696" y="1416"/>
                </a:lnTo>
                <a:lnTo>
                  <a:pt x="656" y="1432"/>
                </a:lnTo>
                <a:lnTo>
                  <a:pt x="624" y="1408"/>
                </a:lnTo>
                <a:lnTo>
                  <a:pt x="600" y="1392"/>
                </a:lnTo>
                <a:lnTo>
                  <a:pt x="592" y="1376"/>
                </a:lnTo>
                <a:lnTo>
                  <a:pt x="560" y="1328"/>
                </a:lnTo>
                <a:lnTo>
                  <a:pt x="552" y="1304"/>
                </a:lnTo>
                <a:lnTo>
                  <a:pt x="536" y="1296"/>
                </a:lnTo>
                <a:lnTo>
                  <a:pt x="512" y="1320"/>
                </a:lnTo>
                <a:lnTo>
                  <a:pt x="488" y="1296"/>
                </a:lnTo>
                <a:lnTo>
                  <a:pt x="448" y="1272"/>
                </a:lnTo>
                <a:lnTo>
                  <a:pt x="408" y="1312"/>
                </a:lnTo>
                <a:lnTo>
                  <a:pt x="400" y="1360"/>
                </a:lnTo>
                <a:lnTo>
                  <a:pt x="368" y="1400"/>
                </a:lnTo>
                <a:lnTo>
                  <a:pt x="352" y="1376"/>
                </a:lnTo>
                <a:lnTo>
                  <a:pt x="344" y="1392"/>
                </a:lnTo>
                <a:lnTo>
                  <a:pt x="296" y="1408"/>
                </a:lnTo>
                <a:lnTo>
                  <a:pt x="288" y="1424"/>
                </a:lnTo>
                <a:lnTo>
                  <a:pt x="264" y="1424"/>
                </a:lnTo>
                <a:lnTo>
                  <a:pt x="256" y="1384"/>
                </a:lnTo>
                <a:lnTo>
                  <a:pt x="264" y="1296"/>
                </a:lnTo>
                <a:lnTo>
                  <a:pt x="232" y="1272"/>
                </a:lnTo>
                <a:lnTo>
                  <a:pt x="216" y="1248"/>
                </a:lnTo>
                <a:lnTo>
                  <a:pt x="224" y="1224"/>
                </a:lnTo>
                <a:lnTo>
                  <a:pt x="200" y="1216"/>
                </a:lnTo>
                <a:lnTo>
                  <a:pt x="200" y="1176"/>
                </a:lnTo>
                <a:lnTo>
                  <a:pt x="160" y="1144"/>
                </a:lnTo>
                <a:lnTo>
                  <a:pt x="152" y="1128"/>
                </a:lnTo>
                <a:lnTo>
                  <a:pt x="144" y="1104"/>
                </a:lnTo>
                <a:lnTo>
                  <a:pt x="72" y="1104"/>
                </a:lnTo>
                <a:lnTo>
                  <a:pt x="64" y="1064"/>
                </a:lnTo>
                <a:lnTo>
                  <a:pt x="80" y="1032"/>
                </a:lnTo>
                <a:lnTo>
                  <a:pt x="56" y="1000"/>
                </a:lnTo>
                <a:lnTo>
                  <a:pt x="48" y="960"/>
                </a:lnTo>
                <a:lnTo>
                  <a:pt x="24" y="952"/>
                </a:lnTo>
                <a:lnTo>
                  <a:pt x="56" y="912"/>
                </a:lnTo>
                <a:lnTo>
                  <a:pt x="40" y="888"/>
                </a:lnTo>
                <a:lnTo>
                  <a:pt x="40" y="856"/>
                </a:lnTo>
                <a:lnTo>
                  <a:pt x="24" y="816"/>
                </a:lnTo>
                <a:lnTo>
                  <a:pt x="0" y="784"/>
                </a:lnTo>
                <a:lnTo>
                  <a:pt x="32" y="752"/>
                </a:lnTo>
                <a:lnTo>
                  <a:pt x="64" y="744"/>
                </a:lnTo>
                <a:lnTo>
                  <a:pt x="64" y="696"/>
                </a:lnTo>
                <a:lnTo>
                  <a:pt x="112" y="632"/>
                </a:lnTo>
                <a:lnTo>
                  <a:pt x="88" y="608"/>
                </a:lnTo>
                <a:lnTo>
                  <a:pt x="88" y="576"/>
                </a:lnTo>
                <a:lnTo>
                  <a:pt x="48" y="544"/>
                </a:lnTo>
                <a:lnTo>
                  <a:pt x="32" y="496"/>
                </a:lnTo>
                <a:lnTo>
                  <a:pt x="40" y="456"/>
                </a:lnTo>
                <a:lnTo>
                  <a:pt x="48" y="464"/>
                </a:lnTo>
                <a:lnTo>
                  <a:pt x="64" y="440"/>
                </a:lnTo>
                <a:lnTo>
                  <a:pt x="88" y="464"/>
                </a:lnTo>
                <a:lnTo>
                  <a:pt x="168" y="416"/>
                </a:lnTo>
                <a:lnTo>
                  <a:pt x="176" y="448"/>
                </a:lnTo>
                <a:lnTo>
                  <a:pt x="272" y="432"/>
                </a:lnTo>
              </a:path>
            </a:pathLst>
          </a:custGeom>
          <a:solidFill>
            <a:schemeClr val="accent3">
              <a:lumMod val="20000"/>
              <a:lumOff val="80000"/>
            </a:schemeClr>
          </a:solidFill>
          <a:ln w="6350" cap="flat" cmpd="sng" algn="ctr">
            <a:solidFill>
              <a:schemeClr val="tx1">
                <a:lumMod val="50000"/>
                <a:lumOff val="50000"/>
              </a:schemeClr>
            </a:solidFill>
            <a:prstDash val="solid"/>
            <a:round/>
            <a:headEnd/>
            <a:tailEnd/>
          </a:ln>
        </p:spPr>
        <p:txBody>
          <a:bodyPr lIns="0" tIns="0" rIns="0" bIns="0" anchor="ctr"/>
          <a:lstStyle/>
          <a:p>
            <a:endParaRPr lang="ru-RU" kern="0" dirty="0">
              <a:solidFill>
                <a:sysClr val="windowText" lastClr="000000"/>
              </a:solidFill>
            </a:endParaRPr>
          </a:p>
        </p:txBody>
      </p:sp>
      <p:sp>
        <p:nvSpPr>
          <p:cNvPr id="208" name="Freeform 106"/>
          <p:cNvSpPr>
            <a:spLocks/>
          </p:cNvSpPr>
          <p:nvPr>
            <p:custDataLst>
              <p:tags r:id="rId79"/>
            </p:custDataLst>
          </p:nvPr>
        </p:nvSpPr>
        <p:spPr bwMode="auto">
          <a:xfrm rot="489215">
            <a:off x="7829550" y="3756025"/>
            <a:ext cx="559894" cy="612331"/>
          </a:xfrm>
          <a:custGeom>
            <a:avLst/>
            <a:gdLst>
              <a:gd name="T0" fmla="*/ 2147483647 w 401"/>
              <a:gd name="T1" fmla="*/ 2147483647 h 433"/>
              <a:gd name="T2" fmla="*/ 2147483647 w 401"/>
              <a:gd name="T3" fmla="*/ 2147483647 h 433"/>
              <a:gd name="T4" fmla="*/ 2147483647 w 401"/>
              <a:gd name="T5" fmla="*/ 2147483647 h 433"/>
              <a:gd name="T6" fmla="*/ 2147483647 w 401"/>
              <a:gd name="T7" fmla="*/ 0 h 433"/>
              <a:gd name="T8" fmla="*/ 0 w 401"/>
              <a:gd name="T9" fmla="*/ 2147483647 h 433"/>
              <a:gd name="T10" fmla="*/ 2147483647 w 401"/>
              <a:gd name="T11" fmla="*/ 2147483647 h 433"/>
              <a:gd name="T12" fmla="*/ 2147483647 w 401"/>
              <a:gd name="T13" fmla="*/ 2147483647 h 433"/>
              <a:gd name="T14" fmla="*/ 2147483647 w 401"/>
              <a:gd name="T15" fmla="*/ 2147483647 h 433"/>
              <a:gd name="T16" fmla="*/ 2147483647 w 401"/>
              <a:gd name="T17" fmla="*/ 2147483647 h 433"/>
              <a:gd name="T18" fmla="*/ 2147483647 w 401"/>
              <a:gd name="T19" fmla="*/ 2147483647 h 433"/>
              <a:gd name="T20" fmla="*/ 2147483647 w 401"/>
              <a:gd name="T21" fmla="*/ 2147483647 h 433"/>
              <a:gd name="T22" fmla="*/ 2147483647 w 401"/>
              <a:gd name="T23" fmla="*/ 2147483647 h 433"/>
              <a:gd name="T24" fmla="*/ 2147483647 w 401"/>
              <a:gd name="T25" fmla="*/ 2147483647 h 433"/>
              <a:gd name="T26" fmla="*/ 2147483647 w 401"/>
              <a:gd name="T27" fmla="*/ 2147483647 h 433"/>
              <a:gd name="T28" fmla="*/ 2147483647 w 401"/>
              <a:gd name="T29" fmla="*/ 2147483647 h 433"/>
              <a:gd name="T30" fmla="*/ 2147483647 w 401"/>
              <a:gd name="T31" fmla="*/ 2147483647 h 433"/>
              <a:gd name="T32" fmla="*/ 2147483647 w 401"/>
              <a:gd name="T33" fmla="*/ 2147483647 h 433"/>
              <a:gd name="T34" fmla="*/ 2147483647 w 401"/>
              <a:gd name="T35" fmla="*/ 2147483647 h 433"/>
              <a:gd name="T36" fmla="*/ 2147483647 w 401"/>
              <a:gd name="T37" fmla="*/ 2147483647 h 433"/>
              <a:gd name="T38" fmla="*/ 2147483647 w 401"/>
              <a:gd name="T39" fmla="*/ 2147483647 h 433"/>
              <a:gd name="T40" fmla="*/ 2147483647 w 401"/>
              <a:gd name="T41" fmla="*/ 2147483647 h 433"/>
              <a:gd name="T42" fmla="*/ 2147483647 w 401"/>
              <a:gd name="T43" fmla="*/ 2147483647 h 433"/>
              <a:gd name="T44" fmla="*/ 2147483647 w 401"/>
              <a:gd name="T45" fmla="*/ 2147483647 h 433"/>
              <a:gd name="T46" fmla="*/ 2147483647 w 401"/>
              <a:gd name="T47" fmla="*/ 2147483647 h 433"/>
              <a:gd name="T48" fmla="*/ 2147483647 w 401"/>
              <a:gd name="T49" fmla="*/ 2147483647 h 433"/>
              <a:gd name="T50" fmla="*/ 2147483647 w 401"/>
              <a:gd name="T51" fmla="*/ 2147483647 h 433"/>
              <a:gd name="T52" fmla="*/ 2147483647 w 401"/>
              <a:gd name="T53" fmla="*/ 2147483647 h 433"/>
              <a:gd name="T54" fmla="*/ 2147483647 w 401"/>
              <a:gd name="T55" fmla="*/ 2147483647 h 433"/>
              <a:gd name="T56" fmla="*/ 2147483647 w 401"/>
              <a:gd name="T57" fmla="*/ 2147483647 h 433"/>
              <a:gd name="T58" fmla="*/ 2147483647 w 401"/>
              <a:gd name="T59" fmla="*/ 2147483647 h 433"/>
              <a:gd name="T60" fmla="*/ 2147483647 w 401"/>
              <a:gd name="T61" fmla="*/ 2147483647 h 433"/>
              <a:gd name="T62" fmla="*/ 2147483647 w 401"/>
              <a:gd name="T63" fmla="*/ 2147483647 h 433"/>
              <a:gd name="T64" fmla="*/ 2147483647 w 401"/>
              <a:gd name="T65" fmla="*/ 2147483647 h 433"/>
              <a:gd name="T66" fmla="*/ 2147483647 w 401"/>
              <a:gd name="T67" fmla="*/ 2147483647 h 433"/>
              <a:gd name="T68" fmla="*/ 2147483647 w 401"/>
              <a:gd name="T69" fmla="*/ 2147483647 h 433"/>
              <a:gd name="T70" fmla="*/ 2147483647 w 401"/>
              <a:gd name="T71" fmla="*/ 2147483647 h 433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w 401"/>
              <a:gd name="T109" fmla="*/ 0 h 433"/>
              <a:gd name="T110" fmla="*/ 401 w 401"/>
              <a:gd name="T111" fmla="*/ 433 h 433"/>
            </a:gdLst>
            <a:ahLst/>
            <a:cxnLst>
              <a:cxn ang="T72">
                <a:pos x="T0" y="T1"/>
              </a:cxn>
              <a:cxn ang="T73">
                <a:pos x="T2" y="T3"/>
              </a:cxn>
              <a:cxn ang="T74">
                <a:pos x="T4" y="T5"/>
              </a:cxn>
              <a:cxn ang="T75">
                <a:pos x="T6" y="T7"/>
              </a:cxn>
              <a:cxn ang="T76">
                <a:pos x="T8" y="T9"/>
              </a:cxn>
              <a:cxn ang="T77">
                <a:pos x="T10" y="T11"/>
              </a:cxn>
              <a:cxn ang="T78">
                <a:pos x="T12" y="T13"/>
              </a:cxn>
              <a:cxn ang="T79">
                <a:pos x="T14" y="T15"/>
              </a:cxn>
              <a:cxn ang="T80">
                <a:pos x="T16" y="T17"/>
              </a:cxn>
              <a:cxn ang="T81">
                <a:pos x="T18" y="T19"/>
              </a:cxn>
              <a:cxn ang="T82">
                <a:pos x="T20" y="T21"/>
              </a:cxn>
              <a:cxn ang="T83">
                <a:pos x="T22" y="T23"/>
              </a:cxn>
              <a:cxn ang="T84">
                <a:pos x="T24" y="T25"/>
              </a:cxn>
              <a:cxn ang="T85">
                <a:pos x="T26" y="T27"/>
              </a:cxn>
              <a:cxn ang="T86">
                <a:pos x="T28" y="T29"/>
              </a:cxn>
              <a:cxn ang="T87">
                <a:pos x="T30" y="T31"/>
              </a:cxn>
              <a:cxn ang="T88">
                <a:pos x="T32" y="T33"/>
              </a:cxn>
              <a:cxn ang="T89">
                <a:pos x="T34" y="T35"/>
              </a:cxn>
              <a:cxn ang="T90">
                <a:pos x="T36" y="T37"/>
              </a:cxn>
              <a:cxn ang="T91">
                <a:pos x="T38" y="T39"/>
              </a:cxn>
              <a:cxn ang="T92">
                <a:pos x="T40" y="T41"/>
              </a:cxn>
              <a:cxn ang="T93">
                <a:pos x="T42" y="T43"/>
              </a:cxn>
              <a:cxn ang="T94">
                <a:pos x="T44" y="T45"/>
              </a:cxn>
              <a:cxn ang="T95">
                <a:pos x="T46" y="T47"/>
              </a:cxn>
              <a:cxn ang="T96">
                <a:pos x="T48" y="T49"/>
              </a:cxn>
              <a:cxn ang="T97">
                <a:pos x="T50" y="T51"/>
              </a:cxn>
              <a:cxn ang="T98">
                <a:pos x="T52" y="T53"/>
              </a:cxn>
              <a:cxn ang="T99">
                <a:pos x="T54" y="T55"/>
              </a:cxn>
              <a:cxn ang="T100">
                <a:pos x="T56" y="T57"/>
              </a:cxn>
              <a:cxn ang="T101">
                <a:pos x="T58" y="T59"/>
              </a:cxn>
              <a:cxn ang="T102">
                <a:pos x="T60" y="T61"/>
              </a:cxn>
              <a:cxn ang="T103">
                <a:pos x="T62" y="T63"/>
              </a:cxn>
              <a:cxn ang="T104">
                <a:pos x="T64" y="T65"/>
              </a:cxn>
              <a:cxn ang="T105">
                <a:pos x="T66" y="T67"/>
              </a:cxn>
              <a:cxn ang="T106">
                <a:pos x="T68" y="T69"/>
              </a:cxn>
              <a:cxn ang="T107">
                <a:pos x="T70" y="T71"/>
              </a:cxn>
            </a:cxnLst>
            <a:rect l="T108" t="T109" r="T110" b="T111"/>
            <a:pathLst>
              <a:path w="401" h="433">
                <a:moveTo>
                  <a:pt x="104" y="64"/>
                </a:moveTo>
                <a:lnTo>
                  <a:pt x="64" y="24"/>
                </a:lnTo>
                <a:lnTo>
                  <a:pt x="48" y="32"/>
                </a:lnTo>
                <a:lnTo>
                  <a:pt x="16" y="0"/>
                </a:lnTo>
                <a:lnTo>
                  <a:pt x="0" y="16"/>
                </a:lnTo>
                <a:lnTo>
                  <a:pt x="24" y="32"/>
                </a:lnTo>
                <a:lnTo>
                  <a:pt x="40" y="56"/>
                </a:lnTo>
                <a:lnTo>
                  <a:pt x="16" y="56"/>
                </a:lnTo>
                <a:lnTo>
                  <a:pt x="24" y="80"/>
                </a:lnTo>
                <a:lnTo>
                  <a:pt x="48" y="104"/>
                </a:lnTo>
                <a:lnTo>
                  <a:pt x="80" y="152"/>
                </a:lnTo>
                <a:lnTo>
                  <a:pt x="112" y="152"/>
                </a:lnTo>
                <a:lnTo>
                  <a:pt x="144" y="192"/>
                </a:lnTo>
                <a:lnTo>
                  <a:pt x="160" y="224"/>
                </a:lnTo>
                <a:lnTo>
                  <a:pt x="192" y="240"/>
                </a:lnTo>
                <a:lnTo>
                  <a:pt x="216" y="288"/>
                </a:lnTo>
                <a:lnTo>
                  <a:pt x="272" y="328"/>
                </a:lnTo>
                <a:lnTo>
                  <a:pt x="272" y="360"/>
                </a:lnTo>
                <a:lnTo>
                  <a:pt x="328" y="416"/>
                </a:lnTo>
                <a:lnTo>
                  <a:pt x="368" y="432"/>
                </a:lnTo>
                <a:lnTo>
                  <a:pt x="344" y="384"/>
                </a:lnTo>
                <a:lnTo>
                  <a:pt x="352" y="376"/>
                </a:lnTo>
                <a:lnTo>
                  <a:pt x="376" y="368"/>
                </a:lnTo>
                <a:lnTo>
                  <a:pt x="392" y="384"/>
                </a:lnTo>
                <a:lnTo>
                  <a:pt x="400" y="360"/>
                </a:lnTo>
                <a:lnTo>
                  <a:pt x="376" y="336"/>
                </a:lnTo>
                <a:lnTo>
                  <a:pt x="312" y="320"/>
                </a:lnTo>
                <a:lnTo>
                  <a:pt x="288" y="312"/>
                </a:lnTo>
                <a:lnTo>
                  <a:pt x="264" y="256"/>
                </a:lnTo>
                <a:lnTo>
                  <a:pt x="248" y="240"/>
                </a:lnTo>
                <a:lnTo>
                  <a:pt x="272" y="216"/>
                </a:lnTo>
                <a:lnTo>
                  <a:pt x="296" y="208"/>
                </a:lnTo>
                <a:lnTo>
                  <a:pt x="248" y="176"/>
                </a:lnTo>
                <a:lnTo>
                  <a:pt x="184" y="128"/>
                </a:lnTo>
                <a:lnTo>
                  <a:pt x="152" y="112"/>
                </a:lnTo>
                <a:lnTo>
                  <a:pt x="104" y="64"/>
                </a:lnTo>
              </a:path>
            </a:pathLst>
          </a:custGeom>
          <a:solidFill>
            <a:schemeClr val="accent6"/>
          </a:solidFill>
          <a:ln w="6350" cap="flat" cmpd="sng" algn="ctr">
            <a:solidFill>
              <a:schemeClr val="tx1">
                <a:lumMod val="50000"/>
                <a:lumOff val="50000"/>
              </a:schemeClr>
            </a:solidFill>
            <a:prstDash val="solid"/>
            <a:round/>
            <a:headEnd/>
            <a:tailEnd/>
          </a:ln>
        </p:spPr>
        <p:txBody>
          <a:bodyPr lIns="0" tIns="0" rIns="0" bIns="0" anchor="ctr"/>
          <a:lstStyle/>
          <a:p>
            <a:endParaRPr lang="ru-RU" kern="0" dirty="0">
              <a:solidFill>
                <a:sysClr val="windowText" lastClr="000000"/>
              </a:solidFill>
            </a:endParaRPr>
          </a:p>
        </p:txBody>
      </p:sp>
      <p:sp>
        <p:nvSpPr>
          <p:cNvPr id="209" name="Freeform 111"/>
          <p:cNvSpPr>
            <a:spLocks/>
          </p:cNvSpPr>
          <p:nvPr>
            <p:custDataLst>
              <p:tags r:id="rId80"/>
            </p:custDataLst>
          </p:nvPr>
        </p:nvSpPr>
        <p:spPr bwMode="auto">
          <a:xfrm rot="489215">
            <a:off x="4051300" y="2994025"/>
            <a:ext cx="1100425" cy="801535"/>
          </a:xfrm>
          <a:custGeom>
            <a:avLst/>
            <a:gdLst>
              <a:gd name="T0" fmla="*/ 764 w 1419225"/>
              <a:gd name="T1" fmla="*/ 6123 h 938213"/>
              <a:gd name="T2" fmla="*/ 531 w 1419225"/>
              <a:gd name="T3" fmla="*/ 5260 h 938213"/>
              <a:gd name="T4" fmla="*/ 446 w 1419225"/>
              <a:gd name="T5" fmla="*/ 3987 h 938213"/>
              <a:gd name="T6" fmla="*/ 85 w 1419225"/>
              <a:gd name="T7" fmla="*/ 3082 h 938213"/>
              <a:gd name="T8" fmla="*/ 63 w 1419225"/>
              <a:gd name="T9" fmla="*/ 2671 h 938213"/>
              <a:gd name="T10" fmla="*/ 510 w 1419225"/>
              <a:gd name="T11" fmla="*/ 1027 h 938213"/>
              <a:gd name="T12" fmla="*/ 722 w 1419225"/>
              <a:gd name="T13" fmla="*/ 247 h 938213"/>
              <a:gd name="T14" fmla="*/ 1040 w 1419225"/>
              <a:gd name="T15" fmla="*/ 370 h 938213"/>
              <a:gd name="T16" fmla="*/ 1316 w 1419225"/>
              <a:gd name="T17" fmla="*/ 41 h 938213"/>
              <a:gd name="T18" fmla="*/ 1230 w 1419225"/>
              <a:gd name="T19" fmla="*/ 1027 h 938213"/>
              <a:gd name="T20" fmla="*/ 1888 w 1419225"/>
              <a:gd name="T21" fmla="*/ 1521 h 938213"/>
              <a:gd name="T22" fmla="*/ 2122 w 1419225"/>
              <a:gd name="T23" fmla="*/ 2178 h 938213"/>
              <a:gd name="T24" fmla="*/ 2610 w 1419225"/>
              <a:gd name="T25" fmla="*/ 1973 h 938213"/>
              <a:gd name="T26" fmla="*/ 2801 w 1419225"/>
              <a:gd name="T27" fmla="*/ 2753 h 938213"/>
              <a:gd name="T28" fmla="*/ 2929 w 1419225"/>
              <a:gd name="T29" fmla="*/ 3329 h 938213"/>
              <a:gd name="T30" fmla="*/ 3650 w 1419225"/>
              <a:gd name="T31" fmla="*/ 3945 h 938213"/>
              <a:gd name="T32" fmla="*/ 4414 w 1419225"/>
              <a:gd name="T33" fmla="*/ 4725 h 938213"/>
              <a:gd name="T34" fmla="*/ 5199 w 1419225"/>
              <a:gd name="T35" fmla="*/ 4315 h 938213"/>
              <a:gd name="T36" fmla="*/ 5538 w 1419225"/>
              <a:gd name="T37" fmla="*/ 4685 h 938213"/>
              <a:gd name="T38" fmla="*/ 6005 w 1419225"/>
              <a:gd name="T39" fmla="*/ 5754 h 938213"/>
              <a:gd name="T40" fmla="*/ 6324 w 1419225"/>
              <a:gd name="T41" fmla="*/ 6205 h 938213"/>
              <a:gd name="T42" fmla="*/ 5879 w 1419225"/>
              <a:gd name="T43" fmla="*/ 6822 h 938213"/>
              <a:gd name="T44" fmla="*/ 5475 w 1419225"/>
              <a:gd name="T45" fmla="*/ 6575 h 938213"/>
              <a:gd name="T46" fmla="*/ 4924 w 1419225"/>
              <a:gd name="T47" fmla="*/ 6534 h 938213"/>
              <a:gd name="T48" fmla="*/ 4499 w 1419225"/>
              <a:gd name="T49" fmla="*/ 6329 h 938213"/>
              <a:gd name="T50" fmla="*/ 3862 w 1419225"/>
              <a:gd name="T51" fmla="*/ 6945 h 938213"/>
              <a:gd name="T52" fmla="*/ 3586 w 1419225"/>
              <a:gd name="T53" fmla="*/ 7356 h 938213"/>
              <a:gd name="T54" fmla="*/ 3289 w 1419225"/>
              <a:gd name="T55" fmla="*/ 8096 h 938213"/>
              <a:gd name="T56" fmla="*/ 2886 w 1419225"/>
              <a:gd name="T57" fmla="*/ 7767 h 938213"/>
              <a:gd name="T58" fmla="*/ 2164 w 1419225"/>
              <a:gd name="T59" fmla="*/ 6452 h 938213"/>
              <a:gd name="T60" fmla="*/ 1740 w 1419225"/>
              <a:gd name="T61" fmla="*/ 6575 h 938213"/>
              <a:gd name="T62" fmla="*/ 1209 w 1419225"/>
              <a:gd name="T63" fmla="*/ 6699 h 938213"/>
              <a:gd name="T64" fmla="*/ 828 w 1419225"/>
              <a:gd name="T65" fmla="*/ 6904 h 938213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w 1419225"/>
              <a:gd name="T100" fmla="*/ 0 h 938213"/>
              <a:gd name="T101" fmla="*/ 1419225 w 1419225"/>
              <a:gd name="T102" fmla="*/ 938213 h 938213"/>
            </a:gdLst>
            <a:ahLst/>
            <a:cxnLst>
              <a:cxn ang="T66">
                <a:pos x="T0" y="T1"/>
              </a:cxn>
              <a:cxn ang="T67">
                <a:pos x="T2" y="T3"/>
              </a:cxn>
              <a:cxn ang="T68">
                <a:pos x="T4" y="T5"/>
              </a:cxn>
              <a:cxn ang="T69">
                <a:pos x="T6" y="T7"/>
              </a:cxn>
              <a:cxn ang="T70">
                <a:pos x="T8" y="T9"/>
              </a:cxn>
              <a:cxn ang="T71">
                <a:pos x="T10" y="T11"/>
              </a:cxn>
              <a:cxn ang="T72">
                <a:pos x="T12" y="T13"/>
              </a:cxn>
              <a:cxn ang="T73">
                <a:pos x="T14" y="T15"/>
              </a:cxn>
              <a:cxn ang="T74">
                <a:pos x="T16" y="T17"/>
              </a:cxn>
              <a:cxn ang="T75">
                <a:pos x="T18" y="T19"/>
              </a:cxn>
              <a:cxn ang="T76">
                <a:pos x="T20" y="T21"/>
              </a:cxn>
              <a:cxn ang="T77">
                <a:pos x="T22" y="T23"/>
              </a:cxn>
              <a:cxn ang="T78">
                <a:pos x="T24" y="T25"/>
              </a:cxn>
              <a:cxn ang="T79">
                <a:pos x="T26" y="T27"/>
              </a:cxn>
              <a:cxn ang="T80">
                <a:pos x="T28" y="T29"/>
              </a:cxn>
              <a:cxn ang="T81">
                <a:pos x="T30" y="T31"/>
              </a:cxn>
              <a:cxn ang="T82">
                <a:pos x="T32" y="T33"/>
              </a:cxn>
              <a:cxn ang="T83">
                <a:pos x="T34" y="T35"/>
              </a:cxn>
              <a:cxn ang="T84">
                <a:pos x="T36" y="T37"/>
              </a:cxn>
              <a:cxn ang="T85">
                <a:pos x="T38" y="T39"/>
              </a:cxn>
              <a:cxn ang="T86">
                <a:pos x="T40" y="T41"/>
              </a:cxn>
              <a:cxn ang="T87">
                <a:pos x="T42" y="T43"/>
              </a:cxn>
              <a:cxn ang="T88">
                <a:pos x="T44" y="T45"/>
              </a:cxn>
              <a:cxn ang="T89">
                <a:pos x="T46" y="T47"/>
              </a:cxn>
              <a:cxn ang="T90">
                <a:pos x="T48" y="T49"/>
              </a:cxn>
              <a:cxn ang="T91">
                <a:pos x="T50" y="T51"/>
              </a:cxn>
              <a:cxn ang="T92">
                <a:pos x="T52" y="T53"/>
              </a:cxn>
              <a:cxn ang="T93">
                <a:pos x="T54" y="T55"/>
              </a:cxn>
              <a:cxn ang="T94">
                <a:pos x="T56" y="T57"/>
              </a:cxn>
              <a:cxn ang="T95">
                <a:pos x="T58" y="T59"/>
              </a:cxn>
              <a:cxn ang="T96">
                <a:pos x="T60" y="T61"/>
              </a:cxn>
              <a:cxn ang="T97">
                <a:pos x="T62" y="T63"/>
              </a:cxn>
              <a:cxn ang="T98">
                <a:pos x="T64" y="T65"/>
              </a:cxn>
            </a:cxnLst>
            <a:rect l="T99" t="T100" r="T101" b="T102"/>
            <a:pathLst>
              <a:path w="1419225" h="938213">
                <a:moveTo>
                  <a:pt x="185737" y="800100"/>
                </a:moveTo>
                <a:lnTo>
                  <a:pt x="171450" y="709613"/>
                </a:lnTo>
                <a:lnTo>
                  <a:pt x="95250" y="661988"/>
                </a:lnTo>
                <a:lnTo>
                  <a:pt x="119062" y="609600"/>
                </a:lnTo>
                <a:lnTo>
                  <a:pt x="90487" y="552450"/>
                </a:lnTo>
                <a:lnTo>
                  <a:pt x="100012" y="461963"/>
                </a:lnTo>
                <a:lnTo>
                  <a:pt x="66675" y="400050"/>
                </a:lnTo>
                <a:lnTo>
                  <a:pt x="19050" y="357188"/>
                </a:lnTo>
                <a:lnTo>
                  <a:pt x="0" y="314325"/>
                </a:lnTo>
                <a:lnTo>
                  <a:pt x="14287" y="309563"/>
                </a:lnTo>
                <a:lnTo>
                  <a:pt x="61912" y="161925"/>
                </a:lnTo>
                <a:lnTo>
                  <a:pt x="114300" y="119063"/>
                </a:lnTo>
                <a:lnTo>
                  <a:pt x="114300" y="66675"/>
                </a:lnTo>
                <a:lnTo>
                  <a:pt x="161925" y="28575"/>
                </a:lnTo>
                <a:lnTo>
                  <a:pt x="195262" y="42863"/>
                </a:lnTo>
                <a:lnTo>
                  <a:pt x="233362" y="42863"/>
                </a:lnTo>
                <a:lnTo>
                  <a:pt x="261937" y="0"/>
                </a:lnTo>
                <a:lnTo>
                  <a:pt x="295275" y="4763"/>
                </a:lnTo>
                <a:lnTo>
                  <a:pt x="314325" y="47625"/>
                </a:lnTo>
                <a:lnTo>
                  <a:pt x="276225" y="119063"/>
                </a:lnTo>
                <a:lnTo>
                  <a:pt x="333375" y="176213"/>
                </a:lnTo>
                <a:lnTo>
                  <a:pt x="423862" y="176213"/>
                </a:lnTo>
                <a:lnTo>
                  <a:pt x="471487" y="204788"/>
                </a:lnTo>
                <a:lnTo>
                  <a:pt x="476250" y="252413"/>
                </a:lnTo>
                <a:lnTo>
                  <a:pt x="547687" y="257175"/>
                </a:lnTo>
                <a:lnTo>
                  <a:pt x="585787" y="228600"/>
                </a:lnTo>
                <a:lnTo>
                  <a:pt x="633412" y="266700"/>
                </a:lnTo>
                <a:lnTo>
                  <a:pt x="628650" y="319088"/>
                </a:lnTo>
                <a:lnTo>
                  <a:pt x="661987" y="352425"/>
                </a:lnTo>
                <a:lnTo>
                  <a:pt x="657225" y="385763"/>
                </a:lnTo>
                <a:lnTo>
                  <a:pt x="723900" y="400050"/>
                </a:lnTo>
                <a:lnTo>
                  <a:pt x="819150" y="457200"/>
                </a:lnTo>
                <a:lnTo>
                  <a:pt x="904875" y="466725"/>
                </a:lnTo>
                <a:lnTo>
                  <a:pt x="990600" y="547688"/>
                </a:lnTo>
                <a:lnTo>
                  <a:pt x="1104900" y="547688"/>
                </a:lnTo>
                <a:lnTo>
                  <a:pt x="1166812" y="500063"/>
                </a:lnTo>
                <a:lnTo>
                  <a:pt x="1195387" y="547688"/>
                </a:lnTo>
                <a:lnTo>
                  <a:pt x="1243012" y="542925"/>
                </a:lnTo>
                <a:lnTo>
                  <a:pt x="1347787" y="614363"/>
                </a:lnTo>
                <a:lnTo>
                  <a:pt x="1347787" y="666750"/>
                </a:lnTo>
                <a:lnTo>
                  <a:pt x="1419225" y="695325"/>
                </a:lnTo>
                <a:lnTo>
                  <a:pt x="1419225" y="719138"/>
                </a:lnTo>
                <a:lnTo>
                  <a:pt x="1328737" y="762000"/>
                </a:lnTo>
                <a:lnTo>
                  <a:pt x="1319212" y="790575"/>
                </a:lnTo>
                <a:lnTo>
                  <a:pt x="1262062" y="747713"/>
                </a:lnTo>
                <a:lnTo>
                  <a:pt x="1228725" y="762000"/>
                </a:lnTo>
                <a:lnTo>
                  <a:pt x="1200150" y="800100"/>
                </a:lnTo>
                <a:lnTo>
                  <a:pt x="1104900" y="757238"/>
                </a:lnTo>
                <a:lnTo>
                  <a:pt x="1047750" y="762000"/>
                </a:lnTo>
                <a:lnTo>
                  <a:pt x="1009650" y="733425"/>
                </a:lnTo>
                <a:lnTo>
                  <a:pt x="914400" y="733425"/>
                </a:lnTo>
                <a:lnTo>
                  <a:pt x="866775" y="804863"/>
                </a:lnTo>
                <a:lnTo>
                  <a:pt x="876300" y="838200"/>
                </a:lnTo>
                <a:lnTo>
                  <a:pt x="804862" y="852488"/>
                </a:lnTo>
                <a:lnTo>
                  <a:pt x="785812" y="885825"/>
                </a:lnTo>
                <a:lnTo>
                  <a:pt x="738187" y="938213"/>
                </a:lnTo>
                <a:lnTo>
                  <a:pt x="690562" y="900113"/>
                </a:lnTo>
                <a:lnTo>
                  <a:pt x="647700" y="900113"/>
                </a:lnTo>
                <a:lnTo>
                  <a:pt x="519112" y="733425"/>
                </a:lnTo>
                <a:lnTo>
                  <a:pt x="485775" y="747713"/>
                </a:lnTo>
                <a:lnTo>
                  <a:pt x="442912" y="700088"/>
                </a:lnTo>
                <a:lnTo>
                  <a:pt x="390525" y="762000"/>
                </a:lnTo>
                <a:lnTo>
                  <a:pt x="352425" y="776288"/>
                </a:lnTo>
                <a:lnTo>
                  <a:pt x="271462" y="776288"/>
                </a:lnTo>
                <a:lnTo>
                  <a:pt x="238125" y="795338"/>
                </a:lnTo>
                <a:lnTo>
                  <a:pt x="185737" y="800100"/>
                </a:lnTo>
                <a:close/>
              </a:path>
            </a:pathLst>
          </a:custGeom>
          <a:solidFill>
            <a:schemeClr val="accent6"/>
          </a:solidFill>
          <a:ln w="6350" cap="flat" cmpd="sng" algn="ctr">
            <a:solidFill>
              <a:schemeClr val="tx1">
                <a:lumMod val="50000"/>
                <a:lumOff val="50000"/>
              </a:schemeClr>
            </a:solidFill>
            <a:prstDash val="solid"/>
            <a:round/>
            <a:headEnd/>
            <a:tailEnd/>
          </a:ln>
        </p:spPr>
        <p:txBody>
          <a:bodyPr lIns="0" tIns="0" rIns="0" bIns="0" anchor="ctr"/>
          <a:lstStyle/>
          <a:p>
            <a:endParaRPr lang="ru-RU" kern="0" dirty="0">
              <a:solidFill>
                <a:sysClr val="windowText" lastClr="000000"/>
              </a:solidFill>
            </a:endParaRPr>
          </a:p>
        </p:txBody>
      </p:sp>
      <p:sp>
        <p:nvSpPr>
          <p:cNvPr id="210" name="Freeform 112"/>
          <p:cNvSpPr>
            <a:spLocks/>
          </p:cNvSpPr>
          <p:nvPr>
            <p:custDataLst>
              <p:tags r:id="rId81"/>
            </p:custDataLst>
          </p:nvPr>
        </p:nvSpPr>
        <p:spPr bwMode="auto">
          <a:xfrm rot="489215">
            <a:off x="4519613" y="4265613"/>
            <a:ext cx="513101" cy="385287"/>
          </a:xfrm>
          <a:custGeom>
            <a:avLst/>
            <a:gdLst>
              <a:gd name="T0" fmla="*/ 0 w 664368"/>
              <a:gd name="T1" fmla="*/ 2 h 445294"/>
              <a:gd name="T2" fmla="*/ 2 w 664368"/>
              <a:gd name="T3" fmla="*/ 2 h 445294"/>
              <a:gd name="T4" fmla="*/ 2 w 664368"/>
              <a:gd name="T5" fmla="*/ 2 h 445294"/>
              <a:gd name="T6" fmla="*/ 2 w 664368"/>
              <a:gd name="T7" fmla="*/ 2 h 445294"/>
              <a:gd name="T8" fmla="*/ 2 w 664368"/>
              <a:gd name="T9" fmla="*/ 2 h 445294"/>
              <a:gd name="T10" fmla="*/ 2 w 664368"/>
              <a:gd name="T11" fmla="*/ 2 h 445294"/>
              <a:gd name="T12" fmla="*/ 2 w 664368"/>
              <a:gd name="T13" fmla="*/ 2 h 445294"/>
              <a:gd name="T14" fmla="*/ 2 w 664368"/>
              <a:gd name="T15" fmla="*/ 3 h 445294"/>
              <a:gd name="T16" fmla="*/ 2 w 664368"/>
              <a:gd name="T17" fmla="*/ 2 h 445294"/>
              <a:gd name="T18" fmla="*/ 2 w 664368"/>
              <a:gd name="T19" fmla="*/ 2 h 445294"/>
              <a:gd name="T20" fmla="*/ 2 w 664368"/>
              <a:gd name="T21" fmla="*/ 2 h 445294"/>
              <a:gd name="T22" fmla="*/ 2 w 664368"/>
              <a:gd name="T23" fmla="*/ 2 h 445294"/>
              <a:gd name="T24" fmla="*/ 2 w 664368"/>
              <a:gd name="T25" fmla="*/ 2 h 445294"/>
              <a:gd name="T26" fmla="*/ 2 w 664368"/>
              <a:gd name="T27" fmla="*/ 2 h 445294"/>
              <a:gd name="T28" fmla="*/ 2 w 664368"/>
              <a:gd name="T29" fmla="*/ 2 h 445294"/>
              <a:gd name="T30" fmla="*/ 2 w 664368"/>
              <a:gd name="T31" fmla="*/ 2 h 445294"/>
              <a:gd name="T32" fmla="*/ 2 w 664368"/>
              <a:gd name="T33" fmla="*/ 2 h 445294"/>
              <a:gd name="T34" fmla="*/ 2 w 664368"/>
              <a:gd name="T35" fmla="*/ 2 h 445294"/>
              <a:gd name="T36" fmla="*/ 2 w 664368"/>
              <a:gd name="T37" fmla="*/ 2 h 445294"/>
              <a:gd name="T38" fmla="*/ 2 w 664368"/>
              <a:gd name="T39" fmla="*/ 2 h 445294"/>
              <a:gd name="T40" fmla="*/ 2 w 664368"/>
              <a:gd name="T41" fmla="*/ 0 h 445294"/>
              <a:gd name="T42" fmla="*/ 2 w 664368"/>
              <a:gd name="T43" fmla="*/ 0 h 445294"/>
              <a:gd name="T44" fmla="*/ 2 w 664368"/>
              <a:gd name="T45" fmla="*/ 2 h 445294"/>
              <a:gd name="T46" fmla="*/ 2 w 664368"/>
              <a:gd name="T47" fmla="*/ 2 h 445294"/>
              <a:gd name="T48" fmla="*/ 2 w 664368"/>
              <a:gd name="T49" fmla="*/ 2 h 445294"/>
              <a:gd name="T50" fmla="*/ 2 w 664368"/>
              <a:gd name="T51" fmla="*/ 2 h 445294"/>
              <a:gd name="T52" fmla="*/ 2 w 664368"/>
              <a:gd name="T53" fmla="*/ 2 h 445294"/>
              <a:gd name="T54" fmla="*/ 2 w 664368"/>
              <a:gd name="T55" fmla="*/ 2 h 445294"/>
              <a:gd name="T56" fmla="*/ 2 w 664368"/>
              <a:gd name="T57" fmla="*/ 2 h 445294"/>
              <a:gd name="T58" fmla="*/ 2 w 664368"/>
              <a:gd name="T59" fmla="*/ 2 h 445294"/>
              <a:gd name="T60" fmla="*/ 2 w 664368"/>
              <a:gd name="T61" fmla="*/ 2 h 445294"/>
              <a:gd name="T62" fmla="*/ 0 w 664368"/>
              <a:gd name="T63" fmla="*/ 2 h 445294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w 664368"/>
              <a:gd name="T97" fmla="*/ 0 h 445294"/>
              <a:gd name="T98" fmla="*/ 664368 w 664368"/>
              <a:gd name="T99" fmla="*/ 445294 h 445294"/>
            </a:gdLst>
            <a:ahLst/>
            <a:cxnLst>
              <a:cxn ang="T64">
                <a:pos x="T0" y="T1"/>
              </a:cxn>
              <a:cxn ang="T65">
                <a:pos x="T2" y="T3"/>
              </a:cxn>
              <a:cxn ang="T66">
                <a:pos x="T4" y="T5"/>
              </a:cxn>
              <a:cxn ang="T67">
                <a:pos x="T6" y="T7"/>
              </a:cxn>
              <a:cxn ang="T68">
                <a:pos x="T8" y="T9"/>
              </a:cxn>
              <a:cxn ang="T69">
                <a:pos x="T10" y="T11"/>
              </a:cxn>
              <a:cxn ang="T70">
                <a:pos x="T12" y="T13"/>
              </a:cxn>
              <a:cxn ang="T71">
                <a:pos x="T14" y="T15"/>
              </a:cxn>
              <a:cxn ang="T72">
                <a:pos x="T16" y="T17"/>
              </a:cxn>
              <a:cxn ang="T73">
                <a:pos x="T18" y="T19"/>
              </a:cxn>
              <a:cxn ang="T74">
                <a:pos x="T20" y="T21"/>
              </a:cxn>
              <a:cxn ang="T75">
                <a:pos x="T22" y="T23"/>
              </a:cxn>
              <a:cxn ang="T76">
                <a:pos x="T24" y="T25"/>
              </a:cxn>
              <a:cxn ang="T77">
                <a:pos x="T26" y="T27"/>
              </a:cxn>
              <a:cxn ang="T78">
                <a:pos x="T28" y="T29"/>
              </a:cxn>
              <a:cxn ang="T79">
                <a:pos x="T30" y="T31"/>
              </a:cxn>
              <a:cxn ang="T80">
                <a:pos x="T32" y="T33"/>
              </a:cxn>
              <a:cxn ang="T81">
                <a:pos x="T34" y="T35"/>
              </a:cxn>
              <a:cxn ang="T82">
                <a:pos x="T36" y="T37"/>
              </a:cxn>
              <a:cxn ang="T83">
                <a:pos x="T38" y="T39"/>
              </a:cxn>
              <a:cxn ang="T84">
                <a:pos x="T40" y="T41"/>
              </a:cxn>
              <a:cxn ang="T85">
                <a:pos x="T42" y="T43"/>
              </a:cxn>
              <a:cxn ang="T86">
                <a:pos x="T44" y="T45"/>
              </a:cxn>
              <a:cxn ang="T87">
                <a:pos x="T46" y="T47"/>
              </a:cxn>
              <a:cxn ang="T88">
                <a:pos x="T48" y="T49"/>
              </a:cxn>
              <a:cxn ang="T89">
                <a:pos x="T50" y="T51"/>
              </a:cxn>
              <a:cxn ang="T90">
                <a:pos x="T52" y="T53"/>
              </a:cxn>
              <a:cxn ang="T91">
                <a:pos x="T54" y="T55"/>
              </a:cxn>
              <a:cxn ang="T92">
                <a:pos x="T56" y="T57"/>
              </a:cxn>
              <a:cxn ang="T93">
                <a:pos x="T58" y="T59"/>
              </a:cxn>
              <a:cxn ang="T94">
                <a:pos x="T60" y="T61"/>
              </a:cxn>
              <a:cxn ang="T95">
                <a:pos x="T62" y="T63"/>
              </a:cxn>
            </a:cxnLst>
            <a:rect l="T96" t="T97" r="T98" b="T99"/>
            <a:pathLst>
              <a:path w="664368" h="445294">
                <a:moveTo>
                  <a:pt x="0" y="54769"/>
                </a:moveTo>
                <a:lnTo>
                  <a:pt x="102393" y="347663"/>
                </a:lnTo>
                <a:lnTo>
                  <a:pt x="145256" y="350044"/>
                </a:lnTo>
                <a:lnTo>
                  <a:pt x="171450" y="326231"/>
                </a:lnTo>
                <a:lnTo>
                  <a:pt x="204787" y="338138"/>
                </a:lnTo>
                <a:lnTo>
                  <a:pt x="230981" y="388144"/>
                </a:lnTo>
                <a:lnTo>
                  <a:pt x="390525" y="388144"/>
                </a:lnTo>
                <a:lnTo>
                  <a:pt x="419100" y="445294"/>
                </a:lnTo>
                <a:lnTo>
                  <a:pt x="459581" y="402431"/>
                </a:lnTo>
                <a:lnTo>
                  <a:pt x="433387" y="376238"/>
                </a:lnTo>
                <a:lnTo>
                  <a:pt x="447675" y="352425"/>
                </a:lnTo>
                <a:lnTo>
                  <a:pt x="521493" y="338138"/>
                </a:lnTo>
                <a:lnTo>
                  <a:pt x="592931" y="285750"/>
                </a:lnTo>
                <a:lnTo>
                  <a:pt x="616743" y="230981"/>
                </a:lnTo>
                <a:lnTo>
                  <a:pt x="645318" y="230981"/>
                </a:lnTo>
                <a:lnTo>
                  <a:pt x="664368" y="219075"/>
                </a:lnTo>
                <a:lnTo>
                  <a:pt x="661987" y="195263"/>
                </a:lnTo>
                <a:lnTo>
                  <a:pt x="631031" y="159544"/>
                </a:lnTo>
                <a:lnTo>
                  <a:pt x="635793" y="111919"/>
                </a:lnTo>
                <a:lnTo>
                  <a:pt x="564356" y="59531"/>
                </a:lnTo>
                <a:lnTo>
                  <a:pt x="533400" y="0"/>
                </a:lnTo>
                <a:lnTo>
                  <a:pt x="516731" y="0"/>
                </a:lnTo>
                <a:lnTo>
                  <a:pt x="490537" y="26194"/>
                </a:lnTo>
                <a:lnTo>
                  <a:pt x="476250" y="57150"/>
                </a:lnTo>
                <a:lnTo>
                  <a:pt x="388143" y="57150"/>
                </a:lnTo>
                <a:lnTo>
                  <a:pt x="330993" y="95250"/>
                </a:lnTo>
                <a:lnTo>
                  <a:pt x="288131" y="69056"/>
                </a:lnTo>
                <a:lnTo>
                  <a:pt x="273843" y="28575"/>
                </a:lnTo>
                <a:lnTo>
                  <a:pt x="219075" y="2381"/>
                </a:lnTo>
                <a:lnTo>
                  <a:pt x="88106" y="54769"/>
                </a:lnTo>
                <a:lnTo>
                  <a:pt x="45243" y="35719"/>
                </a:lnTo>
                <a:lnTo>
                  <a:pt x="0" y="54769"/>
                </a:lnTo>
                <a:close/>
              </a:path>
            </a:pathLst>
          </a:custGeom>
          <a:solidFill>
            <a:schemeClr val="accent6"/>
          </a:solidFill>
          <a:ln w="6350" cap="flat" cmpd="sng" algn="ctr">
            <a:solidFill>
              <a:schemeClr val="tx1">
                <a:lumMod val="50000"/>
                <a:lumOff val="50000"/>
              </a:schemeClr>
            </a:solidFill>
            <a:prstDash val="solid"/>
            <a:round/>
            <a:headEnd/>
            <a:tailEnd/>
          </a:ln>
        </p:spPr>
        <p:txBody>
          <a:bodyPr lIns="0" tIns="0" rIns="0" bIns="0" anchor="ctr"/>
          <a:lstStyle/>
          <a:p>
            <a:endParaRPr lang="ru-RU" kern="0" dirty="0">
              <a:solidFill>
                <a:sysClr val="windowText" lastClr="000000"/>
              </a:solidFill>
            </a:endParaRPr>
          </a:p>
        </p:txBody>
      </p:sp>
      <p:sp>
        <p:nvSpPr>
          <p:cNvPr id="211" name="Freeform 115"/>
          <p:cNvSpPr>
            <a:spLocks/>
          </p:cNvSpPr>
          <p:nvPr>
            <p:custDataLst>
              <p:tags r:id="rId82"/>
            </p:custDataLst>
          </p:nvPr>
        </p:nvSpPr>
        <p:spPr bwMode="auto">
          <a:xfrm rot="489215">
            <a:off x="7507288" y="4405313"/>
            <a:ext cx="269459" cy="180604"/>
          </a:xfrm>
          <a:custGeom>
            <a:avLst/>
            <a:gdLst>
              <a:gd name="T0" fmla="*/ 0 w 346075"/>
              <a:gd name="T1" fmla="*/ 2 h 212725"/>
              <a:gd name="T2" fmla="*/ 2 w 346075"/>
              <a:gd name="T3" fmla="*/ 2 h 212725"/>
              <a:gd name="T4" fmla="*/ 2 w 346075"/>
              <a:gd name="T5" fmla="*/ 2 h 212725"/>
              <a:gd name="T6" fmla="*/ 2 w 346075"/>
              <a:gd name="T7" fmla="*/ 2 h 212725"/>
              <a:gd name="T8" fmla="*/ 2 w 346075"/>
              <a:gd name="T9" fmla="*/ 2 h 212725"/>
              <a:gd name="T10" fmla="*/ 2 w 346075"/>
              <a:gd name="T11" fmla="*/ 2 h 212725"/>
              <a:gd name="T12" fmla="*/ 2 w 346075"/>
              <a:gd name="T13" fmla="*/ 2 h 212725"/>
              <a:gd name="T14" fmla="*/ 2 w 346075"/>
              <a:gd name="T15" fmla="*/ 2 h 212725"/>
              <a:gd name="T16" fmla="*/ 2 w 346075"/>
              <a:gd name="T17" fmla="*/ 0 h 212725"/>
              <a:gd name="T18" fmla="*/ 2 w 346075"/>
              <a:gd name="T19" fmla="*/ 2 h 212725"/>
              <a:gd name="T20" fmla="*/ 2 w 346075"/>
              <a:gd name="T21" fmla="*/ 0 h 212725"/>
              <a:gd name="T22" fmla="*/ 2 w 346075"/>
              <a:gd name="T23" fmla="*/ 2 h 212725"/>
              <a:gd name="T24" fmla="*/ 0 w 346075"/>
              <a:gd name="T25" fmla="*/ 2 h 212725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w 346075"/>
              <a:gd name="T40" fmla="*/ 0 h 212725"/>
              <a:gd name="T41" fmla="*/ 346075 w 346075"/>
              <a:gd name="T42" fmla="*/ 212725 h 212725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T39" t="T40" r="T41" b="T42"/>
            <a:pathLst>
              <a:path w="346075" h="212725">
                <a:moveTo>
                  <a:pt x="0" y="133350"/>
                </a:moveTo>
                <a:lnTo>
                  <a:pt x="114300" y="212725"/>
                </a:lnTo>
                <a:lnTo>
                  <a:pt x="219075" y="146050"/>
                </a:lnTo>
                <a:lnTo>
                  <a:pt x="231775" y="92075"/>
                </a:lnTo>
                <a:lnTo>
                  <a:pt x="317500" y="28575"/>
                </a:lnTo>
                <a:lnTo>
                  <a:pt x="333375" y="53975"/>
                </a:lnTo>
                <a:lnTo>
                  <a:pt x="346075" y="38100"/>
                </a:lnTo>
                <a:lnTo>
                  <a:pt x="317500" y="3175"/>
                </a:lnTo>
                <a:lnTo>
                  <a:pt x="279400" y="0"/>
                </a:lnTo>
                <a:lnTo>
                  <a:pt x="225425" y="15875"/>
                </a:lnTo>
                <a:lnTo>
                  <a:pt x="155575" y="0"/>
                </a:lnTo>
                <a:lnTo>
                  <a:pt x="28575" y="66675"/>
                </a:lnTo>
                <a:lnTo>
                  <a:pt x="0" y="133350"/>
                </a:lnTo>
                <a:close/>
              </a:path>
            </a:pathLst>
          </a:custGeom>
          <a:solidFill>
            <a:schemeClr val="accent3">
              <a:lumMod val="20000"/>
              <a:lumOff val="80000"/>
            </a:schemeClr>
          </a:solidFill>
          <a:ln w="6350" cap="flat" cmpd="sng" algn="ctr">
            <a:solidFill>
              <a:schemeClr val="tx1">
                <a:lumMod val="50000"/>
                <a:lumOff val="50000"/>
              </a:schemeClr>
            </a:solidFill>
            <a:prstDash val="solid"/>
            <a:round/>
            <a:headEnd/>
            <a:tailEnd/>
          </a:ln>
        </p:spPr>
        <p:txBody>
          <a:bodyPr lIns="0" tIns="0" rIns="0" bIns="0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kern="0" dirty="0">
              <a:solidFill>
                <a:sysClr val="windowText" lastClr="000000"/>
              </a:solidFill>
            </a:endParaRPr>
          </a:p>
        </p:txBody>
      </p:sp>
      <p:sp>
        <p:nvSpPr>
          <p:cNvPr id="212" name="Freeform 116"/>
          <p:cNvSpPr>
            <a:spLocks/>
          </p:cNvSpPr>
          <p:nvPr>
            <p:custDataLst>
              <p:tags r:id="rId83"/>
            </p:custDataLst>
          </p:nvPr>
        </p:nvSpPr>
        <p:spPr bwMode="auto">
          <a:xfrm rot="489215">
            <a:off x="4057650" y="3551238"/>
            <a:ext cx="505034" cy="433448"/>
          </a:xfrm>
          <a:custGeom>
            <a:avLst/>
            <a:gdLst>
              <a:gd name="T0" fmla="*/ 644 w 652463"/>
              <a:gd name="T1" fmla="*/ 2684 h 507206"/>
              <a:gd name="T2" fmla="*/ 354 w 652463"/>
              <a:gd name="T3" fmla="*/ 2482 h 507206"/>
              <a:gd name="T4" fmla="*/ 327 w 652463"/>
              <a:gd name="T5" fmla="*/ 2255 h 507206"/>
              <a:gd name="T6" fmla="*/ 225 w 652463"/>
              <a:gd name="T7" fmla="*/ 2180 h 507206"/>
              <a:gd name="T8" fmla="*/ 193 w 652463"/>
              <a:gd name="T9" fmla="*/ 1977 h 507206"/>
              <a:gd name="T10" fmla="*/ 59 w 652463"/>
              <a:gd name="T11" fmla="*/ 1977 h 507206"/>
              <a:gd name="T12" fmla="*/ 5 w 652463"/>
              <a:gd name="T13" fmla="*/ 1714 h 507206"/>
              <a:gd name="T14" fmla="*/ 0 w 652463"/>
              <a:gd name="T15" fmla="*/ 1411 h 507206"/>
              <a:gd name="T16" fmla="*/ 65 w 652463"/>
              <a:gd name="T17" fmla="*/ 882 h 507206"/>
              <a:gd name="T18" fmla="*/ 161 w 652463"/>
              <a:gd name="T19" fmla="*/ 882 h 507206"/>
              <a:gd name="T20" fmla="*/ 268 w 652463"/>
              <a:gd name="T21" fmla="*/ 592 h 507206"/>
              <a:gd name="T22" fmla="*/ 263 w 652463"/>
              <a:gd name="T23" fmla="*/ 517 h 507206"/>
              <a:gd name="T24" fmla="*/ 365 w 652463"/>
              <a:gd name="T25" fmla="*/ 504 h 507206"/>
              <a:gd name="T26" fmla="*/ 430 w 652463"/>
              <a:gd name="T27" fmla="*/ 390 h 507206"/>
              <a:gd name="T28" fmla="*/ 617 w 652463"/>
              <a:gd name="T29" fmla="*/ 403 h 507206"/>
              <a:gd name="T30" fmla="*/ 692 w 652463"/>
              <a:gd name="T31" fmla="*/ 340 h 507206"/>
              <a:gd name="T32" fmla="*/ 827 w 652463"/>
              <a:gd name="T33" fmla="*/ 0 h 507206"/>
              <a:gd name="T34" fmla="*/ 923 w 652463"/>
              <a:gd name="T35" fmla="*/ 239 h 507206"/>
              <a:gd name="T36" fmla="*/ 998 w 652463"/>
              <a:gd name="T37" fmla="*/ 177 h 507206"/>
              <a:gd name="T38" fmla="*/ 1283 w 652463"/>
              <a:gd name="T39" fmla="*/ 1046 h 507206"/>
              <a:gd name="T40" fmla="*/ 1380 w 652463"/>
              <a:gd name="T41" fmla="*/ 1058 h 507206"/>
              <a:gd name="T42" fmla="*/ 1471 w 652463"/>
              <a:gd name="T43" fmla="*/ 1234 h 507206"/>
              <a:gd name="T44" fmla="*/ 1337 w 652463"/>
              <a:gd name="T45" fmla="*/ 1487 h 507206"/>
              <a:gd name="T46" fmla="*/ 1229 w 652463"/>
              <a:gd name="T47" fmla="*/ 1361 h 507206"/>
              <a:gd name="T48" fmla="*/ 1171 w 652463"/>
              <a:gd name="T49" fmla="*/ 1487 h 507206"/>
              <a:gd name="T50" fmla="*/ 972 w 652463"/>
              <a:gd name="T51" fmla="*/ 1361 h 507206"/>
              <a:gd name="T52" fmla="*/ 977 w 652463"/>
              <a:gd name="T53" fmla="*/ 1058 h 507206"/>
              <a:gd name="T54" fmla="*/ 945 w 652463"/>
              <a:gd name="T55" fmla="*/ 983 h 507206"/>
              <a:gd name="T56" fmla="*/ 810 w 652463"/>
              <a:gd name="T57" fmla="*/ 1210 h 507206"/>
              <a:gd name="T58" fmla="*/ 810 w 652463"/>
              <a:gd name="T59" fmla="*/ 1562 h 507206"/>
              <a:gd name="T60" fmla="*/ 907 w 652463"/>
              <a:gd name="T61" fmla="*/ 1764 h 507206"/>
              <a:gd name="T62" fmla="*/ 907 w 652463"/>
              <a:gd name="T63" fmla="*/ 2041 h 507206"/>
              <a:gd name="T64" fmla="*/ 773 w 652463"/>
              <a:gd name="T65" fmla="*/ 2117 h 507206"/>
              <a:gd name="T66" fmla="*/ 778 w 652463"/>
              <a:gd name="T67" fmla="*/ 2319 h 507206"/>
              <a:gd name="T68" fmla="*/ 682 w 652463"/>
              <a:gd name="T69" fmla="*/ 2406 h 507206"/>
              <a:gd name="T70" fmla="*/ 644 w 652463"/>
              <a:gd name="T71" fmla="*/ 2684 h 50720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w 652463"/>
              <a:gd name="T109" fmla="*/ 0 h 507206"/>
              <a:gd name="T110" fmla="*/ 652463 w 652463"/>
              <a:gd name="T111" fmla="*/ 507206 h 507206"/>
            </a:gdLst>
            <a:ahLst/>
            <a:cxnLst>
              <a:cxn ang="T72">
                <a:pos x="T0" y="T1"/>
              </a:cxn>
              <a:cxn ang="T73">
                <a:pos x="T2" y="T3"/>
              </a:cxn>
              <a:cxn ang="T74">
                <a:pos x="T4" y="T5"/>
              </a:cxn>
              <a:cxn ang="T75">
                <a:pos x="T6" y="T7"/>
              </a:cxn>
              <a:cxn ang="T76">
                <a:pos x="T8" y="T9"/>
              </a:cxn>
              <a:cxn ang="T77">
                <a:pos x="T10" y="T11"/>
              </a:cxn>
              <a:cxn ang="T78">
                <a:pos x="T12" y="T13"/>
              </a:cxn>
              <a:cxn ang="T79">
                <a:pos x="T14" y="T15"/>
              </a:cxn>
              <a:cxn ang="T80">
                <a:pos x="T16" y="T17"/>
              </a:cxn>
              <a:cxn ang="T81">
                <a:pos x="T18" y="T19"/>
              </a:cxn>
              <a:cxn ang="T82">
                <a:pos x="T20" y="T21"/>
              </a:cxn>
              <a:cxn ang="T83">
                <a:pos x="T22" y="T23"/>
              </a:cxn>
              <a:cxn ang="T84">
                <a:pos x="T24" y="T25"/>
              </a:cxn>
              <a:cxn ang="T85">
                <a:pos x="T26" y="T27"/>
              </a:cxn>
              <a:cxn ang="T86">
                <a:pos x="T28" y="T29"/>
              </a:cxn>
              <a:cxn ang="T87">
                <a:pos x="T30" y="T31"/>
              </a:cxn>
              <a:cxn ang="T88">
                <a:pos x="T32" y="T33"/>
              </a:cxn>
              <a:cxn ang="T89">
                <a:pos x="T34" y="T35"/>
              </a:cxn>
              <a:cxn ang="T90">
                <a:pos x="T36" y="T37"/>
              </a:cxn>
              <a:cxn ang="T91">
                <a:pos x="T38" y="T39"/>
              </a:cxn>
              <a:cxn ang="T92">
                <a:pos x="T40" y="T41"/>
              </a:cxn>
              <a:cxn ang="T93">
                <a:pos x="T42" y="T43"/>
              </a:cxn>
              <a:cxn ang="T94">
                <a:pos x="T44" y="T45"/>
              </a:cxn>
              <a:cxn ang="T95">
                <a:pos x="T46" y="T47"/>
              </a:cxn>
              <a:cxn ang="T96">
                <a:pos x="T48" y="T49"/>
              </a:cxn>
              <a:cxn ang="T97">
                <a:pos x="T50" y="T51"/>
              </a:cxn>
              <a:cxn ang="T98">
                <a:pos x="T52" y="T53"/>
              </a:cxn>
              <a:cxn ang="T99">
                <a:pos x="T54" y="T55"/>
              </a:cxn>
              <a:cxn ang="T100">
                <a:pos x="T56" y="T57"/>
              </a:cxn>
              <a:cxn ang="T101">
                <a:pos x="T58" y="T59"/>
              </a:cxn>
              <a:cxn ang="T102">
                <a:pos x="T60" y="T61"/>
              </a:cxn>
              <a:cxn ang="T103">
                <a:pos x="T62" y="T63"/>
              </a:cxn>
              <a:cxn ang="T104">
                <a:pos x="T64" y="T65"/>
              </a:cxn>
              <a:cxn ang="T105">
                <a:pos x="T66" y="T67"/>
              </a:cxn>
              <a:cxn ang="T106">
                <a:pos x="T68" y="T69"/>
              </a:cxn>
              <a:cxn ang="T107">
                <a:pos x="T70" y="T71"/>
              </a:cxn>
            </a:cxnLst>
            <a:rect l="T108" t="T109" r="T110" b="T111"/>
            <a:pathLst>
              <a:path w="652463" h="507206">
                <a:moveTo>
                  <a:pt x="285750" y="507206"/>
                </a:moveTo>
                <a:lnTo>
                  <a:pt x="157163" y="469106"/>
                </a:lnTo>
                <a:lnTo>
                  <a:pt x="145256" y="426244"/>
                </a:lnTo>
                <a:lnTo>
                  <a:pt x="100013" y="411956"/>
                </a:lnTo>
                <a:lnTo>
                  <a:pt x="85725" y="373856"/>
                </a:lnTo>
                <a:lnTo>
                  <a:pt x="26194" y="373856"/>
                </a:lnTo>
                <a:lnTo>
                  <a:pt x="2381" y="323850"/>
                </a:lnTo>
                <a:cubicBezTo>
                  <a:pt x="1587" y="304800"/>
                  <a:pt x="794" y="285750"/>
                  <a:pt x="0" y="266700"/>
                </a:cubicBezTo>
                <a:lnTo>
                  <a:pt x="28575" y="166688"/>
                </a:lnTo>
                <a:lnTo>
                  <a:pt x="71438" y="166688"/>
                </a:lnTo>
                <a:lnTo>
                  <a:pt x="119063" y="111919"/>
                </a:lnTo>
                <a:lnTo>
                  <a:pt x="116681" y="97631"/>
                </a:lnTo>
                <a:lnTo>
                  <a:pt x="161925" y="95250"/>
                </a:lnTo>
                <a:lnTo>
                  <a:pt x="190500" y="73819"/>
                </a:lnTo>
                <a:lnTo>
                  <a:pt x="273844" y="76200"/>
                </a:lnTo>
                <a:lnTo>
                  <a:pt x="307181" y="64294"/>
                </a:lnTo>
                <a:lnTo>
                  <a:pt x="366713" y="0"/>
                </a:lnTo>
                <a:lnTo>
                  <a:pt x="409575" y="45244"/>
                </a:lnTo>
                <a:lnTo>
                  <a:pt x="442913" y="33338"/>
                </a:lnTo>
                <a:lnTo>
                  <a:pt x="569119" y="197644"/>
                </a:lnTo>
                <a:lnTo>
                  <a:pt x="611981" y="200025"/>
                </a:lnTo>
                <a:lnTo>
                  <a:pt x="652463" y="233363"/>
                </a:lnTo>
                <a:lnTo>
                  <a:pt x="592931" y="280988"/>
                </a:lnTo>
                <a:lnTo>
                  <a:pt x="545306" y="257175"/>
                </a:lnTo>
                <a:lnTo>
                  <a:pt x="519113" y="280988"/>
                </a:lnTo>
                <a:lnTo>
                  <a:pt x="431006" y="257175"/>
                </a:lnTo>
                <a:lnTo>
                  <a:pt x="433388" y="200025"/>
                </a:lnTo>
                <a:lnTo>
                  <a:pt x="419100" y="185738"/>
                </a:lnTo>
                <a:lnTo>
                  <a:pt x="359569" y="228600"/>
                </a:lnTo>
                <a:lnTo>
                  <a:pt x="359569" y="295275"/>
                </a:lnTo>
                <a:lnTo>
                  <a:pt x="402431" y="333375"/>
                </a:lnTo>
                <a:lnTo>
                  <a:pt x="402431" y="385763"/>
                </a:lnTo>
                <a:lnTo>
                  <a:pt x="342900" y="400050"/>
                </a:lnTo>
                <a:lnTo>
                  <a:pt x="345281" y="438150"/>
                </a:lnTo>
                <a:lnTo>
                  <a:pt x="302419" y="454819"/>
                </a:lnTo>
                <a:lnTo>
                  <a:pt x="285750" y="507206"/>
                </a:lnTo>
                <a:close/>
              </a:path>
            </a:pathLst>
          </a:custGeom>
          <a:solidFill>
            <a:schemeClr val="accent6"/>
          </a:solidFill>
          <a:ln w="6350" cap="flat" cmpd="sng" algn="ctr">
            <a:solidFill>
              <a:schemeClr val="tx1">
                <a:lumMod val="50000"/>
                <a:lumOff val="50000"/>
              </a:schemeClr>
            </a:solidFill>
            <a:prstDash val="solid"/>
            <a:round/>
            <a:headEnd/>
            <a:tailEnd/>
          </a:ln>
        </p:spPr>
        <p:txBody>
          <a:bodyPr lIns="0" tIns="0" rIns="0" bIns="0" anchor="ctr"/>
          <a:lstStyle/>
          <a:p>
            <a:endParaRPr lang="ru-RU" kern="0" dirty="0">
              <a:solidFill>
                <a:sysClr val="windowText" lastClr="000000"/>
              </a:solidFill>
            </a:endParaRPr>
          </a:p>
        </p:txBody>
      </p:sp>
      <p:sp>
        <p:nvSpPr>
          <p:cNvPr id="215" name="Freeform 117"/>
          <p:cNvSpPr>
            <a:spLocks/>
          </p:cNvSpPr>
          <p:nvPr>
            <p:custDataLst>
              <p:tags r:id="rId84"/>
            </p:custDataLst>
          </p:nvPr>
        </p:nvSpPr>
        <p:spPr bwMode="auto">
          <a:xfrm rot="489215">
            <a:off x="2295525" y="4024313"/>
            <a:ext cx="51633" cy="43002"/>
          </a:xfrm>
          <a:custGeom>
            <a:avLst/>
            <a:gdLst>
              <a:gd name="T0" fmla="*/ 0 w 92868"/>
              <a:gd name="T1" fmla="*/ 1 h 66675"/>
              <a:gd name="T2" fmla="*/ 1 w 92868"/>
              <a:gd name="T3" fmla="*/ 1 h 66675"/>
              <a:gd name="T4" fmla="*/ 1 w 92868"/>
              <a:gd name="T5" fmla="*/ 1 h 66675"/>
              <a:gd name="T6" fmla="*/ 1 w 92868"/>
              <a:gd name="T7" fmla="*/ 1 h 66675"/>
              <a:gd name="T8" fmla="*/ 1 w 92868"/>
              <a:gd name="T9" fmla="*/ 0 h 66675"/>
              <a:gd name="T10" fmla="*/ 0 w 92868"/>
              <a:gd name="T11" fmla="*/ 1 h 66675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92868"/>
              <a:gd name="T19" fmla="*/ 0 h 66675"/>
              <a:gd name="T20" fmla="*/ 92868 w 92868"/>
              <a:gd name="T21" fmla="*/ 66675 h 66675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92868" h="66675">
                <a:moveTo>
                  <a:pt x="0" y="16669"/>
                </a:moveTo>
                <a:lnTo>
                  <a:pt x="54768" y="66675"/>
                </a:lnTo>
                <a:lnTo>
                  <a:pt x="92868" y="47625"/>
                </a:lnTo>
                <a:lnTo>
                  <a:pt x="76200" y="14288"/>
                </a:lnTo>
                <a:lnTo>
                  <a:pt x="47625" y="0"/>
                </a:lnTo>
                <a:lnTo>
                  <a:pt x="0" y="16669"/>
                </a:lnTo>
                <a:close/>
              </a:path>
            </a:pathLst>
          </a:custGeom>
          <a:solidFill>
            <a:schemeClr val="accent3">
              <a:lumMod val="20000"/>
              <a:lumOff val="80000"/>
            </a:schemeClr>
          </a:solidFill>
          <a:ln w="6350" cap="flat" cmpd="sng" algn="ctr">
            <a:solidFill>
              <a:schemeClr val="tx1">
                <a:lumMod val="50000"/>
                <a:lumOff val="50000"/>
              </a:schemeClr>
            </a:solidFill>
            <a:prstDash val="solid"/>
            <a:round/>
            <a:headEnd/>
            <a:tailEnd/>
          </a:ln>
        </p:spPr>
        <p:txBody>
          <a:bodyPr lIns="0" tIns="0" rIns="0" bIns="0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kern="0" dirty="0">
              <a:solidFill>
                <a:sysClr val="windowText" lastClr="000000"/>
              </a:solidFill>
            </a:endParaRPr>
          </a:p>
        </p:txBody>
      </p:sp>
      <p:sp>
        <p:nvSpPr>
          <p:cNvPr id="217" name="Freeform 118"/>
          <p:cNvSpPr>
            <a:spLocks/>
          </p:cNvSpPr>
          <p:nvPr>
            <p:custDataLst>
              <p:tags r:id="rId85"/>
            </p:custDataLst>
          </p:nvPr>
        </p:nvSpPr>
        <p:spPr bwMode="auto">
          <a:xfrm rot="489215">
            <a:off x="3851275" y="2311400"/>
            <a:ext cx="780946" cy="474729"/>
          </a:xfrm>
          <a:custGeom>
            <a:avLst/>
            <a:gdLst>
              <a:gd name="T0" fmla="*/ 2 w 1007269"/>
              <a:gd name="T1" fmla="*/ 2 h 554832"/>
              <a:gd name="T2" fmla="*/ 2 w 1007269"/>
              <a:gd name="T3" fmla="*/ 2 h 554832"/>
              <a:gd name="T4" fmla="*/ 2 w 1007269"/>
              <a:gd name="T5" fmla="*/ 2 h 554832"/>
              <a:gd name="T6" fmla="*/ 2 w 1007269"/>
              <a:gd name="T7" fmla="*/ 2 h 554832"/>
              <a:gd name="T8" fmla="*/ 2 w 1007269"/>
              <a:gd name="T9" fmla="*/ 2 h 554832"/>
              <a:gd name="T10" fmla="*/ 2 w 1007269"/>
              <a:gd name="T11" fmla="*/ 2 h 554832"/>
              <a:gd name="T12" fmla="*/ 2 w 1007269"/>
              <a:gd name="T13" fmla="*/ 2 h 554832"/>
              <a:gd name="T14" fmla="*/ 2 w 1007269"/>
              <a:gd name="T15" fmla="*/ 2 h 554832"/>
              <a:gd name="T16" fmla="*/ 2 w 1007269"/>
              <a:gd name="T17" fmla="*/ 2 h 554832"/>
              <a:gd name="T18" fmla="*/ 2 w 1007269"/>
              <a:gd name="T19" fmla="*/ 2 h 554832"/>
              <a:gd name="T20" fmla="*/ 2 w 1007269"/>
              <a:gd name="T21" fmla="*/ 2 h 554832"/>
              <a:gd name="T22" fmla="*/ 2 w 1007269"/>
              <a:gd name="T23" fmla="*/ 2 h 554832"/>
              <a:gd name="T24" fmla="*/ 2 w 1007269"/>
              <a:gd name="T25" fmla="*/ 2 h 554832"/>
              <a:gd name="T26" fmla="*/ 2 w 1007269"/>
              <a:gd name="T27" fmla="*/ 2 h 554832"/>
              <a:gd name="T28" fmla="*/ 2 w 1007269"/>
              <a:gd name="T29" fmla="*/ 2 h 554832"/>
              <a:gd name="T30" fmla="*/ 2 w 1007269"/>
              <a:gd name="T31" fmla="*/ 2 h 554832"/>
              <a:gd name="T32" fmla="*/ 2 w 1007269"/>
              <a:gd name="T33" fmla="*/ 2 h 554832"/>
              <a:gd name="T34" fmla="*/ 2 w 1007269"/>
              <a:gd name="T35" fmla="*/ 2 h 554832"/>
              <a:gd name="T36" fmla="*/ 2 w 1007269"/>
              <a:gd name="T37" fmla="*/ 2 h 554832"/>
              <a:gd name="T38" fmla="*/ 2 w 1007269"/>
              <a:gd name="T39" fmla="*/ 2 h 554832"/>
              <a:gd name="T40" fmla="*/ 2 w 1007269"/>
              <a:gd name="T41" fmla="*/ 2 h 554832"/>
              <a:gd name="T42" fmla="*/ 2 w 1007269"/>
              <a:gd name="T43" fmla="*/ 2 h 554832"/>
              <a:gd name="T44" fmla="*/ 2 w 1007269"/>
              <a:gd name="T45" fmla="*/ 2 h 554832"/>
              <a:gd name="T46" fmla="*/ 2 w 1007269"/>
              <a:gd name="T47" fmla="*/ 2 h 554832"/>
              <a:gd name="T48" fmla="*/ 2 w 1007269"/>
              <a:gd name="T49" fmla="*/ 2 h 554832"/>
              <a:gd name="T50" fmla="*/ 2 w 1007269"/>
              <a:gd name="T51" fmla="*/ 2 h 554832"/>
              <a:gd name="T52" fmla="*/ 2 w 1007269"/>
              <a:gd name="T53" fmla="*/ 2 h 554832"/>
              <a:gd name="T54" fmla="*/ 2 w 1007269"/>
              <a:gd name="T55" fmla="*/ 2 h 554832"/>
              <a:gd name="T56" fmla="*/ 2 w 1007269"/>
              <a:gd name="T57" fmla="*/ 2 h 554832"/>
              <a:gd name="T58" fmla="*/ 2 w 1007269"/>
              <a:gd name="T59" fmla="*/ 2 h 554832"/>
              <a:gd name="T60" fmla="*/ 2 w 1007269"/>
              <a:gd name="T61" fmla="*/ 2 h 554832"/>
              <a:gd name="T62" fmla="*/ 2 w 1007269"/>
              <a:gd name="T63" fmla="*/ 2 h 554832"/>
              <a:gd name="T64" fmla="*/ 2 w 1007269"/>
              <a:gd name="T65" fmla="*/ 2 h 554832"/>
              <a:gd name="T66" fmla="*/ 2 w 1007269"/>
              <a:gd name="T67" fmla="*/ 2 h 554832"/>
              <a:gd name="T68" fmla="*/ 2 w 1007269"/>
              <a:gd name="T69" fmla="*/ 2 h 554832"/>
              <a:gd name="T70" fmla="*/ 2 w 1007269"/>
              <a:gd name="T71" fmla="*/ 2 h 554832"/>
              <a:gd name="T72" fmla="*/ 2 w 1007269"/>
              <a:gd name="T73" fmla="*/ 2 h 554832"/>
              <a:gd name="T74" fmla="*/ 2 w 1007269"/>
              <a:gd name="T75" fmla="*/ 2 h 554832"/>
              <a:gd name="T76" fmla="*/ 2 w 1007269"/>
              <a:gd name="T77" fmla="*/ 2 h 554832"/>
              <a:gd name="T78" fmla="*/ 2 w 1007269"/>
              <a:gd name="T79" fmla="*/ 2 h 554832"/>
              <a:gd name="T80" fmla="*/ 2 w 1007269"/>
              <a:gd name="T81" fmla="*/ 2 h 554832"/>
              <a:gd name="T82" fmla="*/ 2 w 1007269"/>
              <a:gd name="T83" fmla="*/ 2 h 554832"/>
              <a:gd name="T84" fmla="*/ 2 w 1007269"/>
              <a:gd name="T85" fmla="*/ 2 h 554832"/>
              <a:gd name="T86" fmla="*/ 2 w 1007269"/>
              <a:gd name="T87" fmla="*/ 2 h 554832"/>
              <a:gd name="T88" fmla="*/ 2 w 1007269"/>
              <a:gd name="T89" fmla="*/ 2 h 554832"/>
              <a:gd name="T90" fmla="*/ 2 w 1007269"/>
              <a:gd name="T91" fmla="*/ 0 h 554832"/>
              <a:gd name="T92" fmla="*/ 2 w 1007269"/>
              <a:gd name="T93" fmla="*/ 2 h 554832"/>
              <a:gd name="T94" fmla="*/ 2 w 1007269"/>
              <a:gd name="T95" fmla="*/ 2 h 554832"/>
              <a:gd name="T96" fmla="*/ 2 w 1007269"/>
              <a:gd name="T97" fmla="*/ 2 h 554832"/>
              <a:gd name="T98" fmla="*/ 0 w 1007269"/>
              <a:gd name="T99" fmla="*/ 2 h 554832"/>
              <a:gd name="T100" fmla="*/ 2 w 1007269"/>
              <a:gd name="T101" fmla="*/ 2 h 554832"/>
              <a:gd name="T102" fmla="*/ 2 w 1007269"/>
              <a:gd name="T103" fmla="*/ 2 h 554832"/>
              <a:gd name="T104" fmla="*/ 2 w 1007269"/>
              <a:gd name="T105" fmla="*/ 2 h 554832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w 1007269"/>
              <a:gd name="T160" fmla="*/ 0 h 554832"/>
              <a:gd name="T161" fmla="*/ 1007269 w 1007269"/>
              <a:gd name="T162" fmla="*/ 554832 h 554832"/>
            </a:gdLst>
            <a:ahLst/>
            <a:cxnLst>
              <a:cxn ang="T106">
                <a:pos x="T0" y="T1"/>
              </a:cxn>
              <a:cxn ang="T107">
                <a:pos x="T2" y="T3"/>
              </a:cxn>
              <a:cxn ang="T108">
                <a:pos x="T4" y="T5"/>
              </a:cxn>
              <a:cxn ang="T109">
                <a:pos x="T6" y="T7"/>
              </a:cxn>
              <a:cxn ang="T110">
                <a:pos x="T8" y="T9"/>
              </a:cxn>
              <a:cxn ang="T111">
                <a:pos x="T10" y="T11"/>
              </a:cxn>
              <a:cxn ang="T112">
                <a:pos x="T12" y="T13"/>
              </a:cxn>
              <a:cxn ang="T113">
                <a:pos x="T14" y="T15"/>
              </a:cxn>
              <a:cxn ang="T114">
                <a:pos x="T16" y="T17"/>
              </a:cxn>
              <a:cxn ang="T115">
                <a:pos x="T18" y="T19"/>
              </a:cxn>
              <a:cxn ang="T116">
                <a:pos x="T20" y="T21"/>
              </a:cxn>
              <a:cxn ang="T117">
                <a:pos x="T22" y="T23"/>
              </a:cxn>
              <a:cxn ang="T118">
                <a:pos x="T24" y="T25"/>
              </a:cxn>
              <a:cxn ang="T119">
                <a:pos x="T26" y="T27"/>
              </a:cxn>
              <a:cxn ang="T120">
                <a:pos x="T28" y="T29"/>
              </a:cxn>
              <a:cxn ang="T121">
                <a:pos x="T30" y="T31"/>
              </a:cxn>
              <a:cxn ang="T122">
                <a:pos x="T32" y="T33"/>
              </a:cxn>
              <a:cxn ang="T123">
                <a:pos x="T34" y="T35"/>
              </a:cxn>
              <a:cxn ang="T124">
                <a:pos x="T36" y="T37"/>
              </a:cxn>
              <a:cxn ang="T125">
                <a:pos x="T38" y="T39"/>
              </a:cxn>
              <a:cxn ang="T126">
                <a:pos x="T40" y="T41"/>
              </a:cxn>
              <a:cxn ang="T127">
                <a:pos x="T42" y="T43"/>
              </a:cxn>
              <a:cxn ang="T128">
                <a:pos x="T44" y="T45"/>
              </a:cxn>
              <a:cxn ang="T129">
                <a:pos x="T46" y="T47"/>
              </a:cxn>
              <a:cxn ang="T130">
                <a:pos x="T48" y="T49"/>
              </a:cxn>
              <a:cxn ang="T131">
                <a:pos x="T50" y="T51"/>
              </a:cxn>
              <a:cxn ang="T132">
                <a:pos x="T52" y="T53"/>
              </a:cxn>
              <a:cxn ang="T133">
                <a:pos x="T54" y="T55"/>
              </a:cxn>
              <a:cxn ang="T134">
                <a:pos x="T56" y="T57"/>
              </a:cxn>
              <a:cxn ang="T135">
                <a:pos x="T58" y="T59"/>
              </a:cxn>
              <a:cxn ang="T136">
                <a:pos x="T60" y="T61"/>
              </a:cxn>
              <a:cxn ang="T137">
                <a:pos x="T62" y="T63"/>
              </a:cxn>
              <a:cxn ang="T138">
                <a:pos x="T64" y="T65"/>
              </a:cxn>
              <a:cxn ang="T139">
                <a:pos x="T66" y="T67"/>
              </a:cxn>
              <a:cxn ang="T140">
                <a:pos x="T68" y="T69"/>
              </a:cxn>
              <a:cxn ang="T141">
                <a:pos x="T70" y="T71"/>
              </a:cxn>
              <a:cxn ang="T142">
                <a:pos x="T72" y="T73"/>
              </a:cxn>
              <a:cxn ang="T143">
                <a:pos x="T74" y="T75"/>
              </a:cxn>
              <a:cxn ang="T144">
                <a:pos x="T76" y="T77"/>
              </a:cxn>
              <a:cxn ang="T145">
                <a:pos x="T78" y="T79"/>
              </a:cxn>
              <a:cxn ang="T146">
                <a:pos x="T80" y="T81"/>
              </a:cxn>
              <a:cxn ang="T147">
                <a:pos x="T82" y="T83"/>
              </a:cxn>
              <a:cxn ang="T148">
                <a:pos x="T84" y="T85"/>
              </a:cxn>
              <a:cxn ang="T149">
                <a:pos x="T86" y="T87"/>
              </a:cxn>
              <a:cxn ang="T150">
                <a:pos x="T88" y="T89"/>
              </a:cxn>
              <a:cxn ang="T151">
                <a:pos x="T90" y="T91"/>
              </a:cxn>
              <a:cxn ang="T152">
                <a:pos x="T92" y="T93"/>
              </a:cxn>
              <a:cxn ang="T153">
                <a:pos x="T94" y="T95"/>
              </a:cxn>
              <a:cxn ang="T154">
                <a:pos x="T96" y="T97"/>
              </a:cxn>
              <a:cxn ang="T155">
                <a:pos x="T98" y="T99"/>
              </a:cxn>
              <a:cxn ang="T156">
                <a:pos x="T100" y="T101"/>
              </a:cxn>
              <a:cxn ang="T157">
                <a:pos x="T102" y="T103"/>
              </a:cxn>
              <a:cxn ang="T158">
                <a:pos x="T104" y="T105"/>
              </a:cxn>
            </a:cxnLst>
            <a:rect l="T159" t="T160" r="T161" b="T162"/>
            <a:pathLst>
              <a:path w="1007269" h="554832">
                <a:moveTo>
                  <a:pt x="169069" y="409575"/>
                </a:moveTo>
                <a:lnTo>
                  <a:pt x="319087" y="395288"/>
                </a:lnTo>
                <a:lnTo>
                  <a:pt x="330994" y="381000"/>
                </a:lnTo>
                <a:lnTo>
                  <a:pt x="376237" y="397669"/>
                </a:lnTo>
                <a:lnTo>
                  <a:pt x="550069" y="490538"/>
                </a:lnTo>
                <a:lnTo>
                  <a:pt x="716756" y="554832"/>
                </a:lnTo>
                <a:lnTo>
                  <a:pt x="807244" y="554832"/>
                </a:lnTo>
                <a:lnTo>
                  <a:pt x="833437" y="528638"/>
                </a:lnTo>
                <a:lnTo>
                  <a:pt x="892969" y="531019"/>
                </a:lnTo>
                <a:lnTo>
                  <a:pt x="919162" y="500063"/>
                </a:lnTo>
                <a:lnTo>
                  <a:pt x="976312" y="488157"/>
                </a:lnTo>
                <a:lnTo>
                  <a:pt x="992981" y="490538"/>
                </a:lnTo>
                <a:lnTo>
                  <a:pt x="1007269" y="459582"/>
                </a:lnTo>
                <a:lnTo>
                  <a:pt x="978694" y="435769"/>
                </a:lnTo>
                <a:lnTo>
                  <a:pt x="1004887" y="409575"/>
                </a:lnTo>
                <a:lnTo>
                  <a:pt x="1007269" y="352425"/>
                </a:lnTo>
                <a:lnTo>
                  <a:pt x="904875" y="273844"/>
                </a:lnTo>
                <a:lnTo>
                  <a:pt x="847725" y="276225"/>
                </a:lnTo>
                <a:lnTo>
                  <a:pt x="847725" y="190500"/>
                </a:lnTo>
                <a:lnTo>
                  <a:pt x="790575" y="154782"/>
                </a:lnTo>
                <a:lnTo>
                  <a:pt x="790575" y="202407"/>
                </a:lnTo>
                <a:lnTo>
                  <a:pt x="819150" y="288132"/>
                </a:lnTo>
                <a:lnTo>
                  <a:pt x="819150" y="357188"/>
                </a:lnTo>
                <a:lnTo>
                  <a:pt x="776287" y="381000"/>
                </a:lnTo>
                <a:lnTo>
                  <a:pt x="750094" y="419100"/>
                </a:lnTo>
                <a:lnTo>
                  <a:pt x="707231" y="392907"/>
                </a:lnTo>
                <a:lnTo>
                  <a:pt x="750094" y="366713"/>
                </a:lnTo>
                <a:lnTo>
                  <a:pt x="731044" y="314325"/>
                </a:lnTo>
                <a:lnTo>
                  <a:pt x="652462" y="328613"/>
                </a:lnTo>
                <a:lnTo>
                  <a:pt x="573881" y="302419"/>
                </a:lnTo>
                <a:lnTo>
                  <a:pt x="519112" y="328613"/>
                </a:lnTo>
                <a:lnTo>
                  <a:pt x="476250" y="288132"/>
                </a:lnTo>
                <a:lnTo>
                  <a:pt x="559594" y="273844"/>
                </a:lnTo>
                <a:lnTo>
                  <a:pt x="559594" y="233363"/>
                </a:lnTo>
                <a:lnTo>
                  <a:pt x="476250" y="221457"/>
                </a:lnTo>
                <a:lnTo>
                  <a:pt x="447675" y="259557"/>
                </a:lnTo>
                <a:lnTo>
                  <a:pt x="414337" y="235744"/>
                </a:lnTo>
                <a:lnTo>
                  <a:pt x="290512" y="221457"/>
                </a:lnTo>
                <a:lnTo>
                  <a:pt x="259556" y="247650"/>
                </a:lnTo>
                <a:lnTo>
                  <a:pt x="214312" y="223838"/>
                </a:lnTo>
                <a:lnTo>
                  <a:pt x="173831" y="273844"/>
                </a:lnTo>
                <a:lnTo>
                  <a:pt x="102394" y="247650"/>
                </a:lnTo>
                <a:lnTo>
                  <a:pt x="128587" y="169069"/>
                </a:lnTo>
                <a:lnTo>
                  <a:pt x="202406" y="180975"/>
                </a:lnTo>
                <a:lnTo>
                  <a:pt x="216694" y="85725"/>
                </a:lnTo>
                <a:lnTo>
                  <a:pt x="116681" y="0"/>
                </a:lnTo>
                <a:lnTo>
                  <a:pt x="128587" y="88107"/>
                </a:lnTo>
                <a:lnTo>
                  <a:pt x="42862" y="142875"/>
                </a:lnTo>
                <a:lnTo>
                  <a:pt x="28575" y="219075"/>
                </a:lnTo>
                <a:lnTo>
                  <a:pt x="0" y="238125"/>
                </a:lnTo>
                <a:lnTo>
                  <a:pt x="69056" y="383382"/>
                </a:lnTo>
                <a:lnTo>
                  <a:pt x="157162" y="383382"/>
                </a:lnTo>
                <a:lnTo>
                  <a:pt x="169069" y="409575"/>
                </a:lnTo>
                <a:close/>
              </a:path>
            </a:pathLst>
          </a:custGeom>
          <a:solidFill>
            <a:schemeClr val="accent3">
              <a:lumMod val="20000"/>
              <a:lumOff val="80000"/>
            </a:schemeClr>
          </a:solidFill>
          <a:ln w="6350" cap="flat" cmpd="sng" algn="ctr">
            <a:solidFill>
              <a:schemeClr val="tx1">
                <a:lumMod val="50000"/>
                <a:lumOff val="50000"/>
              </a:schemeClr>
            </a:solidFill>
            <a:prstDash val="solid"/>
            <a:round/>
            <a:headEnd/>
            <a:tailEnd/>
          </a:ln>
        </p:spPr>
        <p:txBody>
          <a:bodyPr lIns="0" tIns="0" rIns="0" bIns="0" anchor="ctr"/>
          <a:lstStyle/>
          <a:p>
            <a:endParaRPr lang="ru-RU" kern="0" dirty="0">
              <a:solidFill>
                <a:sysClr val="windowText" lastClr="000000"/>
              </a:solidFill>
            </a:endParaRPr>
          </a:p>
        </p:txBody>
      </p:sp>
      <p:sp>
        <p:nvSpPr>
          <p:cNvPr id="219" name="Oval 140"/>
          <p:cNvSpPr>
            <a:spLocks noChangeArrowheads="1"/>
          </p:cNvSpPr>
          <p:nvPr>
            <p:custDataLst>
              <p:tags r:id="rId86"/>
            </p:custDataLst>
          </p:nvPr>
        </p:nvSpPr>
        <p:spPr bwMode="auto">
          <a:xfrm rot="489215">
            <a:off x="3001963" y="2368550"/>
            <a:ext cx="41952" cy="44721"/>
          </a:xfrm>
          <a:prstGeom prst="ellipse">
            <a:avLst/>
          </a:prstGeom>
          <a:solidFill>
            <a:schemeClr val="accent6">
              <a:lumMod val="20000"/>
              <a:lumOff val="80000"/>
            </a:schemeClr>
          </a:solidFill>
          <a:ln w="6350" cap="flat" cmpd="sng" algn="ctr">
            <a:solidFill>
              <a:schemeClr val="tx1">
                <a:lumMod val="50000"/>
                <a:lumOff val="50000"/>
              </a:schemeClr>
            </a:solidFill>
            <a:prstDash val="solid"/>
            <a:round/>
            <a:headEnd/>
            <a:tailEnd/>
          </a:ln>
        </p:spPr>
        <p:txBody>
          <a:bodyPr lIns="0" tIns="0" rIns="0" bIns="0" anchor="ctr"/>
          <a:lstStyle/>
          <a:p>
            <a:endParaRPr lang="ru-RU" kern="0" dirty="0">
              <a:solidFill>
                <a:sysClr val="windowText" lastClr="000000"/>
              </a:solidFill>
            </a:endParaRPr>
          </a:p>
        </p:txBody>
      </p:sp>
      <p:sp>
        <p:nvSpPr>
          <p:cNvPr id="220" name="Oval 151"/>
          <p:cNvSpPr>
            <a:spLocks noChangeArrowheads="1"/>
          </p:cNvSpPr>
          <p:nvPr>
            <p:custDataLst>
              <p:tags r:id="rId87"/>
            </p:custDataLst>
          </p:nvPr>
        </p:nvSpPr>
        <p:spPr bwMode="auto">
          <a:xfrm rot="489215">
            <a:off x="2882900" y="2849563"/>
            <a:ext cx="41952" cy="44721"/>
          </a:xfrm>
          <a:prstGeom prst="ellipse">
            <a:avLst/>
          </a:prstGeom>
          <a:solidFill>
            <a:schemeClr val="accent6">
              <a:lumMod val="20000"/>
              <a:lumOff val="80000"/>
            </a:schemeClr>
          </a:solidFill>
          <a:ln w="6350" cap="flat" cmpd="sng" algn="ctr">
            <a:solidFill>
              <a:schemeClr val="tx1">
                <a:lumMod val="50000"/>
                <a:lumOff val="50000"/>
              </a:schemeClr>
            </a:solidFill>
            <a:prstDash val="solid"/>
            <a:round/>
            <a:headEnd/>
            <a:tailEnd/>
          </a:ln>
        </p:spPr>
        <p:txBody>
          <a:bodyPr lIns="0" tIns="0" rIns="0" bIns="0" anchor="ctr"/>
          <a:lstStyle/>
          <a:p>
            <a:endParaRPr lang="ru-RU" kern="0" dirty="0">
              <a:solidFill>
                <a:sysClr val="windowText" lastClr="000000"/>
              </a:solidFill>
            </a:endParaRPr>
          </a:p>
        </p:txBody>
      </p:sp>
      <p:sp>
        <p:nvSpPr>
          <p:cNvPr id="221" name="Freeform 82"/>
          <p:cNvSpPr>
            <a:spLocks/>
          </p:cNvSpPr>
          <p:nvPr>
            <p:custDataLst>
              <p:tags r:id="rId88"/>
            </p:custDataLst>
          </p:nvPr>
        </p:nvSpPr>
        <p:spPr bwMode="auto">
          <a:xfrm rot="489215">
            <a:off x="7481888" y="2359025"/>
            <a:ext cx="624435" cy="860016"/>
          </a:xfrm>
          <a:custGeom>
            <a:avLst/>
            <a:gdLst>
              <a:gd name="T0" fmla="*/ 2147483647 w 458"/>
              <a:gd name="T1" fmla="*/ 2147483647 h 622"/>
              <a:gd name="T2" fmla="*/ 2147483647 w 458"/>
              <a:gd name="T3" fmla="*/ 2147483647 h 622"/>
              <a:gd name="T4" fmla="*/ 2147483647 w 458"/>
              <a:gd name="T5" fmla="*/ 2147483647 h 622"/>
              <a:gd name="T6" fmla="*/ 2147483647 w 458"/>
              <a:gd name="T7" fmla="*/ 2147483647 h 622"/>
              <a:gd name="T8" fmla="*/ 0 w 458"/>
              <a:gd name="T9" fmla="*/ 2147483647 h 622"/>
              <a:gd name="T10" fmla="*/ 2147483647 w 458"/>
              <a:gd name="T11" fmla="*/ 2147483647 h 622"/>
              <a:gd name="T12" fmla="*/ 2147483647 w 458"/>
              <a:gd name="T13" fmla="*/ 2147483647 h 622"/>
              <a:gd name="T14" fmla="*/ 2147483647 w 458"/>
              <a:gd name="T15" fmla="*/ 2147483647 h 622"/>
              <a:gd name="T16" fmla="*/ 2147483647 w 458"/>
              <a:gd name="T17" fmla="*/ 2147483647 h 622"/>
              <a:gd name="T18" fmla="*/ 2147483647 w 458"/>
              <a:gd name="T19" fmla="*/ 2147483647 h 622"/>
              <a:gd name="T20" fmla="*/ 2147483647 w 458"/>
              <a:gd name="T21" fmla="*/ 2147483647 h 622"/>
              <a:gd name="T22" fmla="*/ 2147483647 w 458"/>
              <a:gd name="T23" fmla="*/ 2147483647 h 622"/>
              <a:gd name="T24" fmla="*/ 2147483647 w 458"/>
              <a:gd name="T25" fmla="*/ 2147483647 h 622"/>
              <a:gd name="T26" fmla="*/ 2147483647 w 458"/>
              <a:gd name="T27" fmla="*/ 2147483647 h 622"/>
              <a:gd name="T28" fmla="*/ 2147483647 w 458"/>
              <a:gd name="T29" fmla="*/ 2147483647 h 622"/>
              <a:gd name="T30" fmla="*/ 2147483647 w 458"/>
              <a:gd name="T31" fmla="*/ 2147483647 h 622"/>
              <a:gd name="T32" fmla="*/ 2147483647 w 458"/>
              <a:gd name="T33" fmla="*/ 2147483647 h 622"/>
              <a:gd name="T34" fmla="*/ 2147483647 w 458"/>
              <a:gd name="T35" fmla="*/ 2147483647 h 622"/>
              <a:gd name="T36" fmla="*/ 2147483647 w 458"/>
              <a:gd name="T37" fmla="*/ 2147483647 h 622"/>
              <a:gd name="T38" fmla="*/ 2147483647 w 458"/>
              <a:gd name="T39" fmla="*/ 2147483647 h 622"/>
              <a:gd name="T40" fmla="*/ 2147483647 w 458"/>
              <a:gd name="T41" fmla="*/ 2147483647 h 622"/>
              <a:gd name="T42" fmla="*/ 2147483647 w 458"/>
              <a:gd name="T43" fmla="*/ 2147483647 h 622"/>
              <a:gd name="T44" fmla="*/ 2147483647 w 458"/>
              <a:gd name="T45" fmla="*/ 2147483647 h 622"/>
              <a:gd name="T46" fmla="*/ 2147483647 w 458"/>
              <a:gd name="T47" fmla="*/ 2147483647 h 622"/>
              <a:gd name="T48" fmla="*/ 2147483647 w 458"/>
              <a:gd name="T49" fmla="*/ 2147483647 h 622"/>
              <a:gd name="T50" fmla="*/ 2147483647 w 458"/>
              <a:gd name="T51" fmla="*/ 2147483647 h 622"/>
              <a:gd name="T52" fmla="*/ 2147483647 w 458"/>
              <a:gd name="T53" fmla="*/ 2147483647 h 622"/>
              <a:gd name="T54" fmla="*/ 2147483647 w 458"/>
              <a:gd name="T55" fmla="*/ 2147483647 h 622"/>
              <a:gd name="T56" fmla="*/ 2147483647 w 458"/>
              <a:gd name="T57" fmla="*/ 2147483647 h 622"/>
              <a:gd name="T58" fmla="*/ 2147483647 w 458"/>
              <a:gd name="T59" fmla="*/ 2147483647 h 622"/>
              <a:gd name="T60" fmla="*/ 2147483647 w 458"/>
              <a:gd name="T61" fmla="*/ 2147483647 h 622"/>
              <a:gd name="T62" fmla="*/ 2147483647 w 458"/>
              <a:gd name="T63" fmla="*/ 2147483647 h 622"/>
              <a:gd name="T64" fmla="*/ 2147483647 w 458"/>
              <a:gd name="T65" fmla="*/ 2147483647 h 622"/>
              <a:gd name="T66" fmla="*/ 2147483647 w 458"/>
              <a:gd name="T67" fmla="*/ 2147483647 h 622"/>
              <a:gd name="T68" fmla="*/ 2147483647 w 458"/>
              <a:gd name="T69" fmla="*/ 2147483647 h 622"/>
              <a:gd name="T70" fmla="*/ 2147483647 w 458"/>
              <a:gd name="T71" fmla="*/ 2147483647 h 622"/>
              <a:gd name="T72" fmla="*/ 2147483647 w 458"/>
              <a:gd name="T73" fmla="*/ 2147483647 h 622"/>
              <a:gd name="T74" fmla="*/ 2147483647 w 458"/>
              <a:gd name="T75" fmla="*/ 2147483647 h 622"/>
              <a:gd name="T76" fmla="*/ 2147483647 w 458"/>
              <a:gd name="T77" fmla="*/ 2147483647 h 622"/>
              <a:gd name="T78" fmla="*/ 2147483647 w 458"/>
              <a:gd name="T79" fmla="*/ 2147483647 h 622"/>
              <a:gd name="T80" fmla="*/ 2147483647 w 458"/>
              <a:gd name="T81" fmla="*/ 2147483647 h 622"/>
              <a:gd name="T82" fmla="*/ 2147483647 w 458"/>
              <a:gd name="T83" fmla="*/ 2147483647 h 622"/>
              <a:gd name="T84" fmla="*/ 2147483647 w 458"/>
              <a:gd name="T85" fmla="*/ 2147483647 h 622"/>
              <a:gd name="T86" fmla="*/ 2147483647 w 458"/>
              <a:gd name="T87" fmla="*/ 2147483647 h 622"/>
              <a:gd name="T88" fmla="*/ 2147483647 w 458"/>
              <a:gd name="T89" fmla="*/ 2147483647 h 622"/>
              <a:gd name="T90" fmla="*/ 2147483647 w 458"/>
              <a:gd name="T91" fmla="*/ 2147483647 h 622"/>
              <a:gd name="T92" fmla="*/ 2147483647 w 458"/>
              <a:gd name="T93" fmla="*/ 2147483647 h 622"/>
              <a:gd name="T94" fmla="*/ 2147483647 w 458"/>
              <a:gd name="T95" fmla="*/ 2147483647 h 622"/>
              <a:gd name="T96" fmla="*/ 2147483647 w 458"/>
              <a:gd name="T97" fmla="*/ 2147483647 h 622"/>
              <a:gd name="T98" fmla="*/ 2147483647 w 458"/>
              <a:gd name="T99" fmla="*/ 2147483647 h 622"/>
              <a:gd name="T100" fmla="*/ 2147483647 w 458"/>
              <a:gd name="T101" fmla="*/ 2147483647 h 622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w 458"/>
              <a:gd name="T154" fmla="*/ 0 h 622"/>
              <a:gd name="T155" fmla="*/ 617 w 458"/>
              <a:gd name="T156" fmla="*/ 1353 h 622"/>
            </a:gdLst>
            <a:ahLst/>
            <a:cxnLst>
              <a:cxn ang="T102">
                <a:pos x="T0" y="T1"/>
              </a:cxn>
              <a:cxn ang="T103">
                <a:pos x="T2" y="T3"/>
              </a:cxn>
              <a:cxn ang="T104">
                <a:pos x="T4" y="T5"/>
              </a:cxn>
              <a:cxn ang="T105">
                <a:pos x="T6" y="T7"/>
              </a:cxn>
              <a:cxn ang="T106">
                <a:pos x="T8" y="T9"/>
              </a:cxn>
              <a:cxn ang="T107">
                <a:pos x="T10" y="T11"/>
              </a:cxn>
              <a:cxn ang="T108">
                <a:pos x="T12" y="T13"/>
              </a:cxn>
              <a:cxn ang="T109">
                <a:pos x="T14" y="T15"/>
              </a:cxn>
              <a:cxn ang="T110">
                <a:pos x="T16" y="T17"/>
              </a:cxn>
              <a:cxn ang="T111">
                <a:pos x="T18" y="T19"/>
              </a:cxn>
              <a:cxn ang="T112">
                <a:pos x="T20" y="T21"/>
              </a:cxn>
              <a:cxn ang="T113">
                <a:pos x="T22" y="T23"/>
              </a:cxn>
              <a:cxn ang="T114">
                <a:pos x="T24" y="T25"/>
              </a:cxn>
              <a:cxn ang="T115">
                <a:pos x="T26" y="T27"/>
              </a:cxn>
              <a:cxn ang="T116">
                <a:pos x="T28" y="T29"/>
              </a:cxn>
              <a:cxn ang="T117">
                <a:pos x="T30" y="T31"/>
              </a:cxn>
              <a:cxn ang="T118">
                <a:pos x="T32" y="T33"/>
              </a:cxn>
              <a:cxn ang="T119">
                <a:pos x="T34" y="T35"/>
              </a:cxn>
              <a:cxn ang="T120">
                <a:pos x="T36" y="T37"/>
              </a:cxn>
              <a:cxn ang="T121">
                <a:pos x="T38" y="T39"/>
              </a:cxn>
              <a:cxn ang="T122">
                <a:pos x="T40" y="T41"/>
              </a:cxn>
              <a:cxn ang="T123">
                <a:pos x="T42" y="T43"/>
              </a:cxn>
              <a:cxn ang="T124">
                <a:pos x="T44" y="T45"/>
              </a:cxn>
              <a:cxn ang="T125">
                <a:pos x="T46" y="T47"/>
              </a:cxn>
              <a:cxn ang="T126">
                <a:pos x="T48" y="T49"/>
              </a:cxn>
              <a:cxn ang="T127">
                <a:pos x="T50" y="T51"/>
              </a:cxn>
              <a:cxn ang="T128">
                <a:pos x="T52" y="T53"/>
              </a:cxn>
              <a:cxn ang="T129">
                <a:pos x="T54" y="T55"/>
              </a:cxn>
              <a:cxn ang="T130">
                <a:pos x="T56" y="T57"/>
              </a:cxn>
              <a:cxn ang="T131">
                <a:pos x="T58" y="T59"/>
              </a:cxn>
              <a:cxn ang="T132">
                <a:pos x="T60" y="T61"/>
              </a:cxn>
              <a:cxn ang="T133">
                <a:pos x="T62" y="T63"/>
              </a:cxn>
              <a:cxn ang="T134">
                <a:pos x="T64" y="T65"/>
              </a:cxn>
              <a:cxn ang="T135">
                <a:pos x="T66" y="T67"/>
              </a:cxn>
              <a:cxn ang="T136">
                <a:pos x="T68" y="T69"/>
              </a:cxn>
              <a:cxn ang="T137">
                <a:pos x="T70" y="T71"/>
              </a:cxn>
              <a:cxn ang="T138">
                <a:pos x="T72" y="T73"/>
              </a:cxn>
              <a:cxn ang="T139">
                <a:pos x="T74" y="T75"/>
              </a:cxn>
              <a:cxn ang="T140">
                <a:pos x="T76" y="T77"/>
              </a:cxn>
              <a:cxn ang="T141">
                <a:pos x="T78" y="T79"/>
              </a:cxn>
              <a:cxn ang="T142">
                <a:pos x="T80" y="T81"/>
              </a:cxn>
              <a:cxn ang="T143">
                <a:pos x="T82" y="T83"/>
              </a:cxn>
              <a:cxn ang="T144">
                <a:pos x="T84" y="T85"/>
              </a:cxn>
              <a:cxn ang="T145">
                <a:pos x="T86" y="T87"/>
              </a:cxn>
              <a:cxn ang="T146">
                <a:pos x="T88" y="T89"/>
              </a:cxn>
              <a:cxn ang="T147">
                <a:pos x="T90" y="T91"/>
              </a:cxn>
              <a:cxn ang="T148">
                <a:pos x="T92" y="T93"/>
              </a:cxn>
              <a:cxn ang="T149">
                <a:pos x="T94" y="T95"/>
              </a:cxn>
              <a:cxn ang="T150">
                <a:pos x="T96" y="T97"/>
              </a:cxn>
              <a:cxn ang="T151">
                <a:pos x="T98" y="T99"/>
              </a:cxn>
              <a:cxn ang="T152">
                <a:pos x="T100" y="T101"/>
              </a:cxn>
            </a:cxnLst>
            <a:rect l="T153" t="T154" r="T155" b="T156"/>
            <a:pathLst>
              <a:path w="458" h="622">
                <a:moveTo>
                  <a:pt x="271" y="0"/>
                </a:moveTo>
                <a:lnTo>
                  <a:pt x="109" y="39"/>
                </a:lnTo>
                <a:lnTo>
                  <a:pt x="106" y="41"/>
                </a:lnTo>
                <a:lnTo>
                  <a:pt x="270" y="0"/>
                </a:lnTo>
                <a:lnTo>
                  <a:pt x="295" y="8"/>
                </a:lnTo>
                <a:lnTo>
                  <a:pt x="303" y="24"/>
                </a:lnTo>
                <a:lnTo>
                  <a:pt x="319" y="32"/>
                </a:lnTo>
                <a:lnTo>
                  <a:pt x="344" y="57"/>
                </a:lnTo>
                <a:lnTo>
                  <a:pt x="368" y="81"/>
                </a:lnTo>
                <a:lnTo>
                  <a:pt x="401" y="73"/>
                </a:lnTo>
                <a:lnTo>
                  <a:pt x="442" y="114"/>
                </a:lnTo>
                <a:lnTo>
                  <a:pt x="458" y="213"/>
                </a:lnTo>
                <a:lnTo>
                  <a:pt x="426" y="204"/>
                </a:lnTo>
                <a:lnTo>
                  <a:pt x="385" y="155"/>
                </a:lnTo>
                <a:lnTo>
                  <a:pt x="385" y="188"/>
                </a:lnTo>
                <a:lnTo>
                  <a:pt x="344" y="237"/>
                </a:lnTo>
                <a:lnTo>
                  <a:pt x="360" y="311"/>
                </a:lnTo>
                <a:lnTo>
                  <a:pt x="393" y="401"/>
                </a:lnTo>
                <a:lnTo>
                  <a:pt x="434" y="417"/>
                </a:lnTo>
                <a:lnTo>
                  <a:pt x="426" y="442"/>
                </a:lnTo>
                <a:lnTo>
                  <a:pt x="393" y="450"/>
                </a:lnTo>
                <a:lnTo>
                  <a:pt x="409" y="491"/>
                </a:lnTo>
                <a:lnTo>
                  <a:pt x="360" y="532"/>
                </a:lnTo>
                <a:lnTo>
                  <a:pt x="368" y="491"/>
                </a:lnTo>
                <a:lnTo>
                  <a:pt x="319" y="516"/>
                </a:lnTo>
                <a:lnTo>
                  <a:pt x="286" y="556"/>
                </a:lnTo>
                <a:lnTo>
                  <a:pt x="303" y="581"/>
                </a:lnTo>
                <a:lnTo>
                  <a:pt x="270" y="589"/>
                </a:lnTo>
                <a:lnTo>
                  <a:pt x="245" y="622"/>
                </a:lnTo>
                <a:lnTo>
                  <a:pt x="245" y="597"/>
                </a:lnTo>
                <a:lnTo>
                  <a:pt x="196" y="589"/>
                </a:lnTo>
                <a:lnTo>
                  <a:pt x="172" y="614"/>
                </a:lnTo>
                <a:lnTo>
                  <a:pt x="163" y="548"/>
                </a:lnTo>
                <a:lnTo>
                  <a:pt x="106" y="516"/>
                </a:lnTo>
                <a:lnTo>
                  <a:pt x="65" y="548"/>
                </a:lnTo>
                <a:lnTo>
                  <a:pt x="65" y="516"/>
                </a:lnTo>
                <a:lnTo>
                  <a:pt x="8" y="442"/>
                </a:lnTo>
                <a:lnTo>
                  <a:pt x="0" y="409"/>
                </a:lnTo>
                <a:lnTo>
                  <a:pt x="41" y="376"/>
                </a:lnTo>
                <a:lnTo>
                  <a:pt x="16" y="344"/>
                </a:lnTo>
                <a:lnTo>
                  <a:pt x="65" y="319"/>
                </a:lnTo>
                <a:lnTo>
                  <a:pt x="90" y="311"/>
                </a:lnTo>
                <a:lnTo>
                  <a:pt x="114" y="245"/>
                </a:lnTo>
                <a:lnTo>
                  <a:pt x="82" y="229"/>
                </a:lnTo>
                <a:lnTo>
                  <a:pt x="90" y="196"/>
                </a:lnTo>
                <a:lnTo>
                  <a:pt x="65" y="180"/>
                </a:lnTo>
                <a:lnTo>
                  <a:pt x="57" y="131"/>
                </a:lnTo>
                <a:lnTo>
                  <a:pt x="98" y="90"/>
                </a:lnTo>
                <a:lnTo>
                  <a:pt x="106" y="41"/>
                </a:lnTo>
              </a:path>
            </a:pathLst>
          </a:custGeom>
          <a:solidFill>
            <a:schemeClr val="accent6"/>
          </a:solidFill>
          <a:ln w="6350" cap="flat" cmpd="sng" algn="ctr">
            <a:solidFill>
              <a:schemeClr val="tx1">
                <a:lumMod val="50000"/>
                <a:lumOff val="50000"/>
              </a:schemeClr>
            </a:solidFill>
            <a:prstDash val="solid"/>
            <a:round/>
            <a:headEnd/>
            <a:tailEnd/>
          </a:ln>
        </p:spPr>
        <p:txBody>
          <a:bodyPr lIns="0" tIns="0" rIns="0" bIns="0" anchor="ctr"/>
          <a:lstStyle/>
          <a:p>
            <a:endParaRPr lang="ru-RU" kern="0" dirty="0">
              <a:solidFill>
                <a:sysClr val="windowText" lastClr="000000"/>
              </a:solidFill>
            </a:endParaRPr>
          </a:p>
        </p:txBody>
      </p:sp>
      <p:sp>
        <p:nvSpPr>
          <p:cNvPr id="230" name="Прямоугольник 229"/>
          <p:cNvSpPr/>
          <p:nvPr>
            <p:custDataLst>
              <p:tags r:id="rId89"/>
            </p:custDataLst>
          </p:nvPr>
        </p:nvSpPr>
        <p:spPr>
          <a:xfrm>
            <a:off x="5802313" y="4940300"/>
            <a:ext cx="821855" cy="340353"/>
          </a:xfrm>
          <a:prstGeom prst="rect">
            <a:avLst/>
          </a:prstGeom>
          <a:noFill/>
          <a:ln w="6350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>
              <a:spcAft>
                <a:spcPts val="600"/>
              </a:spcAft>
            </a:pPr>
            <a:r>
              <a:rPr lang="ru-RU" sz="1000" dirty="0" smtClean="0">
                <a:solidFill>
                  <a:schemeClr val="tx1"/>
                </a:solidFill>
              </a:rPr>
              <a:t>Иркутская область</a:t>
            </a:r>
            <a:endParaRPr lang="ru-RU" sz="1000" dirty="0">
              <a:solidFill>
                <a:schemeClr val="tx1"/>
              </a:solidFill>
            </a:endParaRPr>
          </a:p>
        </p:txBody>
      </p:sp>
      <p:sp>
        <p:nvSpPr>
          <p:cNvPr id="245" name="Прямоугольник 244"/>
          <p:cNvSpPr/>
          <p:nvPr>
            <p:custDataLst>
              <p:tags r:id="rId90"/>
            </p:custDataLst>
          </p:nvPr>
        </p:nvSpPr>
        <p:spPr bwMode="gray">
          <a:xfrm>
            <a:off x="3873500" y="4792663"/>
            <a:ext cx="287338" cy="152400"/>
          </a:xfrm>
          <a:prstGeom prst="rect">
            <a:avLst/>
          </a:prstGeom>
          <a:noFill/>
          <a:ln w="25400" cap="flat" cmpd="sng" algn="ctr">
            <a:noFill/>
            <a:prstDash val="soli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5400" cap="flat" cmpd="sng" algn="ctr">
                <a:solidFill>
                  <a:schemeClr val="accent1">
                    <a:shade val="50000"/>
                  </a:schemeClr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17463" tIns="0" rIns="17463" bIns="0" rtlCol="0" anchor="ctr"/>
          <a:lstStyle/>
          <a:p>
            <a:pPr algn="ctr">
              <a:spcBef>
                <a:spcPct val="0"/>
              </a:spcBef>
              <a:spcAft>
                <a:spcPct val="0"/>
              </a:spcAft>
            </a:pPr>
            <a:fld id="{FB0A0E5B-41EA-4B7B-9C47-A1E32BE13D4D}" type="datetime'''''''''''''''''7''8''''''''''''''''''''''%'''''''">
              <a:rPr lang="en-US" sz="1000">
                <a:solidFill>
                  <a:schemeClr val="bg1"/>
                </a:solidFill>
              </a:rPr>
              <a:pPr/>
              <a:t>78%</a:t>
            </a:fld>
            <a:endParaRPr lang="ru-RU" sz="1000" dirty="0">
              <a:solidFill>
                <a:schemeClr val="bg1"/>
              </a:solidFill>
              <a:latin typeface="Arial"/>
              <a:sym typeface="Arial"/>
            </a:endParaRPr>
          </a:p>
        </p:txBody>
      </p:sp>
      <p:graphicFrame>
        <p:nvGraphicFramePr>
          <p:cNvPr id="104" name="Диаграмма 103"/>
          <p:cNvGraphicFramePr/>
          <p:nvPr>
            <p:custDataLst>
              <p:tags r:id="rId91"/>
            </p:custDataLst>
            <p:extLst>
              <p:ext uri="{D42A27DB-BD31-4B8C-83A1-F6EECF244321}">
                <p14:modId xmlns:p14="http://schemas.microsoft.com/office/powerpoint/2010/main" val="2156586422"/>
              </p:ext>
            </p:extLst>
          </p:nvPr>
        </p:nvGraphicFramePr>
        <p:xfrm>
          <a:off x="2747963" y="4572000"/>
          <a:ext cx="1321489" cy="84900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38"/>
          </a:graphicData>
        </a:graphic>
      </p:graphicFrame>
      <p:sp>
        <p:nvSpPr>
          <p:cNvPr id="127" name="Прямоугольник 126"/>
          <p:cNvSpPr/>
          <p:nvPr>
            <p:custDataLst>
              <p:tags r:id="rId92"/>
            </p:custDataLst>
          </p:nvPr>
        </p:nvSpPr>
        <p:spPr>
          <a:xfrm>
            <a:off x="422060" y="3392885"/>
            <a:ext cx="981588" cy="540171"/>
          </a:xfrm>
          <a:prstGeom prst="rect">
            <a:avLst/>
          </a:prstGeom>
          <a:noFill/>
          <a:ln w="9525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000" dirty="0" smtClean="0">
                <a:solidFill>
                  <a:schemeClr val="tx1"/>
                </a:solidFill>
              </a:rPr>
              <a:t>Ульяновская область</a:t>
            </a:r>
            <a:endParaRPr lang="ru-RU" sz="1000" dirty="0">
              <a:solidFill>
                <a:schemeClr val="tx1"/>
              </a:solidFill>
            </a:endParaRPr>
          </a:p>
        </p:txBody>
      </p:sp>
      <p:sp>
        <p:nvSpPr>
          <p:cNvPr id="101" name="Прямоугольник 100"/>
          <p:cNvSpPr/>
          <p:nvPr>
            <p:custDataLst>
              <p:tags r:id="rId93"/>
            </p:custDataLst>
          </p:nvPr>
        </p:nvSpPr>
        <p:spPr>
          <a:xfrm>
            <a:off x="201861" y="5949280"/>
            <a:ext cx="4802187" cy="18007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900" dirty="0" smtClean="0">
                <a:solidFill>
                  <a:schemeClr val="tx1"/>
                </a:solidFill>
              </a:rPr>
              <a:t>Источник: </a:t>
            </a:r>
            <a:r>
              <a:rPr lang="en-US" sz="900" dirty="0" smtClean="0">
                <a:solidFill>
                  <a:schemeClr val="tx1"/>
                </a:solidFill>
              </a:rPr>
              <a:t>J’son&amp;Partners</a:t>
            </a:r>
            <a:r>
              <a:rPr lang="ru-RU" sz="900" dirty="0" smtClean="0">
                <a:solidFill>
                  <a:schemeClr val="tx1"/>
                </a:solidFill>
              </a:rPr>
              <a:t>, расчеты Компании</a:t>
            </a:r>
            <a:endParaRPr lang="ru-RU" sz="900" dirty="0">
              <a:solidFill>
                <a:schemeClr val="tx1"/>
              </a:solidFill>
            </a:endParaRPr>
          </a:p>
        </p:txBody>
      </p:sp>
      <p:sp>
        <p:nvSpPr>
          <p:cNvPr id="103" name="Прямоугольник 102"/>
          <p:cNvSpPr/>
          <p:nvPr>
            <p:custDataLst>
              <p:tags r:id="rId94"/>
            </p:custDataLst>
          </p:nvPr>
        </p:nvSpPr>
        <p:spPr>
          <a:xfrm>
            <a:off x="4241199" y="4864100"/>
            <a:ext cx="1122889" cy="466683"/>
          </a:xfrm>
          <a:prstGeom prst="rect">
            <a:avLst/>
          </a:prstGeom>
          <a:noFill/>
          <a:ln w="6350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>
              <a:spcAft>
                <a:spcPts val="600"/>
              </a:spcAft>
            </a:pPr>
            <a:r>
              <a:rPr lang="ru-RU" sz="1000" dirty="0" smtClean="0">
                <a:solidFill>
                  <a:schemeClr val="tx1"/>
                </a:solidFill>
              </a:rPr>
              <a:t>Красноярский край</a:t>
            </a:r>
            <a:endParaRPr lang="ru-RU" sz="1000" dirty="0">
              <a:solidFill>
                <a:schemeClr val="tx1"/>
              </a:solidFill>
            </a:endParaRPr>
          </a:p>
        </p:txBody>
      </p:sp>
      <p:sp>
        <p:nvSpPr>
          <p:cNvPr id="107" name="Прямоугольник 106"/>
          <p:cNvSpPr/>
          <p:nvPr>
            <p:custDataLst>
              <p:tags r:id="rId95"/>
            </p:custDataLst>
          </p:nvPr>
        </p:nvSpPr>
        <p:spPr>
          <a:xfrm>
            <a:off x="6189663" y="4249738"/>
            <a:ext cx="920150" cy="388924"/>
          </a:xfrm>
          <a:prstGeom prst="rect">
            <a:avLst/>
          </a:prstGeom>
          <a:noFill/>
          <a:ln w="6350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>
              <a:spcAft>
                <a:spcPts val="600"/>
              </a:spcAft>
            </a:pPr>
            <a:r>
              <a:rPr lang="ru-RU" sz="1000" dirty="0" smtClean="0">
                <a:solidFill>
                  <a:schemeClr val="tx1"/>
                </a:solidFill>
              </a:rPr>
              <a:t>Республика Бурятия</a:t>
            </a:r>
            <a:endParaRPr lang="ru-RU" sz="1000" dirty="0">
              <a:solidFill>
                <a:schemeClr val="tx1"/>
              </a:solidFill>
            </a:endParaRPr>
          </a:p>
        </p:txBody>
      </p:sp>
      <p:sp>
        <p:nvSpPr>
          <p:cNvPr id="109" name="Прямоугольник 108"/>
          <p:cNvSpPr/>
          <p:nvPr>
            <p:custDataLst>
              <p:tags r:id="rId96"/>
            </p:custDataLst>
          </p:nvPr>
        </p:nvSpPr>
        <p:spPr>
          <a:xfrm>
            <a:off x="368324" y="2325688"/>
            <a:ext cx="1107332" cy="540171"/>
          </a:xfrm>
          <a:prstGeom prst="rect">
            <a:avLst/>
          </a:prstGeom>
          <a:noFill/>
          <a:ln w="9525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000" dirty="0" smtClean="0">
                <a:solidFill>
                  <a:schemeClr val="tx1"/>
                </a:solidFill>
              </a:rPr>
              <a:t>Нижегородская область</a:t>
            </a:r>
            <a:endParaRPr lang="ru-RU" sz="1000" dirty="0">
              <a:solidFill>
                <a:schemeClr val="tx1"/>
              </a:solidFill>
            </a:endParaRPr>
          </a:p>
        </p:txBody>
      </p:sp>
      <p:graphicFrame>
        <p:nvGraphicFramePr>
          <p:cNvPr id="5" name="Объект 4"/>
          <p:cNvGraphicFramePr>
            <a:graphicFrameLocks/>
          </p:cNvGraphicFramePr>
          <p:nvPr>
            <p:custDataLst>
              <p:tags r:id="rId97"/>
            </p:custDataLst>
            <p:extLst>
              <p:ext uri="{D42A27DB-BD31-4B8C-83A1-F6EECF244321}">
                <p14:modId xmlns:p14="http://schemas.microsoft.com/office/powerpoint/2010/main" val="2105919487"/>
              </p:ext>
            </p:extLst>
          </p:nvPr>
        </p:nvGraphicFramePr>
        <p:xfrm>
          <a:off x="1296988" y="2312988"/>
          <a:ext cx="1381017" cy="97149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4301" name="Диаграмма" r:id="rId139" imgW="1381017" imgH="971491" progId="MSGraph.Chart.8">
                  <p:embed followColorScheme="full"/>
                </p:oleObj>
              </mc:Choice>
              <mc:Fallback>
                <p:oleObj name="Диаграмма" r:id="rId139" imgW="1381017" imgH="971491" progId="MSGraph.Chart.8">
                  <p:embed followColorScheme="full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40"/>
                      <a:stretch>
                        <a:fillRect/>
                      </a:stretch>
                    </p:blipFill>
                    <p:spPr>
                      <a:xfrm>
                        <a:off x="1296988" y="2312988"/>
                        <a:ext cx="1381017" cy="97149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Прямоугольник 5"/>
          <p:cNvSpPr/>
          <p:nvPr>
            <p:custDataLst>
              <p:tags r:id="rId98"/>
            </p:custDataLst>
          </p:nvPr>
        </p:nvSpPr>
        <p:spPr bwMode="gray">
          <a:xfrm>
            <a:off x="1709738" y="2528888"/>
            <a:ext cx="344488" cy="182563"/>
          </a:xfrm>
          <a:prstGeom prst="rect">
            <a:avLst/>
          </a:prstGeom>
          <a:solidFill>
            <a:schemeClr val="accent2"/>
          </a:solidFill>
          <a:ln w="25400" cap="flat" cmpd="sng" algn="ctr">
            <a:noFill/>
            <a:prstDash val="solid"/>
          </a:ln>
          <a:effectLst/>
          <a:extLst>
            <a:ext uri="{91240B29-F687-4F45-9708-019B960494DF}">
              <a14:hiddenLine xmlns:a14="http://schemas.microsoft.com/office/drawing/2010/main" w="25400" cap="flat" cmpd="sng" algn="ctr">
                <a:solidFill>
                  <a:schemeClr val="accent1">
                    <a:shade val="50000"/>
                  </a:schemeClr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20638" tIns="0" rIns="20638" bIns="0" rtlCol="0" anchor="ctr"/>
          <a:lstStyle/>
          <a:p>
            <a:pPr algn="ctr">
              <a:spcBef>
                <a:spcPct val="0"/>
              </a:spcBef>
              <a:spcAft>
                <a:spcPct val="0"/>
              </a:spcAft>
            </a:pPr>
            <a:fld id="{C14DABDF-53F9-40A9-8429-BBB77B0DB0C6}" type="datetime'''''''''''''''''''1''''''''''''''''''''''''''''''8''''''''%'''">
              <a:rPr lang="en-US" sz="1200" b="1">
                <a:solidFill>
                  <a:schemeClr val="bg1"/>
                </a:solidFill>
              </a:rPr>
              <a:pPr/>
              <a:t>18%</a:t>
            </a:fld>
            <a:endParaRPr lang="ru-RU" sz="1200" b="1" dirty="0">
              <a:solidFill>
                <a:schemeClr val="bg1"/>
              </a:solidFill>
              <a:sym typeface="+mn-lt"/>
            </a:endParaRPr>
          </a:p>
        </p:txBody>
      </p:sp>
      <p:sp>
        <p:nvSpPr>
          <p:cNvPr id="7" name="Прямоугольник 6"/>
          <p:cNvSpPr/>
          <p:nvPr>
            <p:custDataLst>
              <p:tags r:id="rId99"/>
            </p:custDataLst>
          </p:nvPr>
        </p:nvSpPr>
        <p:spPr bwMode="gray">
          <a:xfrm>
            <a:off x="1493838" y="2868613"/>
            <a:ext cx="344488" cy="182563"/>
          </a:xfrm>
          <a:prstGeom prst="rect">
            <a:avLst/>
          </a:prstGeom>
          <a:noFill/>
          <a:ln w="25400" cap="flat" cmpd="sng" algn="ctr">
            <a:noFill/>
            <a:prstDash val="soli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5400" cap="flat" cmpd="sng" algn="ctr">
                <a:solidFill>
                  <a:schemeClr val="accent1">
                    <a:shade val="50000"/>
                  </a:schemeClr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20638" tIns="0" rIns="20638" bIns="0" rtlCol="0" anchor="ctr"/>
          <a:lstStyle/>
          <a:p>
            <a:pPr algn="ctr">
              <a:spcBef>
                <a:spcPct val="0"/>
              </a:spcBef>
              <a:spcAft>
                <a:spcPct val="0"/>
              </a:spcAft>
            </a:pPr>
            <a:fld id="{2793E5C5-B0AB-4A60-B03A-A6D30C723003}" type="datetime'''''''''''''''''''''''8''2''''''''%'''''''''''''''">
              <a:rPr lang="en-US" sz="1200" b="1">
                <a:solidFill>
                  <a:schemeClr val="bg1"/>
                </a:solidFill>
              </a:rPr>
              <a:pPr/>
              <a:t>82%</a:t>
            </a:fld>
            <a:endParaRPr lang="ru-RU" sz="1200" b="1" dirty="0">
              <a:solidFill>
                <a:schemeClr val="bg1"/>
              </a:solidFill>
              <a:sym typeface="+mn-lt"/>
            </a:endParaRPr>
          </a:p>
        </p:txBody>
      </p:sp>
      <p:sp>
        <p:nvSpPr>
          <p:cNvPr id="13" name="Прямоугольник 12"/>
          <p:cNvSpPr/>
          <p:nvPr>
            <p:custDataLst>
              <p:tags r:id="rId100"/>
            </p:custDataLst>
          </p:nvPr>
        </p:nvSpPr>
        <p:spPr bwMode="auto">
          <a:xfrm>
            <a:off x="6721475" y="1765300"/>
            <a:ext cx="214313" cy="160338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2" name="Прямоугольник 11"/>
          <p:cNvSpPr/>
          <p:nvPr>
            <p:custDataLst>
              <p:tags r:id="rId101"/>
            </p:custDataLst>
          </p:nvPr>
        </p:nvSpPr>
        <p:spPr bwMode="auto">
          <a:xfrm>
            <a:off x="6721475" y="1531938"/>
            <a:ext cx="214313" cy="160338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9" name="Прямоугольник 8"/>
          <p:cNvSpPr/>
          <p:nvPr>
            <p:custDataLst>
              <p:tags r:id="rId102"/>
            </p:custDataLst>
          </p:nvPr>
        </p:nvSpPr>
        <p:spPr bwMode="auto">
          <a:xfrm>
            <a:off x="6986588" y="1527175"/>
            <a:ext cx="844550" cy="182563"/>
          </a:xfrm>
          <a:prstGeom prst="rect">
            <a:avLst/>
          </a:prstGeom>
          <a:noFill/>
          <a:ln w="25400" cap="flat" cmpd="sng" algn="ctr">
            <a:noFill/>
            <a:prstDash val="soli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5400" cap="flat" cmpd="sng" algn="ctr">
                <a:solidFill>
                  <a:schemeClr val="accent1">
                    <a:shade val="50000"/>
                  </a:schemeClr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>
              <a:spcBef>
                <a:spcPct val="0"/>
              </a:spcBef>
              <a:spcAft>
                <a:spcPct val="0"/>
              </a:spcAft>
            </a:pPr>
            <a:fld id="{EF37C705-5FE6-4640-ABB8-15C2BBB22AA0}" type="datetime'Р''''''''о''ст''е''''''''''''''''''''л''''''''еко''м'''''''">
              <a:rPr lang="en-US" sz="1200">
                <a:solidFill>
                  <a:schemeClr val="tx1"/>
                </a:solidFill>
              </a:rPr>
              <a:pPr/>
              <a:t>Ростелеком</a:t>
            </a:fld>
            <a:endParaRPr lang="ru-RU" sz="1200" dirty="0">
              <a:solidFill>
                <a:schemeClr val="tx1"/>
              </a:solidFill>
              <a:latin typeface="Arial"/>
              <a:sym typeface="Arial"/>
            </a:endParaRPr>
          </a:p>
        </p:txBody>
      </p:sp>
      <p:sp>
        <p:nvSpPr>
          <p:cNvPr id="10" name="Прямоугольник 9"/>
          <p:cNvSpPr/>
          <p:nvPr>
            <p:custDataLst>
              <p:tags r:id="rId103"/>
            </p:custDataLst>
          </p:nvPr>
        </p:nvSpPr>
        <p:spPr bwMode="auto">
          <a:xfrm>
            <a:off x="6986588" y="1760538"/>
            <a:ext cx="1298575" cy="182563"/>
          </a:xfrm>
          <a:prstGeom prst="rect">
            <a:avLst/>
          </a:prstGeom>
          <a:noFill/>
          <a:ln w="25400" cap="flat" cmpd="sng" algn="ctr">
            <a:noFill/>
            <a:prstDash val="soli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5400" cap="flat" cmpd="sng" algn="ctr">
                <a:solidFill>
                  <a:schemeClr val="accent1">
                    <a:shade val="50000"/>
                  </a:schemeClr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>
              <a:spcBef>
                <a:spcPct val="0"/>
              </a:spcBef>
              <a:spcAft>
                <a:spcPct val="0"/>
              </a:spcAft>
            </a:pPr>
            <a:fld id="{92555313-CD94-4679-9620-5FF92D089817}" type="datetime'Др''''уги''''е'' о''''''''''''п''''е''р''а''''''''тор''ы'">
              <a:rPr lang="en-US" sz="1200">
                <a:solidFill>
                  <a:schemeClr val="tx1"/>
                </a:solidFill>
              </a:rPr>
              <a:pPr/>
              <a:t>Другие операторы</a:t>
            </a:fld>
            <a:endParaRPr lang="ru-RU" sz="1200" dirty="0">
              <a:solidFill>
                <a:schemeClr val="tx1"/>
              </a:solidFill>
              <a:sym typeface="+mn-lt"/>
            </a:endParaRPr>
          </a:p>
        </p:txBody>
      </p:sp>
      <p:graphicFrame>
        <p:nvGraphicFramePr>
          <p:cNvPr id="118" name="Объект 117"/>
          <p:cNvGraphicFramePr>
            <a:graphicFrameLocks/>
          </p:cNvGraphicFramePr>
          <p:nvPr>
            <p:custDataLst>
              <p:tags r:id="rId104"/>
            </p:custDataLst>
            <p:extLst>
              <p:ext uri="{D42A27DB-BD31-4B8C-83A1-F6EECF244321}">
                <p14:modId xmlns:p14="http://schemas.microsoft.com/office/powerpoint/2010/main" val="2495284834"/>
              </p:ext>
            </p:extLst>
          </p:nvPr>
        </p:nvGraphicFramePr>
        <p:xfrm>
          <a:off x="1304925" y="3317875"/>
          <a:ext cx="1381017" cy="97149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4302" name="Диаграмма" r:id="rId141" imgW="1381017" imgH="971491" progId="MSGraph.Chart.8">
                  <p:embed followColorScheme="full"/>
                </p:oleObj>
              </mc:Choice>
              <mc:Fallback>
                <p:oleObj name="Диаграмма" r:id="rId141" imgW="1381017" imgH="971491" progId="MSGraph.Chart.8">
                  <p:embed followColorScheme="full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42"/>
                      <a:stretch>
                        <a:fillRect/>
                      </a:stretch>
                    </p:blipFill>
                    <p:spPr>
                      <a:xfrm>
                        <a:off x="1304925" y="3317875"/>
                        <a:ext cx="1381017" cy="97149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9" name="Прямоугольник 118"/>
          <p:cNvSpPr/>
          <p:nvPr>
            <p:custDataLst>
              <p:tags r:id="rId105"/>
            </p:custDataLst>
          </p:nvPr>
        </p:nvSpPr>
        <p:spPr bwMode="gray">
          <a:xfrm>
            <a:off x="1727200" y="3543300"/>
            <a:ext cx="344488" cy="182563"/>
          </a:xfrm>
          <a:prstGeom prst="rect">
            <a:avLst/>
          </a:prstGeom>
          <a:solidFill>
            <a:schemeClr val="accent2"/>
          </a:solidFill>
          <a:ln w="25400" cap="flat" cmpd="sng" algn="ctr">
            <a:noFill/>
            <a:prstDash val="solid"/>
          </a:ln>
          <a:effectLst/>
          <a:extLst>
            <a:ext uri="{91240B29-F687-4F45-9708-019B960494DF}">
              <a14:hiddenLine xmlns:a14="http://schemas.microsoft.com/office/drawing/2010/main" w="25400" cap="flat" cmpd="sng" algn="ctr">
                <a:solidFill>
                  <a:schemeClr val="accent1">
                    <a:shade val="50000"/>
                  </a:schemeClr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20638" tIns="0" rIns="20638" bIns="0" rtlCol="0" anchor="ctr"/>
          <a:lstStyle/>
          <a:p>
            <a:pPr algn="ctr">
              <a:spcBef>
                <a:spcPct val="0"/>
              </a:spcBef>
              <a:spcAft>
                <a:spcPct val="0"/>
              </a:spcAft>
            </a:pPr>
            <a:fld id="{643A2222-C1B1-4075-99E2-0116A8761E9F}" type="datetime'2''''''''''''''''''''''''''''''''''''''''''0''''''''%'''''''">
              <a:rPr lang="en-US" sz="1200" b="1">
                <a:solidFill>
                  <a:schemeClr val="bg1"/>
                </a:solidFill>
              </a:rPr>
              <a:pPr/>
              <a:t>20%</a:t>
            </a:fld>
            <a:endParaRPr lang="ru-RU" sz="1200" b="1" dirty="0">
              <a:solidFill>
                <a:schemeClr val="bg1"/>
              </a:solidFill>
              <a:sym typeface="+mn-lt"/>
            </a:endParaRPr>
          </a:p>
        </p:txBody>
      </p:sp>
      <p:sp>
        <p:nvSpPr>
          <p:cNvPr id="120" name="Прямоугольник 119"/>
          <p:cNvSpPr/>
          <p:nvPr>
            <p:custDataLst>
              <p:tags r:id="rId106"/>
            </p:custDataLst>
          </p:nvPr>
        </p:nvSpPr>
        <p:spPr bwMode="gray">
          <a:xfrm>
            <a:off x="1492250" y="3863975"/>
            <a:ext cx="344488" cy="182563"/>
          </a:xfrm>
          <a:prstGeom prst="rect">
            <a:avLst/>
          </a:prstGeom>
          <a:noFill/>
          <a:ln w="25400" cap="flat" cmpd="sng" algn="ctr">
            <a:noFill/>
            <a:prstDash val="soli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5400" cap="flat" cmpd="sng" algn="ctr">
                <a:solidFill>
                  <a:schemeClr val="accent1">
                    <a:shade val="50000"/>
                  </a:schemeClr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20638" tIns="0" rIns="20638" bIns="0" rtlCol="0" anchor="ctr"/>
          <a:lstStyle/>
          <a:p>
            <a:pPr algn="ctr">
              <a:spcBef>
                <a:spcPct val="0"/>
              </a:spcBef>
              <a:spcAft>
                <a:spcPct val="0"/>
              </a:spcAft>
            </a:pPr>
            <a:fld id="{8B395936-5AA0-4A09-88A3-19095D680C8D}" type="datetime'''''''''''''''''''8''''0''''''''''''%'''''''''''''''''''''">
              <a:rPr lang="en-US" sz="1200" b="1">
                <a:solidFill>
                  <a:schemeClr val="bg1"/>
                </a:solidFill>
              </a:rPr>
              <a:pPr/>
              <a:t>80%</a:t>
            </a:fld>
            <a:endParaRPr lang="ru-RU" sz="1200" b="1" dirty="0">
              <a:solidFill>
                <a:schemeClr val="bg1"/>
              </a:solidFill>
              <a:sym typeface="+mn-lt"/>
            </a:endParaRPr>
          </a:p>
        </p:txBody>
      </p:sp>
      <p:graphicFrame>
        <p:nvGraphicFramePr>
          <p:cNvPr id="138" name="Объект 137"/>
          <p:cNvGraphicFramePr>
            <a:graphicFrameLocks/>
          </p:cNvGraphicFramePr>
          <p:nvPr>
            <p:custDataLst>
              <p:tags r:id="rId107"/>
            </p:custDataLst>
            <p:extLst>
              <p:ext uri="{D42A27DB-BD31-4B8C-83A1-F6EECF244321}">
                <p14:modId xmlns:p14="http://schemas.microsoft.com/office/powerpoint/2010/main" val="151799609"/>
              </p:ext>
            </p:extLst>
          </p:nvPr>
        </p:nvGraphicFramePr>
        <p:xfrm>
          <a:off x="6475413" y="4929188"/>
          <a:ext cx="1381017" cy="93343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4303" name="Диаграмма" r:id="rId143" imgW="1381017" imgH="933430" progId="MSGraph.Chart.8">
                  <p:embed followColorScheme="full"/>
                </p:oleObj>
              </mc:Choice>
              <mc:Fallback>
                <p:oleObj name="Диаграмма" r:id="rId143" imgW="1381017" imgH="933430" progId="MSGraph.Chart.8">
                  <p:embed followColorScheme="full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44"/>
                      <a:stretch>
                        <a:fillRect/>
                      </a:stretch>
                    </p:blipFill>
                    <p:spPr>
                      <a:xfrm>
                        <a:off x="6475413" y="4929188"/>
                        <a:ext cx="1381017" cy="93343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9" name="Прямоугольник 138"/>
          <p:cNvSpPr/>
          <p:nvPr>
            <p:custDataLst>
              <p:tags r:id="rId108"/>
            </p:custDataLst>
          </p:nvPr>
        </p:nvSpPr>
        <p:spPr bwMode="gray">
          <a:xfrm>
            <a:off x="6946900" y="5295900"/>
            <a:ext cx="344488" cy="182563"/>
          </a:xfrm>
          <a:prstGeom prst="rect">
            <a:avLst/>
          </a:prstGeom>
          <a:noFill/>
          <a:ln w="25400" cap="flat" cmpd="sng" algn="ctr">
            <a:noFill/>
            <a:prstDash val="soli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2"/>
                </a:solidFill>
              </a14:hiddenFill>
            </a:ext>
            <a:ext uri="{91240B29-F687-4F45-9708-019B960494DF}">
              <a14:hiddenLine xmlns:a14="http://schemas.microsoft.com/office/drawing/2010/main" w="25400" cap="flat" cmpd="sng" algn="ctr">
                <a:solidFill>
                  <a:schemeClr val="accent1">
                    <a:shade val="50000"/>
                  </a:schemeClr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20638" tIns="0" rIns="20638" bIns="0" rtlCol="0" anchor="ctr"/>
          <a:lstStyle/>
          <a:p>
            <a:pPr algn="ctr">
              <a:spcBef>
                <a:spcPct val="0"/>
              </a:spcBef>
              <a:spcAft>
                <a:spcPct val="0"/>
              </a:spcAft>
            </a:pPr>
            <a:fld id="{D6272193-80C9-4CB0-851F-73C2D9AC6152}" type="datetime'''''''5''''''''''''0''''''''''''''''''''''''''''''''''''%'''">
              <a:rPr lang="en-US" sz="1200" b="1">
                <a:solidFill>
                  <a:schemeClr val="bg1"/>
                </a:solidFill>
              </a:rPr>
              <a:pPr/>
              <a:t>50%</a:t>
            </a:fld>
            <a:endParaRPr lang="ru-RU" sz="1200" b="1" dirty="0">
              <a:solidFill>
                <a:schemeClr val="bg1"/>
              </a:solidFill>
              <a:sym typeface="+mn-lt"/>
            </a:endParaRPr>
          </a:p>
        </p:txBody>
      </p:sp>
      <p:sp>
        <p:nvSpPr>
          <p:cNvPr id="140" name="Прямоугольник 139"/>
          <p:cNvSpPr/>
          <p:nvPr>
            <p:custDataLst>
              <p:tags r:id="rId109"/>
            </p:custDataLst>
          </p:nvPr>
        </p:nvSpPr>
        <p:spPr bwMode="gray">
          <a:xfrm>
            <a:off x="6577013" y="5295900"/>
            <a:ext cx="344488" cy="182563"/>
          </a:xfrm>
          <a:prstGeom prst="rect">
            <a:avLst/>
          </a:prstGeom>
          <a:noFill/>
          <a:ln w="25400" cap="flat" cmpd="sng" algn="ctr">
            <a:noFill/>
            <a:prstDash val="soli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5400" cap="flat" cmpd="sng" algn="ctr">
                <a:solidFill>
                  <a:schemeClr val="accent1">
                    <a:shade val="50000"/>
                  </a:schemeClr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20638" tIns="0" rIns="20638" bIns="0" rtlCol="0" anchor="ctr"/>
          <a:lstStyle/>
          <a:p>
            <a:pPr algn="ctr">
              <a:spcBef>
                <a:spcPct val="0"/>
              </a:spcBef>
              <a:spcAft>
                <a:spcPct val="0"/>
              </a:spcAft>
            </a:pPr>
            <a:fld id="{435565F3-B748-4A59-A3DD-22B21BE734EA}" type="datetime'''''5''''''''''''''''''''0''''%'''''''''">
              <a:rPr lang="en-US" sz="1200" b="1">
                <a:solidFill>
                  <a:schemeClr val="bg1"/>
                </a:solidFill>
              </a:rPr>
              <a:pPr/>
              <a:t>50%</a:t>
            </a:fld>
            <a:endParaRPr lang="ru-RU" sz="1200" b="1" dirty="0">
              <a:solidFill>
                <a:schemeClr val="bg1"/>
              </a:solidFill>
              <a:sym typeface="+mn-lt"/>
            </a:endParaRPr>
          </a:p>
        </p:txBody>
      </p:sp>
      <p:graphicFrame>
        <p:nvGraphicFramePr>
          <p:cNvPr id="200" name="Объект 199"/>
          <p:cNvGraphicFramePr>
            <a:graphicFrameLocks/>
          </p:cNvGraphicFramePr>
          <p:nvPr>
            <p:custDataLst>
              <p:tags r:id="rId110"/>
            </p:custDataLst>
            <p:extLst>
              <p:ext uri="{D42A27DB-BD31-4B8C-83A1-F6EECF244321}">
                <p14:modId xmlns:p14="http://schemas.microsoft.com/office/powerpoint/2010/main" val="2841441843"/>
              </p:ext>
            </p:extLst>
          </p:nvPr>
        </p:nvGraphicFramePr>
        <p:xfrm>
          <a:off x="6888163" y="4097338"/>
          <a:ext cx="1381017" cy="95259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4304" name="Диаграмма" r:id="rId145" imgW="1381017" imgH="952596" progId="MSGraph.Chart.8">
                  <p:embed followColorScheme="full"/>
                </p:oleObj>
              </mc:Choice>
              <mc:Fallback>
                <p:oleObj name="Диаграмма" r:id="rId145" imgW="1381017" imgH="952596" progId="MSGraph.Chart.8">
                  <p:embed followColorScheme="full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46"/>
                      <a:stretch>
                        <a:fillRect/>
                      </a:stretch>
                    </p:blipFill>
                    <p:spPr>
                      <a:xfrm>
                        <a:off x="6888163" y="4097338"/>
                        <a:ext cx="1381017" cy="95259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13" name="Прямоугольник 212"/>
          <p:cNvSpPr/>
          <p:nvPr>
            <p:custDataLst>
              <p:tags r:id="rId111"/>
            </p:custDataLst>
          </p:nvPr>
        </p:nvSpPr>
        <p:spPr bwMode="gray">
          <a:xfrm>
            <a:off x="7331075" y="4365625"/>
            <a:ext cx="344488" cy="182563"/>
          </a:xfrm>
          <a:prstGeom prst="rect">
            <a:avLst/>
          </a:prstGeom>
          <a:solidFill>
            <a:schemeClr val="accent2"/>
          </a:solidFill>
          <a:ln w="25400" cap="flat" cmpd="sng" algn="ctr">
            <a:noFill/>
            <a:prstDash val="solid"/>
          </a:ln>
          <a:effectLst/>
          <a:extLst>
            <a:ext uri="{91240B29-F687-4F45-9708-019B960494DF}">
              <a14:hiddenLine xmlns:a14="http://schemas.microsoft.com/office/drawing/2010/main" w="25400" cap="flat" cmpd="sng" algn="ctr">
                <a:solidFill>
                  <a:schemeClr val="accent1">
                    <a:shade val="50000"/>
                  </a:schemeClr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20638" tIns="0" rIns="20638" bIns="0" rtlCol="0" anchor="ctr"/>
          <a:lstStyle/>
          <a:p>
            <a:pPr algn="ctr">
              <a:spcBef>
                <a:spcPct val="0"/>
              </a:spcBef>
              <a:spcAft>
                <a:spcPct val="0"/>
              </a:spcAft>
            </a:pPr>
            <a:fld id="{5C767BA5-3361-4FAC-814A-E4ED576582B5}" type="datetime'''''''''''''''3''''''''''''0''''%'''''''''''''''''''">
              <a:rPr lang="en-US" sz="1200" b="1">
                <a:solidFill>
                  <a:schemeClr val="bg1"/>
                </a:solidFill>
              </a:rPr>
              <a:pPr/>
              <a:t>30%</a:t>
            </a:fld>
            <a:endParaRPr lang="ru-RU" sz="1200" b="1" dirty="0">
              <a:solidFill>
                <a:schemeClr val="bg1"/>
              </a:solidFill>
              <a:sym typeface="+mn-lt"/>
            </a:endParaRPr>
          </a:p>
        </p:txBody>
      </p:sp>
      <p:sp>
        <p:nvSpPr>
          <p:cNvPr id="214" name="Прямоугольник 213"/>
          <p:cNvSpPr/>
          <p:nvPr>
            <p:custDataLst>
              <p:tags r:id="rId112"/>
            </p:custDataLst>
          </p:nvPr>
        </p:nvSpPr>
        <p:spPr bwMode="gray">
          <a:xfrm>
            <a:off x="7035800" y="4579938"/>
            <a:ext cx="344488" cy="182563"/>
          </a:xfrm>
          <a:prstGeom prst="rect">
            <a:avLst/>
          </a:prstGeom>
          <a:noFill/>
          <a:ln w="25400" cap="flat" cmpd="sng" algn="ctr">
            <a:noFill/>
            <a:prstDash val="soli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5400" cap="flat" cmpd="sng" algn="ctr">
                <a:solidFill>
                  <a:schemeClr val="accent1">
                    <a:shade val="50000"/>
                  </a:schemeClr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20638" tIns="0" rIns="20638" bIns="0" rtlCol="0" anchor="ctr"/>
          <a:lstStyle/>
          <a:p>
            <a:pPr algn="ctr">
              <a:spcBef>
                <a:spcPct val="0"/>
              </a:spcBef>
              <a:spcAft>
                <a:spcPct val="0"/>
              </a:spcAft>
            </a:pPr>
            <a:fld id="{2B60F503-5368-44AD-B11F-7D73D3080B09}" type="datetime'7''''''''''0''''''''''''%'''''''''''''''''''''''">
              <a:rPr lang="en-US" sz="1200" b="1">
                <a:solidFill>
                  <a:schemeClr val="bg1"/>
                </a:solidFill>
              </a:rPr>
              <a:pPr/>
              <a:t>70%</a:t>
            </a:fld>
            <a:endParaRPr lang="ru-RU" sz="1200" b="1" dirty="0">
              <a:solidFill>
                <a:schemeClr val="bg1"/>
              </a:solidFill>
              <a:sym typeface="+mn-lt"/>
            </a:endParaRPr>
          </a:p>
        </p:txBody>
      </p:sp>
      <p:graphicFrame>
        <p:nvGraphicFramePr>
          <p:cNvPr id="216" name="Объект 215"/>
          <p:cNvGraphicFramePr>
            <a:graphicFrameLocks/>
          </p:cNvGraphicFramePr>
          <p:nvPr>
            <p:custDataLst>
              <p:tags r:id="rId113"/>
            </p:custDataLst>
            <p:extLst>
              <p:ext uri="{D42A27DB-BD31-4B8C-83A1-F6EECF244321}">
                <p14:modId xmlns:p14="http://schemas.microsoft.com/office/powerpoint/2010/main" val="4077844559"/>
              </p:ext>
            </p:extLst>
          </p:nvPr>
        </p:nvGraphicFramePr>
        <p:xfrm>
          <a:off x="4935538" y="4908550"/>
          <a:ext cx="1381017" cy="93343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4305" name="Диаграмма" r:id="rId147" imgW="1381017" imgH="933430" progId="MSGraph.Chart.8">
                  <p:embed followColorScheme="full"/>
                </p:oleObj>
              </mc:Choice>
              <mc:Fallback>
                <p:oleObj name="Диаграмма" r:id="rId147" imgW="1381017" imgH="933430" progId="MSGraph.Chart.8">
                  <p:embed followColorScheme="full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48"/>
                      <a:stretch>
                        <a:fillRect/>
                      </a:stretch>
                    </p:blipFill>
                    <p:spPr>
                      <a:xfrm>
                        <a:off x="4935538" y="4908550"/>
                        <a:ext cx="1381017" cy="93343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18" name="Прямоугольник 217"/>
          <p:cNvSpPr/>
          <p:nvPr>
            <p:custDataLst>
              <p:tags r:id="rId114"/>
            </p:custDataLst>
          </p:nvPr>
        </p:nvSpPr>
        <p:spPr bwMode="gray">
          <a:xfrm>
            <a:off x="5345113" y="5151438"/>
            <a:ext cx="344488" cy="182563"/>
          </a:xfrm>
          <a:prstGeom prst="rect">
            <a:avLst/>
          </a:prstGeom>
          <a:solidFill>
            <a:schemeClr val="accent2"/>
          </a:solidFill>
          <a:ln w="25400" cap="flat" cmpd="sng" algn="ctr">
            <a:noFill/>
            <a:prstDash val="solid"/>
          </a:ln>
          <a:effectLst/>
          <a:extLst>
            <a:ext uri="{91240B29-F687-4F45-9708-019B960494DF}">
              <a14:hiddenLine xmlns:a14="http://schemas.microsoft.com/office/drawing/2010/main" w="25400" cap="flat" cmpd="sng" algn="ctr">
                <a:solidFill>
                  <a:schemeClr val="accent1">
                    <a:shade val="50000"/>
                  </a:schemeClr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20638" tIns="0" rIns="20638" bIns="0" rtlCol="0" anchor="ctr"/>
          <a:lstStyle/>
          <a:p>
            <a:pPr algn="ctr">
              <a:spcBef>
                <a:spcPct val="0"/>
              </a:spcBef>
              <a:spcAft>
                <a:spcPct val="0"/>
              </a:spcAft>
            </a:pPr>
            <a:fld id="{8641AC22-4B17-420C-8D8F-2B64E2C42EB6}" type="datetime'''''''''''2''''''''''''''5%'''''''''''''''">
              <a:rPr lang="en-US" sz="1200" b="1">
                <a:solidFill>
                  <a:schemeClr val="bg1"/>
                </a:solidFill>
              </a:rPr>
              <a:pPr/>
              <a:t>25%</a:t>
            </a:fld>
            <a:endParaRPr lang="ru-RU" sz="1200" b="1" dirty="0">
              <a:solidFill>
                <a:schemeClr val="bg1"/>
              </a:solidFill>
              <a:sym typeface="+mn-lt"/>
            </a:endParaRPr>
          </a:p>
        </p:txBody>
      </p:sp>
      <p:sp>
        <p:nvSpPr>
          <p:cNvPr id="222" name="Прямоугольник 221"/>
          <p:cNvSpPr/>
          <p:nvPr>
            <p:custDataLst>
              <p:tags r:id="rId115"/>
            </p:custDataLst>
          </p:nvPr>
        </p:nvSpPr>
        <p:spPr bwMode="gray">
          <a:xfrm>
            <a:off x="5097463" y="5399088"/>
            <a:ext cx="344488" cy="182563"/>
          </a:xfrm>
          <a:prstGeom prst="rect">
            <a:avLst/>
          </a:prstGeom>
          <a:noFill/>
          <a:ln w="25400" cap="flat" cmpd="sng" algn="ctr">
            <a:noFill/>
            <a:prstDash val="soli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5400" cap="flat" cmpd="sng" algn="ctr">
                <a:solidFill>
                  <a:schemeClr val="accent1">
                    <a:shade val="50000"/>
                  </a:schemeClr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20638" tIns="0" rIns="20638" bIns="0" rtlCol="0" anchor="ctr"/>
          <a:lstStyle/>
          <a:p>
            <a:pPr algn="ctr">
              <a:spcBef>
                <a:spcPct val="0"/>
              </a:spcBef>
              <a:spcAft>
                <a:spcPct val="0"/>
              </a:spcAft>
            </a:pPr>
            <a:fld id="{636CC2FE-C964-4161-8CF2-8868405413D5}" type="datetime'''''''7''''''''''''''''''''5''''''''''''''''''''''''''''%'''">
              <a:rPr lang="en-US" sz="1200" b="1">
                <a:solidFill>
                  <a:schemeClr val="bg1"/>
                </a:solidFill>
              </a:rPr>
              <a:pPr/>
              <a:t>75%</a:t>
            </a:fld>
            <a:endParaRPr lang="ru-RU" sz="1200" b="1" dirty="0">
              <a:solidFill>
                <a:schemeClr val="bg1"/>
              </a:solidFill>
              <a:sym typeface="+mn-lt"/>
            </a:endParaRPr>
          </a:p>
        </p:txBody>
      </p:sp>
      <p:sp>
        <p:nvSpPr>
          <p:cNvPr id="14" name="Прямоугольник 13"/>
          <p:cNvSpPr/>
          <p:nvPr>
            <p:custDataLst>
              <p:tags r:id="rId116"/>
            </p:custDataLst>
          </p:nvPr>
        </p:nvSpPr>
        <p:spPr>
          <a:xfrm>
            <a:off x="6608763" y="1233488"/>
            <a:ext cx="1673530" cy="23672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200" b="1" dirty="0" smtClean="0">
                <a:solidFill>
                  <a:schemeClr val="tx1"/>
                </a:solidFill>
              </a:rPr>
              <a:t>Доли рынка</a:t>
            </a:r>
            <a:endParaRPr lang="ru-RU" sz="1200" b="1" dirty="0">
              <a:solidFill>
                <a:schemeClr val="tx1"/>
              </a:solidFill>
            </a:endParaRPr>
          </a:p>
        </p:txBody>
      </p:sp>
      <p:sp>
        <p:nvSpPr>
          <p:cNvPr id="223" name="Прямоугольник 222"/>
          <p:cNvSpPr/>
          <p:nvPr>
            <p:custDataLst>
              <p:tags r:id="rId117"/>
            </p:custDataLst>
          </p:nvPr>
        </p:nvSpPr>
        <p:spPr>
          <a:xfrm>
            <a:off x="2676316" y="2030413"/>
            <a:ext cx="1122889" cy="466683"/>
          </a:xfrm>
          <a:prstGeom prst="rect">
            <a:avLst/>
          </a:prstGeom>
          <a:noFill/>
          <a:ln w="6350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>
              <a:spcAft>
                <a:spcPts val="600"/>
              </a:spcAft>
            </a:pPr>
            <a:r>
              <a:rPr lang="ru-RU" sz="1000" dirty="0" smtClean="0">
                <a:solidFill>
                  <a:schemeClr val="tx1"/>
                </a:solidFill>
              </a:rPr>
              <a:t>Пермский край</a:t>
            </a:r>
            <a:endParaRPr lang="ru-RU" sz="1000" dirty="0">
              <a:solidFill>
                <a:schemeClr val="tx1"/>
              </a:solidFill>
            </a:endParaRPr>
          </a:p>
        </p:txBody>
      </p:sp>
      <p:graphicFrame>
        <p:nvGraphicFramePr>
          <p:cNvPr id="224" name="Объект 223"/>
          <p:cNvGraphicFramePr>
            <a:graphicFrameLocks/>
          </p:cNvGraphicFramePr>
          <p:nvPr>
            <p:custDataLst>
              <p:tags r:id="rId118"/>
            </p:custDataLst>
            <p:extLst>
              <p:ext uri="{D42A27DB-BD31-4B8C-83A1-F6EECF244321}">
                <p14:modId xmlns:p14="http://schemas.microsoft.com/office/powerpoint/2010/main" val="1361467746"/>
              </p:ext>
            </p:extLst>
          </p:nvPr>
        </p:nvGraphicFramePr>
        <p:xfrm>
          <a:off x="3238500" y="2309813"/>
          <a:ext cx="1381017" cy="93343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4306" name="Диаграмма" r:id="rId149" imgW="1381017" imgH="933430" progId="MSGraph.Chart.8">
                  <p:embed followColorScheme="full"/>
                </p:oleObj>
              </mc:Choice>
              <mc:Fallback>
                <p:oleObj name="Диаграмма" r:id="rId149" imgW="1381017" imgH="933430" progId="MSGraph.Chart.8">
                  <p:embed followColorScheme="full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50"/>
                      <a:stretch>
                        <a:fillRect/>
                      </a:stretch>
                    </p:blipFill>
                    <p:spPr>
                      <a:xfrm>
                        <a:off x="3238500" y="2309813"/>
                        <a:ext cx="1381017" cy="93343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25" name="Прямоугольник 224"/>
          <p:cNvSpPr/>
          <p:nvPr>
            <p:custDataLst>
              <p:tags r:id="rId119"/>
            </p:custDataLst>
          </p:nvPr>
        </p:nvSpPr>
        <p:spPr bwMode="gray">
          <a:xfrm>
            <a:off x="3695700" y="2655888"/>
            <a:ext cx="344488" cy="182563"/>
          </a:xfrm>
          <a:prstGeom prst="rect">
            <a:avLst/>
          </a:prstGeom>
          <a:noFill/>
          <a:ln w="25400" cap="flat" cmpd="sng" algn="ctr">
            <a:noFill/>
            <a:prstDash val="soli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2"/>
                </a:solidFill>
              </a14:hiddenFill>
            </a:ext>
            <a:ext uri="{91240B29-F687-4F45-9708-019B960494DF}">
              <a14:hiddenLine xmlns:a14="http://schemas.microsoft.com/office/drawing/2010/main" w="25400" cap="flat" cmpd="sng" algn="ctr">
                <a:solidFill>
                  <a:schemeClr val="accent1">
                    <a:shade val="50000"/>
                  </a:schemeClr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20638" tIns="0" rIns="20638" bIns="0" rtlCol="0" anchor="ctr"/>
          <a:lstStyle/>
          <a:p>
            <a:pPr algn="ctr">
              <a:spcBef>
                <a:spcPct val="0"/>
              </a:spcBef>
              <a:spcAft>
                <a:spcPct val="0"/>
              </a:spcAft>
            </a:pPr>
            <a:fld id="{F6BDBA48-9FFA-4768-9CF7-D6FAD09F114C}" type="datetime'''''4''''''''7''%'''''''''''''''''''''''''''''''''">
              <a:rPr lang="en-US" sz="1200" b="1">
                <a:solidFill>
                  <a:schemeClr val="bg1"/>
                </a:solidFill>
              </a:rPr>
              <a:pPr/>
              <a:t>47%</a:t>
            </a:fld>
            <a:endParaRPr lang="ru-RU" sz="1200" b="1" dirty="0">
              <a:solidFill>
                <a:schemeClr val="bg1"/>
              </a:solidFill>
              <a:sym typeface="+mn-lt"/>
            </a:endParaRPr>
          </a:p>
        </p:txBody>
      </p:sp>
      <p:sp>
        <p:nvSpPr>
          <p:cNvPr id="226" name="Прямоугольник 225"/>
          <p:cNvSpPr/>
          <p:nvPr>
            <p:custDataLst>
              <p:tags r:id="rId120"/>
            </p:custDataLst>
          </p:nvPr>
        </p:nvSpPr>
        <p:spPr bwMode="gray">
          <a:xfrm>
            <a:off x="3344863" y="2687638"/>
            <a:ext cx="344488" cy="182563"/>
          </a:xfrm>
          <a:prstGeom prst="rect">
            <a:avLst/>
          </a:prstGeom>
          <a:noFill/>
          <a:ln w="25400" cap="flat" cmpd="sng" algn="ctr">
            <a:noFill/>
            <a:prstDash val="soli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5400" cap="flat" cmpd="sng" algn="ctr">
                <a:solidFill>
                  <a:schemeClr val="accent1">
                    <a:shade val="50000"/>
                  </a:schemeClr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20638" tIns="0" rIns="20638" bIns="0" rtlCol="0" anchor="ctr"/>
          <a:lstStyle/>
          <a:p>
            <a:pPr algn="ctr">
              <a:spcBef>
                <a:spcPct val="0"/>
              </a:spcBef>
              <a:spcAft>
                <a:spcPct val="0"/>
              </a:spcAft>
            </a:pPr>
            <a:fld id="{BF7F8646-AB14-43DE-A485-CFD27156DF19}" type="datetime'''''''''5''''3''''''''''''''''%'''''''''''''''''''''''''''">
              <a:rPr lang="en-US" sz="1200" b="1">
                <a:solidFill>
                  <a:schemeClr val="bg1"/>
                </a:solidFill>
              </a:rPr>
              <a:pPr/>
              <a:t>53%</a:t>
            </a:fld>
            <a:endParaRPr lang="ru-RU" sz="1200" b="1" dirty="0">
              <a:solidFill>
                <a:schemeClr val="bg1"/>
              </a:solidFill>
              <a:sym typeface="+mn-lt"/>
            </a:endParaRPr>
          </a:p>
        </p:txBody>
      </p:sp>
      <p:graphicFrame>
        <p:nvGraphicFramePr>
          <p:cNvPr id="227" name="Объект 226"/>
          <p:cNvGraphicFramePr>
            <a:graphicFrameLocks/>
          </p:cNvGraphicFramePr>
          <p:nvPr>
            <p:custDataLst>
              <p:tags r:id="rId121"/>
            </p:custDataLst>
            <p:extLst>
              <p:ext uri="{D42A27DB-BD31-4B8C-83A1-F6EECF244321}">
                <p14:modId xmlns:p14="http://schemas.microsoft.com/office/powerpoint/2010/main" val="298900224"/>
              </p:ext>
            </p:extLst>
          </p:nvPr>
        </p:nvGraphicFramePr>
        <p:xfrm>
          <a:off x="3898900" y="1755775"/>
          <a:ext cx="1381017" cy="93343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4307" name="Диаграмма" r:id="rId151" imgW="1381017" imgH="933430" progId="MSGraph.Chart.8">
                  <p:embed followColorScheme="full"/>
                </p:oleObj>
              </mc:Choice>
              <mc:Fallback>
                <p:oleObj name="Диаграмма" r:id="rId151" imgW="1381017" imgH="933430" progId="MSGraph.Chart.8">
                  <p:embed followColorScheme="full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52"/>
                      <a:stretch>
                        <a:fillRect/>
                      </a:stretch>
                    </p:blipFill>
                    <p:spPr>
                      <a:xfrm>
                        <a:off x="3898900" y="1755775"/>
                        <a:ext cx="1381017" cy="93343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28" name="Прямоугольник 227"/>
          <p:cNvSpPr/>
          <p:nvPr>
            <p:custDataLst>
              <p:tags r:id="rId122"/>
            </p:custDataLst>
          </p:nvPr>
        </p:nvSpPr>
        <p:spPr bwMode="gray">
          <a:xfrm>
            <a:off x="4327525" y="2025650"/>
            <a:ext cx="344488" cy="182563"/>
          </a:xfrm>
          <a:prstGeom prst="rect">
            <a:avLst/>
          </a:prstGeom>
          <a:solidFill>
            <a:schemeClr val="accent2"/>
          </a:solidFill>
          <a:ln w="25400" cap="flat" cmpd="sng" algn="ctr">
            <a:noFill/>
            <a:prstDash val="solid"/>
          </a:ln>
          <a:effectLst/>
          <a:extLst>
            <a:ext uri="{91240B29-F687-4F45-9708-019B960494DF}">
              <a14:hiddenLine xmlns:a14="http://schemas.microsoft.com/office/drawing/2010/main" w="25400" cap="flat" cmpd="sng" algn="ctr">
                <a:solidFill>
                  <a:schemeClr val="accent1">
                    <a:shade val="50000"/>
                  </a:schemeClr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20638" tIns="0" rIns="20638" bIns="0" rtlCol="0" anchor="ctr"/>
          <a:lstStyle/>
          <a:p>
            <a:pPr algn="ctr">
              <a:spcBef>
                <a:spcPct val="0"/>
              </a:spcBef>
              <a:spcAft>
                <a:spcPct val="0"/>
              </a:spcAft>
            </a:pPr>
            <a:fld id="{A412E032-361C-49CE-AE24-7EF32D110CBB}" type="datetime'''''''''3''''''''1''''''''''''''''%'''''''''''''''">
              <a:rPr lang="en-US" sz="1200" b="1">
                <a:solidFill>
                  <a:schemeClr val="bg1"/>
                </a:solidFill>
              </a:rPr>
              <a:pPr/>
              <a:t>31%</a:t>
            </a:fld>
            <a:endParaRPr lang="ru-RU" sz="1200" b="1" dirty="0">
              <a:solidFill>
                <a:schemeClr val="bg1"/>
              </a:solidFill>
              <a:sym typeface="+mn-lt"/>
            </a:endParaRPr>
          </a:p>
        </p:txBody>
      </p:sp>
      <p:sp>
        <p:nvSpPr>
          <p:cNvPr id="229" name="Прямоугольник 228"/>
          <p:cNvSpPr/>
          <p:nvPr>
            <p:custDataLst>
              <p:tags r:id="rId123"/>
            </p:custDataLst>
          </p:nvPr>
        </p:nvSpPr>
        <p:spPr bwMode="gray">
          <a:xfrm>
            <a:off x="4041775" y="2219325"/>
            <a:ext cx="344488" cy="182563"/>
          </a:xfrm>
          <a:prstGeom prst="rect">
            <a:avLst/>
          </a:prstGeom>
          <a:noFill/>
          <a:ln w="25400" cap="flat" cmpd="sng" algn="ctr">
            <a:noFill/>
            <a:prstDash val="soli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5400" cap="flat" cmpd="sng" algn="ctr">
                <a:solidFill>
                  <a:schemeClr val="accent1">
                    <a:shade val="50000"/>
                  </a:schemeClr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20638" tIns="0" rIns="20638" bIns="0" rtlCol="0" anchor="ctr"/>
          <a:lstStyle/>
          <a:p>
            <a:pPr algn="ctr">
              <a:spcBef>
                <a:spcPct val="0"/>
              </a:spcBef>
              <a:spcAft>
                <a:spcPct val="0"/>
              </a:spcAft>
            </a:pPr>
            <a:fld id="{85F80D37-6256-441C-AB8C-2AAD31FB2278}" type="datetime'''''6''''''''''''''''''''''''''9%'''''''''''''''''''''">
              <a:rPr lang="en-US" sz="1200" b="1">
                <a:solidFill>
                  <a:schemeClr val="bg1"/>
                </a:solidFill>
              </a:rPr>
              <a:pPr/>
              <a:t>69%</a:t>
            </a:fld>
            <a:endParaRPr lang="ru-RU" sz="1200" b="1" dirty="0">
              <a:solidFill>
                <a:schemeClr val="bg1"/>
              </a:solidFill>
              <a:sym typeface="+mn-lt"/>
            </a:endParaRPr>
          </a:p>
        </p:txBody>
      </p:sp>
      <p:sp>
        <p:nvSpPr>
          <p:cNvPr id="231" name="Прямоугольник 230"/>
          <p:cNvSpPr/>
          <p:nvPr>
            <p:custDataLst>
              <p:tags r:id="rId124"/>
            </p:custDataLst>
          </p:nvPr>
        </p:nvSpPr>
        <p:spPr>
          <a:xfrm>
            <a:off x="3771900" y="1398588"/>
            <a:ext cx="1122889" cy="466683"/>
          </a:xfrm>
          <a:prstGeom prst="rect">
            <a:avLst/>
          </a:prstGeom>
          <a:noFill/>
          <a:ln w="6350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>
              <a:spcAft>
                <a:spcPts val="600"/>
              </a:spcAft>
            </a:pPr>
            <a:r>
              <a:rPr lang="ru-RU" sz="1000" dirty="0" smtClean="0">
                <a:solidFill>
                  <a:schemeClr val="tx1"/>
                </a:solidFill>
              </a:rPr>
              <a:t>Ханты-Мансийский АО</a:t>
            </a:r>
            <a:endParaRPr lang="ru-RU" sz="1000" dirty="0">
              <a:solidFill>
                <a:schemeClr val="tx1"/>
              </a:solidFill>
            </a:endParaRPr>
          </a:p>
        </p:txBody>
      </p:sp>
      <p:graphicFrame>
        <p:nvGraphicFramePr>
          <p:cNvPr id="233" name="Объект 232"/>
          <p:cNvGraphicFramePr>
            <a:graphicFrameLocks/>
          </p:cNvGraphicFramePr>
          <p:nvPr>
            <p:custDataLst>
              <p:tags r:id="rId125"/>
            </p:custDataLst>
            <p:extLst>
              <p:ext uri="{D42A27DB-BD31-4B8C-83A1-F6EECF244321}">
                <p14:modId xmlns:p14="http://schemas.microsoft.com/office/powerpoint/2010/main" val="1447557301"/>
              </p:ext>
            </p:extLst>
          </p:nvPr>
        </p:nvGraphicFramePr>
        <p:xfrm>
          <a:off x="4805363" y="1755775"/>
          <a:ext cx="1381017" cy="93343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4308" name="Диаграмма" r:id="rId153" imgW="1381017" imgH="933430" progId="MSGraph.Chart.8">
                  <p:embed followColorScheme="full"/>
                </p:oleObj>
              </mc:Choice>
              <mc:Fallback>
                <p:oleObj name="Диаграмма" r:id="rId153" imgW="1381017" imgH="933430" progId="MSGraph.Chart.8">
                  <p:embed followColorScheme="full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54"/>
                      <a:stretch>
                        <a:fillRect/>
                      </a:stretch>
                    </p:blipFill>
                    <p:spPr>
                      <a:xfrm>
                        <a:off x="4805363" y="1755775"/>
                        <a:ext cx="1381017" cy="93343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34" name="Прямоугольник 233"/>
          <p:cNvSpPr/>
          <p:nvPr>
            <p:custDataLst>
              <p:tags r:id="rId126"/>
            </p:custDataLst>
          </p:nvPr>
        </p:nvSpPr>
        <p:spPr bwMode="gray">
          <a:xfrm>
            <a:off x="5241925" y="2039938"/>
            <a:ext cx="344488" cy="182563"/>
          </a:xfrm>
          <a:prstGeom prst="rect">
            <a:avLst/>
          </a:prstGeom>
          <a:noFill/>
          <a:ln w="25400" cap="flat" cmpd="sng" algn="ctr">
            <a:noFill/>
            <a:prstDash val="soli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2"/>
                </a:solidFill>
              </a14:hiddenFill>
            </a:ext>
            <a:ext uri="{91240B29-F687-4F45-9708-019B960494DF}">
              <a14:hiddenLine xmlns:a14="http://schemas.microsoft.com/office/drawing/2010/main" w="25400" cap="flat" cmpd="sng" algn="ctr">
                <a:solidFill>
                  <a:schemeClr val="accent1">
                    <a:shade val="50000"/>
                  </a:schemeClr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20638" tIns="0" rIns="20638" bIns="0" rtlCol="0" anchor="ctr"/>
          <a:lstStyle/>
          <a:p>
            <a:pPr algn="ctr">
              <a:spcBef>
                <a:spcPct val="0"/>
              </a:spcBef>
              <a:spcAft>
                <a:spcPct val="0"/>
              </a:spcAft>
            </a:pPr>
            <a:fld id="{F3C6F3FC-78BC-4F99-BA9A-A01A05EF59C3}" type="datetime'''''''''''''''''''''''''3''''''''4''''''''''''%'''''''">
              <a:rPr lang="en-US" sz="1200" b="1">
                <a:solidFill>
                  <a:schemeClr val="bg1"/>
                </a:solidFill>
              </a:rPr>
              <a:pPr/>
              <a:t>34%</a:t>
            </a:fld>
            <a:endParaRPr lang="ru-RU" sz="1200" b="1" dirty="0">
              <a:solidFill>
                <a:schemeClr val="bg1"/>
              </a:solidFill>
              <a:sym typeface="+mn-lt"/>
            </a:endParaRPr>
          </a:p>
        </p:txBody>
      </p:sp>
      <p:sp>
        <p:nvSpPr>
          <p:cNvPr id="235" name="Прямоугольник 234"/>
          <p:cNvSpPr/>
          <p:nvPr>
            <p:custDataLst>
              <p:tags r:id="rId127"/>
            </p:custDataLst>
          </p:nvPr>
        </p:nvSpPr>
        <p:spPr bwMode="gray">
          <a:xfrm>
            <a:off x="4919663" y="2216150"/>
            <a:ext cx="344488" cy="182563"/>
          </a:xfrm>
          <a:prstGeom prst="rect">
            <a:avLst/>
          </a:prstGeom>
          <a:noFill/>
          <a:ln w="25400" cap="flat" cmpd="sng" algn="ctr">
            <a:noFill/>
            <a:prstDash val="soli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5400" cap="flat" cmpd="sng" algn="ctr">
                <a:solidFill>
                  <a:schemeClr val="accent1">
                    <a:shade val="50000"/>
                  </a:schemeClr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20638" tIns="0" rIns="20638" bIns="0" rtlCol="0" anchor="ctr"/>
          <a:lstStyle/>
          <a:p>
            <a:pPr algn="ctr">
              <a:spcBef>
                <a:spcPct val="0"/>
              </a:spcBef>
              <a:spcAft>
                <a:spcPct val="0"/>
              </a:spcAft>
            </a:pPr>
            <a:fld id="{68900FE6-8FFA-4E5D-8DA2-EC4DFC9A8CE0}" type="datetime'''''''''''''''''''''''''66''''''''''''''%'''''''''''">
              <a:rPr lang="en-US" sz="1200" b="1">
                <a:solidFill>
                  <a:schemeClr val="bg1"/>
                </a:solidFill>
              </a:rPr>
              <a:pPr/>
              <a:t>66%</a:t>
            </a:fld>
            <a:endParaRPr lang="ru-RU" sz="1200" b="1" dirty="0">
              <a:solidFill>
                <a:schemeClr val="bg1"/>
              </a:solidFill>
              <a:sym typeface="+mn-lt"/>
            </a:endParaRPr>
          </a:p>
        </p:txBody>
      </p:sp>
      <p:sp>
        <p:nvSpPr>
          <p:cNvPr id="236" name="Прямоугольник 235"/>
          <p:cNvSpPr/>
          <p:nvPr>
            <p:custDataLst>
              <p:tags r:id="rId128"/>
            </p:custDataLst>
          </p:nvPr>
        </p:nvSpPr>
        <p:spPr>
          <a:xfrm>
            <a:off x="4889271" y="1398588"/>
            <a:ext cx="1122889" cy="466683"/>
          </a:xfrm>
          <a:prstGeom prst="rect">
            <a:avLst/>
          </a:prstGeom>
          <a:noFill/>
          <a:ln w="6350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>
              <a:spcAft>
                <a:spcPts val="600"/>
              </a:spcAft>
            </a:pPr>
            <a:r>
              <a:rPr lang="ru-RU" sz="1000" dirty="0" smtClean="0">
                <a:solidFill>
                  <a:schemeClr val="tx1"/>
                </a:solidFill>
              </a:rPr>
              <a:t>Ямало-Ненецкий АО</a:t>
            </a:r>
            <a:endParaRPr lang="ru-RU" sz="1000" dirty="0">
              <a:solidFill>
                <a:schemeClr val="tx1"/>
              </a:solidFill>
            </a:endParaRPr>
          </a:p>
        </p:txBody>
      </p:sp>
      <p:graphicFrame>
        <p:nvGraphicFramePr>
          <p:cNvPr id="237" name="Объект 236"/>
          <p:cNvGraphicFramePr>
            <a:graphicFrameLocks/>
          </p:cNvGraphicFramePr>
          <p:nvPr>
            <p:custDataLst>
              <p:tags r:id="rId129"/>
            </p:custDataLst>
            <p:extLst>
              <p:ext uri="{D42A27DB-BD31-4B8C-83A1-F6EECF244321}">
                <p14:modId xmlns:p14="http://schemas.microsoft.com/office/powerpoint/2010/main" val="1119472497"/>
              </p:ext>
            </p:extLst>
          </p:nvPr>
        </p:nvGraphicFramePr>
        <p:xfrm>
          <a:off x="3030538" y="4376738"/>
          <a:ext cx="1381017" cy="91453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4309" name="Диаграмма" r:id="rId155" imgW="1381017" imgH="914535" progId="MSGraph.Chart.8">
                  <p:embed followColorScheme="full"/>
                </p:oleObj>
              </mc:Choice>
              <mc:Fallback>
                <p:oleObj name="Диаграмма" r:id="rId155" imgW="1381017" imgH="914535" progId="MSGraph.Chart.8">
                  <p:embed followColorScheme="full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56"/>
                      <a:stretch>
                        <a:fillRect/>
                      </a:stretch>
                    </p:blipFill>
                    <p:spPr>
                      <a:xfrm>
                        <a:off x="3030538" y="4376738"/>
                        <a:ext cx="1381017" cy="91453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39" name="Прямоугольник 238"/>
          <p:cNvSpPr/>
          <p:nvPr>
            <p:custDataLst>
              <p:tags r:id="rId130"/>
            </p:custDataLst>
          </p:nvPr>
        </p:nvSpPr>
        <p:spPr bwMode="gray">
          <a:xfrm>
            <a:off x="3406775" y="4595813"/>
            <a:ext cx="344488" cy="182563"/>
          </a:xfrm>
          <a:prstGeom prst="rect">
            <a:avLst/>
          </a:prstGeom>
          <a:solidFill>
            <a:schemeClr val="accent2"/>
          </a:solidFill>
          <a:ln w="25400" cap="flat" cmpd="sng" algn="ctr">
            <a:noFill/>
            <a:prstDash val="solid"/>
          </a:ln>
          <a:effectLst/>
          <a:extLst>
            <a:ext uri="{91240B29-F687-4F45-9708-019B960494DF}">
              <a14:hiddenLine xmlns:a14="http://schemas.microsoft.com/office/drawing/2010/main" w="25400" cap="flat" cmpd="sng" algn="ctr">
                <a:solidFill>
                  <a:schemeClr val="accent1">
                    <a:shade val="50000"/>
                  </a:schemeClr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20638" tIns="0" rIns="20638" bIns="0" rtlCol="0" anchor="ctr">
            <a:noAutofit/>
          </a:bodyPr>
          <a:lstStyle/>
          <a:p>
            <a:pPr algn="ctr">
              <a:spcBef>
                <a:spcPct val="0"/>
              </a:spcBef>
              <a:spcAft>
                <a:spcPct val="0"/>
              </a:spcAft>
            </a:pPr>
            <a:fld id="{F5D2F070-7C87-4D16-9937-A7C773549A5B}" type="datetime'2''''''''''''''0''''''''''''''''''''''''''%'''''''''">
              <a:rPr lang="en-US" sz="1200" b="1">
                <a:solidFill>
                  <a:schemeClr val="bg1"/>
                </a:solidFill>
              </a:rPr>
              <a:pPr/>
              <a:t>20%</a:t>
            </a:fld>
            <a:endParaRPr lang="ru-RU" sz="1200" b="1" dirty="0">
              <a:solidFill>
                <a:schemeClr val="bg1"/>
              </a:solidFill>
              <a:sym typeface="+mn-lt"/>
            </a:endParaRPr>
          </a:p>
        </p:txBody>
      </p:sp>
      <p:sp>
        <p:nvSpPr>
          <p:cNvPr id="240" name="Прямоугольник 239"/>
          <p:cNvSpPr/>
          <p:nvPr>
            <p:custDataLst>
              <p:tags r:id="rId131"/>
            </p:custDataLst>
          </p:nvPr>
        </p:nvSpPr>
        <p:spPr bwMode="gray">
          <a:xfrm>
            <a:off x="3206750" y="4870450"/>
            <a:ext cx="344488" cy="182563"/>
          </a:xfrm>
          <a:prstGeom prst="rect">
            <a:avLst/>
          </a:prstGeom>
          <a:noFill/>
          <a:ln w="25400" cap="flat" cmpd="sng" algn="ctr">
            <a:noFill/>
            <a:prstDash val="soli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5400" cap="flat" cmpd="sng" algn="ctr">
                <a:solidFill>
                  <a:schemeClr val="accent1">
                    <a:shade val="50000"/>
                  </a:schemeClr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20638" tIns="0" rIns="20638" bIns="0" rtlCol="0" anchor="ctr">
            <a:noAutofit/>
          </a:bodyPr>
          <a:lstStyle/>
          <a:p>
            <a:pPr algn="ctr">
              <a:spcBef>
                <a:spcPct val="0"/>
              </a:spcBef>
              <a:spcAft>
                <a:spcPct val="0"/>
              </a:spcAft>
            </a:pPr>
            <a:fld id="{E6449737-E595-4DCC-958D-40F8A25EF2E5}" type="datetime'''''''''8''''''''''''''''''''''''''''0''''''''''%'''''''">
              <a:rPr lang="en-US" sz="1200" b="1">
                <a:solidFill>
                  <a:schemeClr val="bg1"/>
                </a:solidFill>
              </a:rPr>
              <a:pPr/>
              <a:t>80%</a:t>
            </a:fld>
            <a:endParaRPr lang="ru-RU" sz="1200" b="1" dirty="0">
              <a:solidFill>
                <a:schemeClr val="bg1"/>
              </a:solidFill>
              <a:sym typeface="+mn-lt"/>
            </a:endParaRPr>
          </a:p>
        </p:txBody>
      </p:sp>
      <p:sp>
        <p:nvSpPr>
          <p:cNvPr id="15" name="Прямоугольник 14"/>
          <p:cNvSpPr/>
          <p:nvPr>
            <p:custDataLst>
              <p:tags r:id="rId132"/>
            </p:custDataLst>
          </p:nvPr>
        </p:nvSpPr>
        <p:spPr>
          <a:xfrm>
            <a:off x="1806379" y="5927392"/>
            <a:ext cx="2555538" cy="26069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4" name="Прямоугольник 3"/>
          <p:cNvSpPr/>
          <p:nvPr>
            <p:custDataLst>
              <p:tags r:id="rId133"/>
            </p:custDataLst>
          </p:nvPr>
        </p:nvSpPr>
        <p:spPr>
          <a:xfrm>
            <a:off x="3563888" y="5877272"/>
            <a:ext cx="3363392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000" dirty="0"/>
              <a:t> Регионы присутствия на выборочной основе, 2011 г.</a:t>
            </a:r>
          </a:p>
        </p:txBody>
      </p:sp>
      <p:sp>
        <p:nvSpPr>
          <p:cNvPr id="232" name="Прямоугольник 231"/>
          <p:cNvSpPr/>
          <p:nvPr>
            <p:custDataLst>
              <p:tags r:id="rId134"/>
            </p:custDataLst>
          </p:nvPr>
        </p:nvSpPr>
        <p:spPr>
          <a:xfrm>
            <a:off x="2009086" y="4466304"/>
            <a:ext cx="1182478" cy="540171"/>
          </a:xfrm>
          <a:prstGeom prst="rect">
            <a:avLst/>
          </a:prstGeom>
          <a:noFill/>
          <a:ln w="9525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000" dirty="0" smtClean="0">
                <a:solidFill>
                  <a:schemeClr val="tx1"/>
                </a:solidFill>
              </a:rPr>
              <a:t>Тюменская область (без ХМАО и ЯНАО)</a:t>
            </a:r>
            <a:endParaRPr lang="ru-RU" sz="1000" dirty="0">
              <a:solidFill>
                <a:schemeClr val="tx1"/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179512" y="1233488"/>
            <a:ext cx="3281744" cy="69215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400" b="1" dirty="0" smtClean="0">
                <a:solidFill>
                  <a:schemeClr val="tx1"/>
                </a:solidFill>
              </a:rPr>
              <a:t>Сети </a:t>
            </a:r>
            <a:r>
              <a:rPr lang="en-US" sz="1400" b="1" dirty="0" smtClean="0">
                <a:solidFill>
                  <a:schemeClr val="tx1"/>
                </a:solidFill>
              </a:rPr>
              <a:t>GSM</a:t>
            </a:r>
            <a:r>
              <a:rPr lang="ru-RU" sz="1400" b="1" dirty="0" smtClean="0">
                <a:solidFill>
                  <a:schemeClr val="tx1"/>
                </a:solidFill>
              </a:rPr>
              <a:t> ОАО «Ростелеком» присутствуют в 30 регионах РФ</a:t>
            </a:r>
            <a:r>
              <a:rPr lang="en-US" sz="1400" b="1" dirty="0" smtClean="0">
                <a:solidFill>
                  <a:schemeClr val="tx1"/>
                </a:solidFill>
              </a:rPr>
              <a:t> c </a:t>
            </a:r>
            <a:r>
              <a:rPr lang="ru-RU" sz="1400" b="1" dirty="0" smtClean="0">
                <a:solidFill>
                  <a:schemeClr val="tx1"/>
                </a:solidFill>
              </a:rPr>
              <a:t>населением 60 млн. чел.</a:t>
            </a:r>
            <a:r>
              <a:rPr lang="en-US" sz="1400" b="1" dirty="0" smtClean="0">
                <a:solidFill>
                  <a:schemeClr val="tx1"/>
                </a:solidFill>
              </a:rPr>
              <a:t> </a:t>
            </a:r>
            <a:endParaRPr lang="ru-RU" sz="14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102206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3" name="Объект 52" hidden="1"/>
          <p:cNvGraphicFramePr>
            <a:graphicFrameLocks noChangeAspect="1"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1672002710"/>
              </p:ext>
            </p:ext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9015" name="think-cell Slide" r:id="rId50" imgW="270" imgH="270" progId="TCLayout.ActiveDocument.1">
                  <p:embed/>
                </p:oleObj>
              </mc:Choice>
              <mc:Fallback>
                <p:oleObj name="think-cell Slide" r:id="rId50" imgW="270" imgH="270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1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Прямоугольник 1" hidden="1"/>
          <p:cNvSpPr/>
          <p:nvPr>
            <p:custDataLst>
              <p:tags r:id="rId3"/>
            </p:custDataLst>
          </p:nvPr>
        </p:nvSpPr>
        <p:spPr bwMode="auto"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rtlCol="0" anchor="ctr" anchorCtr="0">
            <a:noAutofit/>
          </a:bodyPr>
          <a:lstStyle/>
          <a:p>
            <a:pPr algn="ctr">
              <a:spcBef>
                <a:spcPct val="0"/>
              </a:spcBef>
              <a:spcAft>
                <a:spcPct val="0"/>
              </a:spcAft>
            </a:pPr>
            <a:endParaRPr lang="ru-RU" sz="1400" b="1" dirty="0">
              <a:latin typeface="Arial"/>
              <a:sym typeface="Arial"/>
            </a:endParaRPr>
          </a:p>
        </p:txBody>
      </p:sp>
      <p:sp>
        <p:nvSpPr>
          <p:cNvPr id="7" name="Заголовок 6"/>
          <p:cNvSpPr>
            <a:spLocks noGrp="1"/>
          </p:cNvSpPr>
          <p:nvPr>
            <p:ph type="title"/>
            <p:custDataLst>
              <p:tags r:id="rId4"/>
            </p:custDataLst>
          </p:nvPr>
        </p:nvSpPr>
        <p:spPr>
          <a:xfrm>
            <a:off x="251519" y="188912"/>
            <a:ext cx="8641655" cy="1007839"/>
          </a:xfrm>
        </p:spPr>
        <p:txBody>
          <a:bodyPr/>
          <a:lstStyle/>
          <a:p>
            <a:r>
              <a:rPr lang="ru-RU" dirty="0" smtClean="0"/>
              <a:t>… и воспринимается как ведущий телекоммуникационный оператор, действующий на всех сегментах рынка</a:t>
            </a:r>
            <a:endParaRPr lang="ru-RU" dirty="0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E4BF2E87-D958-450C-B8CE-6001BA754807}" type="slidenum">
              <a:rPr lang="ru-RU" smtClean="0"/>
              <a:pPr/>
              <a:t>8</a:t>
            </a:fld>
            <a:endParaRPr lang="ru-RU" dirty="0"/>
          </a:p>
        </p:txBody>
      </p:sp>
      <p:sp>
        <p:nvSpPr>
          <p:cNvPr id="8" name="TextBox 7"/>
          <p:cNvSpPr txBox="1"/>
          <p:nvPr>
            <p:custDataLst>
              <p:tags r:id="rId6"/>
            </p:custDataLst>
          </p:nvPr>
        </p:nvSpPr>
        <p:spPr>
          <a:xfrm>
            <a:off x="251518" y="1340768"/>
            <a:ext cx="424847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 smtClean="0"/>
              <a:t>Ростелеком воспринимается как ведущий универсальный* оператор</a:t>
            </a:r>
            <a:endParaRPr lang="ru-RU" sz="1400" b="1" dirty="0"/>
          </a:p>
        </p:txBody>
      </p:sp>
      <p:pic>
        <p:nvPicPr>
          <p:cNvPr id="9" name="Rostelecom" descr="K:\TNC\Ростелеком\PPT Shablon\work\ROS-logo-color-horiz-RU.png"/>
          <p:cNvPicPr>
            <a:picLocks noChangeAspect="1" noChangeArrowheads="1"/>
          </p:cNvPicPr>
          <p:nvPr>
            <p:custDataLst>
              <p:tags r:id="rId7"/>
            </p:custDataLst>
          </p:nvPr>
        </p:nvPicPr>
        <p:blipFill rotWithShape="1">
          <a:blip r:embed="rId5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52" t="1" r="59638" b="15810"/>
          <a:stretch/>
        </p:blipFill>
        <p:spPr bwMode="auto">
          <a:xfrm>
            <a:off x="465107" y="2355489"/>
            <a:ext cx="633890" cy="693853"/>
          </a:xfrm>
          <a:prstGeom prst="flowChartInputOutpu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2"/>
          <p:cNvPicPr>
            <a:picLocks noChangeAspect="1" noChangeArrowheads="1"/>
          </p:cNvPicPr>
          <p:nvPr>
            <p:custDataLst>
              <p:tags r:id="rId8"/>
            </p:custDataLst>
          </p:nvPr>
        </p:nvPicPr>
        <p:blipFill>
          <a:blip r:embed="rId5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8166" y="3195146"/>
            <a:ext cx="590109" cy="5058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Рисунок 10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5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9209" y="3927475"/>
            <a:ext cx="616761" cy="308382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5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4627588"/>
            <a:ext cx="1290363" cy="212700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>
            <p:custDataLst>
              <p:tags r:id="rId11"/>
            </p:custDataLst>
          </p:nvPr>
        </p:nvPicPr>
        <p:blipFill>
          <a:blip r:embed="rId5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7430" y="5128638"/>
            <a:ext cx="578540" cy="578540"/>
          </a:xfrm>
          <a:prstGeom prst="rect">
            <a:avLst/>
          </a:prstGeom>
        </p:spPr>
      </p:pic>
      <p:graphicFrame>
        <p:nvGraphicFramePr>
          <p:cNvPr id="4" name="Объект 3"/>
          <p:cNvGraphicFramePr>
            <a:graphicFrameLocks/>
          </p:cNvGraphicFramePr>
          <p:nvPr>
            <p:custDataLst>
              <p:tags r:id="rId12"/>
            </p:custDataLst>
            <p:extLst>
              <p:ext uri="{D42A27DB-BD31-4B8C-83A1-F6EECF244321}">
                <p14:modId xmlns:p14="http://schemas.microsoft.com/office/powerpoint/2010/main" val="3879053239"/>
              </p:ext>
            </p:extLst>
          </p:nvPr>
        </p:nvGraphicFramePr>
        <p:xfrm>
          <a:off x="1458913" y="2390775"/>
          <a:ext cx="2352805" cy="341951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9016" name="Диаграмма" r:id="rId57" imgW="2352805" imgH="3419519" progId="MSGraph.Chart.8">
                  <p:embed followColorScheme="full"/>
                </p:oleObj>
              </mc:Choice>
              <mc:Fallback>
                <p:oleObj name="Диаграмма" r:id="rId57" imgW="2352805" imgH="3419519" progId="MSGraph.Chart.8">
                  <p:embed followColorScheme="full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8"/>
                      <a:stretch>
                        <a:fillRect/>
                      </a:stretch>
                    </p:blipFill>
                    <p:spPr>
                      <a:xfrm>
                        <a:off x="1458913" y="2390775"/>
                        <a:ext cx="2352805" cy="341951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 useBgFill="1">
        <p:nvSpPr>
          <p:cNvPr id="66" name="Полилиния 65"/>
          <p:cNvSpPr/>
          <p:nvPr>
            <p:custDataLst>
              <p:tags r:id="rId13"/>
            </p:custDataLst>
          </p:nvPr>
        </p:nvSpPr>
        <p:spPr bwMode="auto">
          <a:xfrm>
            <a:off x="1643063" y="5154613"/>
            <a:ext cx="180976" cy="461963"/>
          </a:xfrm>
          <a:custGeom>
            <a:avLst/>
            <a:gdLst/>
            <a:ahLst/>
            <a:cxnLst/>
            <a:rect l="0" t="0" r="0" b="0"/>
            <a:pathLst>
              <a:path w="180976" h="461963">
                <a:moveTo>
                  <a:pt x="180975" y="0"/>
                </a:moveTo>
                <a:lnTo>
                  <a:pt x="57150" y="461962"/>
                </a:lnTo>
                <a:lnTo>
                  <a:pt x="0" y="461962"/>
                </a:lnTo>
                <a:lnTo>
                  <a:pt x="123825" y="0"/>
                </a:lnTo>
                <a:close/>
              </a:path>
            </a:pathLst>
          </a:custGeom>
          <a:ln w="25400" cap="flat" cmpd="sng" algn="ctr">
            <a:noFill/>
            <a:prstDash val="solid"/>
          </a:ln>
          <a:effectLst/>
          <a:extLst>
            <a:ext uri="{91240B29-F687-4F45-9708-019B960494DF}">
              <a14:hiddenLine xmlns:a14="http://schemas.microsoft.com/office/drawing/2010/main" w="25400" cap="flat" cmpd="sng" algn="ctr">
                <a:solidFill>
                  <a:schemeClr val="accent1">
                    <a:shade val="50000"/>
                  </a:schemeClr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 useBgFill="1">
        <p:nvSpPr>
          <p:cNvPr id="57" name="Полилиния 56"/>
          <p:cNvSpPr/>
          <p:nvPr>
            <p:custDataLst>
              <p:tags r:id="rId14"/>
            </p:custDataLst>
          </p:nvPr>
        </p:nvSpPr>
        <p:spPr bwMode="auto">
          <a:xfrm>
            <a:off x="1643063" y="4511675"/>
            <a:ext cx="180976" cy="461964"/>
          </a:xfrm>
          <a:custGeom>
            <a:avLst/>
            <a:gdLst/>
            <a:ahLst/>
            <a:cxnLst/>
            <a:rect l="0" t="0" r="0" b="0"/>
            <a:pathLst>
              <a:path w="180976" h="461964">
                <a:moveTo>
                  <a:pt x="180975" y="0"/>
                </a:moveTo>
                <a:lnTo>
                  <a:pt x="57150" y="461963"/>
                </a:lnTo>
                <a:lnTo>
                  <a:pt x="0" y="461963"/>
                </a:lnTo>
                <a:lnTo>
                  <a:pt x="123825" y="0"/>
                </a:lnTo>
                <a:close/>
              </a:path>
            </a:pathLst>
          </a:custGeom>
          <a:ln w="25400" cap="flat" cmpd="sng" algn="ctr">
            <a:noFill/>
            <a:prstDash val="solid"/>
          </a:ln>
          <a:effectLst/>
          <a:extLst>
            <a:ext uri="{91240B29-F687-4F45-9708-019B960494DF}">
              <a14:hiddenLine xmlns:a14="http://schemas.microsoft.com/office/drawing/2010/main" w="25400" cap="flat" cmpd="sng" algn="ctr">
                <a:solidFill>
                  <a:schemeClr val="accent1">
                    <a:shade val="50000"/>
                  </a:schemeClr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 useBgFill="1">
        <p:nvSpPr>
          <p:cNvPr id="54" name="Полилиния 53"/>
          <p:cNvSpPr/>
          <p:nvPr>
            <p:custDataLst>
              <p:tags r:id="rId15"/>
            </p:custDataLst>
          </p:nvPr>
        </p:nvSpPr>
        <p:spPr bwMode="auto">
          <a:xfrm>
            <a:off x="1643063" y="3868738"/>
            <a:ext cx="180976" cy="461963"/>
          </a:xfrm>
          <a:custGeom>
            <a:avLst/>
            <a:gdLst/>
            <a:ahLst/>
            <a:cxnLst/>
            <a:rect l="0" t="0" r="0" b="0"/>
            <a:pathLst>
              <a:path w="180976" h="461963">
                <a:moveTo>
                  <a:pt x="180975" y="0"/>
                </a:moveTo>
                <a:lnTo>
                  <a:pt x="57150" y="461962"/>
                </a:lnTo>
                <a:lnTo>
                  <a:pt x="0" y="461962"/>
                </a:lnTo>
                <a:lnTo>
                  <a:pt x="123825" y="0"/>
                </a:lnTo>
                <a:close/>
              </a:path>
            </a:pathLst>
          </a:custGeom>
          <a:ln w="25400" cap="flat" cmpd="sng" algn="ctr">
            <a:noFill/>
            <a:prstDash val="solid"/>
          </a:ln>
          <a:effectLst/>
          <a:extLst>
            <a:ext uri="{91240B29-F687-4F45-9708-019B960494DF}">
              <a14:hiddenLine xmlns:a14="http://schemas.microsoft.com/office/drawing/2010/main" w="25400" cap="flat" cmpd="sng" algn="ctr">
                <a:solidFill>
                  <a:schemeClr val="accent1">
                    <a:shade val="50000"/>
                  </a:schemeClr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 useBgFill="1">
        <p:nvSpPr>
          <p:cNvPr id="50" name="Полилиния 49"/>
          <p:cNvSpPr/>
          <p:nvPr>
            <p:custDataLst>
              <p:tags r:id="rId16"/>
            </p:custDataLst>
          </p:nvPr>
        </p:nvSpPr>
        <p:spPr bwMode="auto">
          <a:xfrm>
            <a:off x="1643063" y="3225800"/>
            <a:ext cx="180976" cy="461964"/>
          </a:xfrm>
          <a:custGeom>
            <a:avLst/>
            <a:gdLst/>
            <a:ahLst/>
            <a:cxnLst/>
            <a:rect l="0" t="0" r="0" b="0"/>
            <a:pathLst>
              <a:path w="180976" h="461964">
                <a:moveTo>
                  <a:pt x="180975" y="0"/>
                </a:moveTo>
                <a:lnTo>
                  <a:pt x="57150" y="461963"/>
                </a:lnTo>
                <a:lnTo>
                  <a:pt x="0" y="461963"/>
                </a:lnTo>
                <a:lnTo>
                  <a:pt x="123825" y="0"/>
                </a:lnTo>
                <a:close/>
              </a:path>
            </a:pathLst>
          </a:custGeom>
          <a:ln w="25400" cap="flat" cmpd="sng" algn="ctr">
            <a:noFill/>
            <a:prstDash val="solid"/>
          </a:ln>
          <a:effectLst/>
          <a:extLst>
            <a:ext uri="{91240B29-F687-4F45-9708-019B960494DF}">
              <a14:hiddenLine xmlns:a14="http://schemas.microsoft.com/office/drawing/2010/main" w="25400" cap="flat" cmpd="sng" algn="ctr">
                <a:solidFill>
                  <a:schemeClr val="accent1">
                    <a:shade val="50000"/>
                  </a:schemeClr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 useBgFill="1">
        <p:nvSpPr>
          <p:cNvPr id="45" name="Полилиния 44"/>
          <p:cNvSpPr/>
          <p:nvPr>
            <p:custDataLst>
              <p:tags r:id="rId17"/>
            </p:custDataLst>
          </p:nvPr>
        </p:nvSpPr>
        <p:spPr bwMode="auto">
          <a:xfrm>
            <a:off x="1643063" y="2582863"/>
            <a:ext cx="180976" cy="461963"/>
          </a:xfrm>
          <a:custGeom>
            <a:avLst/>
            <a:gdLst/>
            <a:ahLst/>
            <a:cxnLst/>
            <a:rect l="0" t="0" r="0" b="0"/>
            <a:pathLst>
              <a:path w="180976" h="461963">
                <a:moveTo>
                  <a:pt x="180975" y="0"/>
                </a:moveTo>
                <a:lnTo>
                  <a:pt x="57150" y="461962"/>
                </a:lnTo>
                <a:lnTo>
                  <a:pt x="0" y="461962"/>
                </a:lnTo>
                <a:lnTo>
                  <a:pt x="123825" y="0"/>
                </a:lnTo>
                <a:close/>
              </a:path>
            </a:pathLst>
          </a:custGeom>
          <a:ln w="25400" cap="flat" cmpd="sng" algn="ctr">
            <a:noFill/>
            <a:prstDash val="solid"/>
          </a:ln>
          <a:effectLst/>
          <a:extLst>
            <a:ext uri="{91240B29-F687-4F45-9708-019B960494DF}">
              <a14:hiddenLine xmlns:a14="http://schemas.microsoft.com/office/drawing/2010/main" w="25400" cap="flat" cmpd="sng" algn="ctr">
                <a:solidFill>
                  <a:schemeClr val="accent1">
                    <a:shade val="50000"/>
                  </a:schemeClr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65" name="Полилиния 64"/>
          <p:cNvSpPr/>
          <p:nvPr>
            <p:custDataLst>
              <p:tags r:id="rId18"/>
            </p:custDataLst>
          </p:nvPr>
        </p:nvSpPr>
        <p:spPr bwMode="auto">
          <a:xfrm>
            <a:off x="1700213" y="5154613"/>
            <a:ext cx="123826" cy="461963"/>
          </a:xfrm>
          <a:custGeom>
            <a:avLst/>
            <a:gdLst/>
            <a:ahLst/>
            <a:cxnLst/>
            <a:rect l="0" t="0" r="0" b="0"/>
            <a:pathLst>
              <a:path w="123826" h="461963">
                <a:moveTo>
                  <a:pt x="123825" y="0"/>
                </a:moveTo>
                <a:lnTo>
                  <a:pt x="0" y="461962"/>
                </a:lnTo>
              </a:path>
            </a:pathLst>
          </a:custGeom>
          <a:ln w="9525">
            <a:solidFill>
              <a:schemeClr val="tx1"/>
            </a:solidFill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58" name="Полилиния 57"/>
          <p:cNvSpPr/>
          <p:nvPr>
            <p:custDataLst>
              <p:tags r:id="rId19"/>
            </p:custDataLst>
          </p:nvPr>
        </p:nvSpPr>
        <p:spPr bwMode="auto">
          <a:xfrm>
            <a:off x="1643063" y="5154613"/>
            <a:ext cx="123826" cy="461963"/>
          </a:xfrm>
          <a:custGeom>
            <a:avLst/>
            <a:gdLst/>
            <a:ahLst/>
            <a:cxnLst/>
            <a:rect l="0" t="0" r="0" b="0"/>
            <a:pathLst>
              <a:path w="123826" h="461963">
                <a:moveTo>
                  <a:pt x="123825" y="0"/>
                </a:moveTo>
                <a:lnTo>
                  <a:pt x="0" y="461962"/>
                </a:lnTo>
              </a:path>
            </a:pathLst>
          </a:custGeom>
          <a:ln w="9525">
            <a:solidFill>
              <a:schemeClr val="tx1"/>
            </a:solidFill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56" name="Полилиния 55"/>
          <p:cNvSpPr/>
          <p:nvPr>
            <p:custDataLst>
              <p:tags r:id="rId20"/>
            </p:custDataLst>
          </p:nvPr>
        </p:nvSpPr>
        <p:spPr bwMode="auto">
          <a:xfrm>
            <a:off x="1700213" y="4511675"/>
            <a:ext cx="123826" cy="461964"/>
          </a:xfrm>
          <a:custGeom>
            <a:avLst/>
            <a:gdLst/>
            <a:ahLst/>
            <a:cxnLst/>
            <a:rect l="0" t="0" r="0" b="0"/>
            <a:pathLst>
              <a:path w="123826" h="461964">
                <a:moveTo>
                  <a:pt x="123825" y="0"/>
                </a:moveTo>
                <a:lnTo>
                  <a:pt x="0" y="461963"/>
                </a:lnTo>
              </a:path>
            </a:pathLst>
          </a:custGeom>
          <a:ln w="9525">
            <a:solidFill>
              <a:schemeClr val="tx1"/>
            </a:solidFill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55" name="Полилиния 54"/>
          <p:cNvSpPr/>
          <p:nvPr>
            <p:custDataLst>
              <p:tags r:id="rId21"/>
            </p:custDataLst>
          </p:nvPr>
        </p:nvSpPr>
        <p:spPr bwMode="auto">
          <a:xfrm>
            <a:off x="1643063" y="4511675"/>
            <a:ext cx="123826" cy="461964"/>
          </a:xfrm>
          <a:custGeom>
            <a:avLst/>
            <a:gdLst/>
            <a:ahLst/>
            <a:cxnLst/>
            <a:rect l="0" t="0" r="0" b="0"/>
            <a:pathLst>
              <a:path w="123826" h="461964">
                <a:moveTo>
                  <a:pt x="123825" y="0"/>
                </a:moveTo>
                <a:lnTo>
                  <a:pt x="0" y="461963"/>
                </a:lnTo>
              </a:path>
            </a:pathLst>
          </a:custGeom>
          <a:ln w="9525">
            <a:solidFill>
              <a:schemeClr val="tx1"/>
            </a:solidFill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52" name="Полилиния 51"/>
          <p:cNvSpPr/>
          <p:nvPr>
            <p:custDataLst>
              <p:tags r:id="rId22"/>
            </p:custDataLst>
          </p:nvPr>
        </p:nvSpPr>
        <p:spPr bwMode="auto">
          <a:xfrm>
            <a:off x="1700213" y="3868738"/>
            <a:ext cx="123826" cy="461963"/>
          </a:xfrm>
          <a:custGeom>
            <a:avLst/>
            <a:gdLst/>
            <a:ahLst/>
            <a:cxnLst/>
            <a:rect l="0" t="0" r="0" b="0"/>
            <a:pathLst>
              <a:path w="123826" h="461963">
                <a:moveTo>
                  <a:pt x="123825" y="0"/>
                </a:moveTo>
                <a:lnTo>
                  <a:pt x="0" y="461962"/>
                </a:lnTo>
              </a:path>
            </a:pathLst>
          </a:custGeom>
          <a:ln w="9525">
            <a:solidFill>
              <a:schemeClr val="tx1"/>
            </a:solidFill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51" name="Полилиния 50"/>
          <p:cNvSpPr/>
          <p:nvPr>
            <p:custDataLst>
              <p:tags r:id="rId23"/>
            </p:custDataLst>
          </p:nvPr>
        </p:nvSpPr>
        <p:spPr bwMode="auto">
          <a:xfrm>
            <a:off x="1643063" y="3868738"/>
            <a:ext cx="123826" cy="461963"/>
          </a:xfrm>
          <a:custGeom>
            <a:avLst/>
            <a:gdLst/>
            <a:ahLst/>
            <a:cxnLst/>
            <a:rect l="0" t="0" r="0" b="0"/>
            <a:pathLst>
              <a:path w="123826" h="461963">
                <a:moveTo>
                  <a:pt x="123825" y="0"/>
                </a:moveTo>
                <a:lnTo>
                  <a:pt x="0" y="461962"/>
                </a:lnTo>
              </a:path>
            </a:pathLst>
          </a:custGeom>
          <a:ln w="9525">
            <a:solidFill>
              <a:schemeClr val="tx1"/>
            </a:solidFill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49" name="Полилиния 48"/>
          <p:cNvSpPr/>
          <p:nvPr>
            <p:custDataLst>
              <p:tags r:id="rId24"/>
            </p:custDataLst>
          </p:nvPr>
        </p:nvSpPr>
        <p:spPr bwMode="auto">
          <a:xfrm>
            <a:off x="1700213" y="3225800"/>
            <a:ext cx="123826" cy="461964"/>
          </a:xfrm>
          <a:custGeom>
            <a:avLst/>
            <a:gdLst/>
            <a:ahLst/>
            <a:cxnLst/>
            <a:rect l="0" t="0" r="0" b="0"/>
            <a:pathLst>
              <a:path w="123826" h="461964">
                <a:moveTo>
                  <a:pt x="123825" y="0"/>
                </a:moveTo>
                <a:lnTo>
                  <a:pt x="0" y="461963"/>
                </a:lnTo>
              </a:path>
            </a:pathLst>
          </a:custGeom>
          <a:ln w="9525">
            <a:solidFill>
              <a:schemeClr val="tx1"/>
            </a:solidFill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46" name="Полилиния 45"/>
          <p:cNvSpPr/>
          <p:nvPr>
            <p:custDataLst>
              <p:tags r:id="rId25"/>
            </p:custDataLst>
          </p:nvPr>
        </p:nvSpPr>
        <p:spPr bwMode="auto">
          <a:xfrm>
            <a:off x="1643063" y="3225800"/>
            <a:ext cx="123826" cy="461964"/>
          </a:xfrm>
          <a:custGeom>
            <a:avLst/>
            <a:gdLst/>
            <a:ahLst/>
            <a:cxnLst/>
            <a:rect l="0" t="0" r="0" b="0"/>
            <a:pathLst>
              <a:path w="123826" h="461964">
                <a:moveTo>
                  <a:pt x="123825" y="0"/>
                </a:moveTo>
                <a:lnTo>
                  <a:pt x="0" y="461963"/>
                </a:lnTo>
              </a:path>
            </a:pathLst>
          </a:custGeom>
          <a:ln w="9525">
            <a:solidFill>
              <a:schemeClr val="tx1"/>
            </a:solidFill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44" name="Полилиния 43"/>
          <p:cNvSpPr/>
          <p:nvPr>
            <p:custDataLst>
              <p:tags r:id="rId26"/>
            </p:custDataLst>
          </p:nvPr>
        </p:nvSpPr>
        <p:spPr bwMode="auto">
          <a:xfrm>
            <a:off x="1700213" y="2582863"/>
            <a:ext cx="123826" cy="461963"/>
          </a:xfrm>
          <a:custGeom>
            <a:avLst/>
            <a:gdLst/>
            <a:ahLst/>
            <a:cxnLst/>
            <a:rect l="0" t="0" r="0" b="0"/>
            <a:pathLst>
              <a:path w="123826" h="461963">
                <a:moveTo>
                  <a:pt x="123825" y="0"/>
                </a:moveTo>
                <a:lnTo>
                  <a:pt x="0" y="461962"/>
                </a:lnTo>
              </a:path>
            </a:pathLst>
          </a:custGeom>
          <a:ln w="9525">
            <a:solidFill>
              <a:schemeClr val="tx1"/>
            </a:solidFill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43" name="Полилиния 42"/>
          <p:cNvSpPr/>
          <p:nvPr>
            <p:custDataLst>
              <p:tags r:id="rId27"/>
            </p:custDataLst>
          </p:nvPr>
        </p:nvSpPr>
        <p:spPr bwMode="auto">
          <a:xfrm>
            <a:off x="1643063" y="2582863"/>
            <a:ext cx="123826" cy="461963"/>
          </a:xfrm>
          <a:custGeom>
            <a:avLst/>
            <a:gdLst/>
            <a:ahLst/>
            <a:cxnLst/>
            <a:rect l="0" t="0" r="0" b="0"/>
            <a:pathLst>
              <a:path w="123826" h="461963">
                <a:moveTo>
                  <a:pt x="123825" y="0"/>
                </a:moveTo>
                <a:lnTo>
                  <a:pt x="0" y="461962"/>
                </a:lnTo>
              </a:path>
            </a:pathLst>
          </a:custGeom>
          <a:ln w="9525">
            <a:solidFill>
              <a:schemeClr val="tx1"/>
            </a:solidFill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63" name="Прямоугольник 62"/>
          <p:cNvSpPr/>
          <p:nvPr>
            <p:custDataLst>
              <p:tags r:id="rId28"/>
            </p:custDataLst>
          </p:nvPr>
        </p:nvSpPr>
        <p:spPr bwMode="auto">
          <a:xfrm>
            <a:off x="1874838" y="5270500"/>
            <a:ext cx="395288" cy="212725"/>
          </a:xfrm>
          <a:prstGeom prst="rect">
            <a:avLst/>
          </a:prstGeom>
          <a:noFill/>
          <a:ln w="25400" cap="flat" cmpd="sng" algn="ctr">
            <a:noFill/>
            <a:prstDash val="soli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5400" cap="flat" cmpd="sng" algn="ctr">
                <a:solidFill>
                  <a:schemeClr val="accent1">
                    <a:shade val="50000"/>
                  </a:schemeClr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25400" tIns="0" rIns="25400" bIns="0" rtlCol="0" anchor="ctr"/>
          <a:lstStyle/>
          <a:p>
            <a:pPr>
              <a:spcBef>
                <a:spcPct val="0"/>
              </a:spcBef>
              <a:spcAft>
                <a:spcPct val="0"/>
              </a:spcAft>
            </a:pPr>
            <a:fld id="{FA85E413-0161-44E4-9E91-38BE58424FB1}" type="datetime'3'',''''''''''''9''5'''''''''''''''''''''''''''''''''''''''">
              <a:rPr lang="en-US" sz="1400" b="1">
                <a:solidFill>
                  <a:schemeClr val="tx1"/>
                </a:solidFill>
              </a:rPr>
              <a:pPr/>
              <a:t>3,95</a:t>
            </a:fld>
            <a:endParaRPr lang="ru-RU" sz="1400" b="1" dirty="0">
              <a:solidFill>
                <a:schemeClr val="tx1"/>
              </a:solidFill>
              <a:latin typeface="Arial"/>
              <a:sym typeface="Arial"/>
            </a:endParaRPr>
          </a:p>
        </p:txBody>
      </p:sp>
      <p:sp>
        <p:nvSpPr>
          <p:cNvPr id="62" name="Прямоугольник 61"/>
          <p:cNvSpPr/>
          <p:nvPr>
            <p:custDataLst>
              <p:tags r:id="rId29"/>
            </p:custDataLst>
          </p:nvPr>
        </p:nvSpPr>
        <p:spPr bwMode="auto">
          <a:xfrm>
            <a:off x="2170113" y="4627563"/>
            <a:ext cx="395288" cy="212725"/>
          </a:xfrm>
          <a:prstGeom prst="rect">
            <a:avLst/>
          </a:prstGeom>
          <a:noFill/>
          <a:ln w="25400" cap="flat" cmpd="sng" algn="ctr">
            <a:noFill/>
            <a:prstDash val="soli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5400" cap="flat" cmpd="sng" algn="ctr">
                <a:solidFill>
                  <a:schemeClr val="accent1">
                    <a:shade val="50000"/>
                  </a:schemeClr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25400" tIns="0" rIns="25400" bIns="0" rtlCol="0" anchor="ctr"/>
          <a:lstStyle/>
          <a:p>
            <a:pPr>
              <a:spcBef>
                <a:spcPct val="0"/>
              </a:spcBef>
              <a:spcAft>
                <a:spcPct val="0"/>
              </a:spcAft>
            </a:pPr>
            <a:fld id="{FBC26B95-193E-4250-808C-A26E7905411A}" type="datetime'''''4'',''''0''''''''''0'''''''''''''''''''''''''''''''''">
              <a:rPr lang="en-US" sz="1400" b="1">
                <a:solidFill>
                  <a:schemeClr val="tx1"/>
                </a:solidFill>
              </a:rPr>
              <a:pPr/>
              <a:t>4,00</a:t>
            </a:fld>
            <a:endParaRPr lang="ru-RU" sz="1400" b="1" dirty="0">
              <a:solidFill>
                <a:schemeClr val="tx1"/>
              </a:solidFill>
              <a:latin typeface="Arial"/>
              <a:sym typeface="Arial"/>
            </a:endParaRPr>
          </a:p>
        </p:txBody>
      </p:sp>
      <p:sp>
        <p:nvSpPr>
          <p:cNvPr id="61" name="Прямоугольник 60"/>
          <p:cNvSpPr/>
          <p:nvPr>
            <p:custDataLst>
              <p:tags r:id="rId30"/>
            </p:custDataLst>
          </p:nvPr>
        </p:nvSpPr>
        <p:spPr bwMode="auto">
          <a:xfrm>
            <a:off x="2398713" y="3984625"/>
            <a:ext cx="395288" cy="212725"/>
          </a:xfrm>
          <a:prstGeom prst="rect">
            <a:avLst/>
          </a:prstGeom>
          <a:noFill/>
          <a:ln w="25400" cap="flat" cmpd="sng" algn="ctr">
            <a:noFill/>
            <a:prstDash val="soli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5400" cap="flat" cmpd="sng" algn="ctr">
                <a:solidFill>
                  <a:schemeClr val="accent1">
                    <a:shade val="50000"/>
                  </a:schemeClr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25400" tIns="0" rIns="25400" bIns="0" rtlCol="0" anchor="ctr"/>
          <a:lstStyle/>
          <a:p>
            <a:pPr>
              <a:spcBef>
                <a:spcPct val="0"/>
              </a:spcBef>
              <a:spcAft>
                <a:spcPct val="0"/>
              </a:spcAft>
            </a:pPr>
            <a:fld id="{8397768E-9E0F-4FC0-BFDA-9728B4DA291F}" type="datetime'''''''''''''''''''4'''''''''''''''''''''''',''''0''4'''''''">
              <a:rPr lang="en-US" sz="1400" b="1">
                <a:solidFill>
                  <a:schemeClr val="tx1"/>
                </a:solidFill>
              </a:rPr>
              <a:pPr/>
              <a:t>4,04</a:t>
            </a:fld>
            <a:endParaRPr lang="ru-RU" sz="1400" b="1" dirty="0">
              <a:solidFill>
                <a:schemeClr val="tx1"/>
              </a:solidFill>
              <a:latin typeface="Arial"/>
              <a:sym typeface="Arial"/>
            </a:endParaRPr>
          </a:p>
        </p:txBody>
      </p:sp>
      <p:sp>
        <p:nvSpPr>
          <p:cNvPr id="60" name="Прямоугольник 59"/>
          <p:cNvSpPr/>
          <p:nvPr>
            <p:custDataLst>
              <p:tags r:id="rId31"/>
            </p:custDataLst>
          </p:nvPr>
        </p:nvSpPr>
        <p:spPr bwMode="auto">
          <a:xfrm>
            <a:off x="2808288" y="3341688"/>
            <a:ext cx="395288" cy="212725"/>
          </a:xfrm>
          <a:prstGeom prst="rect">
            <a:avLst/>
          </a:prstGeom>
          <a:noFill/>
          <a:ln w="25400" cap="flat" cmpd="sng" algn="ctr">
            <a:noFill/>
            <a:prstDash val="soli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5400" cap="flat" cmpd="sng" algn="ctr">
                <a:solidFill>
                  <a:schemeClr val="accent1">
                    <a:shade val="50000"/>
                  </a:schemeClr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25400" tIns="0" rIns="25400" bIns="0" rtlCol="0" anchor="ctr"/>
          <a:lstStyle/>
          <a:p>
            <a:pPr>
              <a:spcBef>
                <a:spcPct val="0"/>
              </a:spcBef>
              <a:spcAft>
                <a:spcPct val="0"/>
              </a:spcAft>
            </a:pPr>
            <a:fld id="{02C11D3E-A087-472E-9C21-0F1F01C2FE93}" type="datetime'4'''''''''''',''''''''''1''''''1'''''''''">
              <a:rPr lang="en-US" sz="1400" b="1">
                <a:solidFill>
                  <a:schemeClr val="tx1"/>
                </a:solidFill>
              </a:rPr>
              <a:pPr/>
              <a:t>4,11</a:t>
            </a:fld>
            <a:endParaRPr lang="ru-RU" sz="1400" b="1" dirty="0">
              <a:solidFill>
                <a:schemeClr val="tx1"/>
              </a:solidFill>
              <a:latin typeface="Arial"/>
              <a:sym typeface="Arial"/>
            </a:endParaRPr>
          </a:p>
        </p:txBody>
      </p:sp>
      <p:sp>
        <p:nvSpPr>
          <p:cNvPr id="59" name="Прямоугольник 58"/>
          <p:cNvSpPr/>
          <p:nvPr>
            <p:custDataLst>
              <p:tags r:id="rId32"/>
            </p:custDataLst>
          </p:nvPr>
        </p:nvSpPr>
        <p:spPr bwMode="auto">
          <a:xfrm>
            <a:off x="3732213" y="2698750"/>
            <a:ext cx="395288" cy="212725"/>
          </a:xfrm>
          <a:prstGeom prst="rect">
            <a:avLst/>
          </a:prstGeom>
          <a:noFill/>
          <a:ln w="25400" cap="flat" cmpd="sng" algn="ctr">
            <a:noFill/>
            <a:prstDash val="soli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5400" cap="flat" cmpd="sng" algn="ctr">
                <a:solidFill>
                  <a:schemeClr val="accent1">
                    <a:shade val="50000"/>
                  </a:schemeClr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25400" tIns="0" rIns="25400" bIns="0" rtlCol="0" anchor="ctr"/>
          <a:lstStyle/>
          <a:p>
            <a:pPr>
              <a:spcBef>
                <a:spcPct val="0"/>
              </a:spcBef>
              <a:spcAft>
                <a:spcPct val="0"/>
              </a:spcAft>
            </a:pPr>
            <a:fld id="{55790516-52DB-4458-BF77-E61791CDF44D}" type="datetime'''''''''4'''''''''',2''''7'''''''''">
              <a:rPr lang="en-US" sz="1400" b="1">
                <a:solidFill>
                  <a:schemeClr val="tx1"/>
                </a:solidFill>
              </a:rPr>
              <a:pPr/>
              <a:t>4,27</a:t>
            </a:fld>
            <a:endParaRPr lang="ru-RU" sz="1400" b="1" dirty="0">
              <a:solidFill>
                <a:schemeClr val="tx1"/>
              </a:solidFill>
              <a:latin typeface="Arial"/>
              <a:sym typeface="Arial"/>
            </a:endParaRPr>
          </a:p>
        </p:txBody>
      </p:sp>
      <p:sp>
        <p:nvSpPr>
          <p:cNvPr id="37" name="TextBox 36"/>
          <p:cNvSpPr txBox="1"/>
          <p:nvPr>
            <p:custDataLst>
              <p:tags r:id="rId33"/>
            </p:custDataLst>
          </p:nvPr>
        </p:nvSpPr>
        <p:spPr>
          <a:xfrm>
            <a:off x="305905" y="5707178"/>
            <a:ext cx="355220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00" dirty="0" smtClean="0"/>
              <a:t>* Действующий на всех сегментах</a:t>
            </a:r>
            <a:endParaRPr lang="ru-RU" sz="1000" dirty="0"/>
          </a:p>
        </p:txBody>
      </p:sp>
      <p:sp>
        <p:nvSpPr>
          <p:cNvPr id="79" name="TextBox 78"/>
          <p:cNvSpPr txBox="1"/>
          <p:nvPr>
            <p:custDataLst>
              <p:tags r:id="rId34"/>
            </p:custDataLst>
          </p:nvPr>
        </p:nvSpPr>
        <p:spPr>
          <a:xfrm>
            <a:off x="4716016" y="1340768"/>
            <a:ext cx="4177159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 smtClean="0"/>
              <a:t>Уровень знания в сегменте мобильной связи находится на уровне </a:t>
            </a:r>
            <a:r>
              <a:rPr lang="en-US" sz="1400" b="1" dirty="0" smtClean="0"/>
              <a:t>Tele2</a:t>
            </a:r>
            <a:r>
              <a:rPr lang="ru-RU" sz="1400" b="1" dirty="0" smtClean="0"/>
              <a:t>, в регионах присутствия – на уровне </a:t>
            </a:r>
            <a:r>
              <a:rPr lang="en-US" sz="1400" b="1" dirty="0" smtClean="0"/>
              <a:t>Big</a:t>
            </a:r>
            <a:r>
              <a:rPr lang="ru-RU" sz="1400" b="1" dirty="0" smtClean="0"/>
              <a:t>3</a:t>
            </a:r>
            <a:endParaRPr lang="ru-RU" sz="1400" b="1" dirty="0"/>
          </a:p>
        </p:txBody>
      </p:sp>
      <p:graphicFrame>
        <p:nvGraphicFramePr>
          <p:cNvPr id="80" name="Объект 79"/>
          <p:cNvGraphicFramePr>
            <a:graphicFrameLocks/>
          </p:cNvGraphicFramePr>
          <p:nvPr>
            <p:custDataLst>
              <p:tags r:id="rId35"/>
            </p:custDataLst>
            <p:extLst>
              <p:ext uri="{D42A27DB-BD31-4B8C-83A1-F6EECF244321}">
                <p14:modId xmlns:p14="http://schemas.microsoft.com/office/powerpoint/2010/main" val="1423382752"/>
              </p:ext>
            </p:extLst>
          </p:nvPr>
        </p:nvGraphicFramePr>
        <p:xfrm>
          <a:off x="5780088" y="2390775"/>
          <a:ext cx="2352805" cy="341951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9017" name="Диаграмма" r:id="rId59" imgW="2352805" imgH="3419519" progId="MSGraph.Chart.8">
                  <p:embed followColorScheme="full"/>
                </p:oleObj>
              </mc:Choice>
              <mc:Fallback>
                <p:oleObj name="Диаграмма" r:id="rId59" imgW="2352805" imgH="3419519" progId="MSGraph.Chart.8">
                  <p:embed followColorScheme="full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0"/>
                      <a:stretch>
                        <a:fillRect/>
                      </a:stretch>
                    </p:blipFill>
                    <p:spPr>
                      <a:xfrm>
                        <a:off x="5780088" y="2390775"/>
                        <a:ext cx="2352805" cy="341951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6" name="Прямоугольник 115"/>
          <p:cNvSpPr/>
          <p:nvPr>
            <p:custDataLst>
              <p:tags r:id="rId36"/>
            </p:custDataLst>
          </p:nvPr>
        </p:nvSpPr>
        <p:spPr bwMode="auto">
          <a:xfrm>
            <a:off x="7100888" y="5270500"/>
            <a:ext cx="406400" cy="212725"/>
          </a:xfrm>
          <a:prstGeom prst="rect">
            <a:avLst/>
          </a:prstGeom>
          <a:noFill/>
          <a:ln w="25400" cap="flat" cmpd="sng" algn="ctr">
            <a:noFill/>
            <a:prstDash val="soli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5400" cap="flat" cmpd="sng" algn="ctr">
                <a:solidFill>
                  <a:schemeClr val="accent1">
                    <a:shade val="50000"/>
                  </a:schemeClr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25400" tIns="0" rIns="25400" bIns="0" rtlCol="0" anchor="ctr"/>
          <a:lstStyle/>
          <a:p>
            <a:pPr>
              <a:spcBef>
                <a:spcPct val="0"/>
              </a:spcBef>
              <a:spcAft>
                <a:spcPct val="0"/>
              </a:spcAft>
            </a:pPr>
            <a:fld id="{B141A1EA-6E93-44FF-93A5-75913ED83906}" type="datetime'''''''''''''5''''2''''''''''''''''''''''''''''%'''''">
              <a:rPr lang="en-US" sz="1400" b="1">
                <a:solidFill>
                  <a:schemeClr val="tx1"/>
                </a:solidFill>
              </a:rPr>
              <a:pPr/>
              <a:t>52%</a:t>
            </a:fld>
            <a:endParaRPr lang="ru-RU" sz="1400" b="1" dirty="0">
              <a:solidFill>
                <a:schemeClr val="tx1"/>
              </a:solidFill>
              <a:latin typeface="Arial"/>
              <a:sym typeface="Arial"/>
            </a:endParaRPr>
          </a:p>
        </p:txBody>
      </p:sp>
      <p:sp>
        <p:nvSpPr>
          <p:cNvPr id="112" name="Прямоугольник 111"/>
          <p:cNvSpPr/>
          <p:nvPr>
            <p:custDataLst>
              <p:tags r:id="rId37"/>
            </p:custDataLst>
          </p:nvPr>
        </p:nvSpPr>
        <p:spPr bwMode="auto">
          <a:xfrm>
            <a:off x="7253288" y="4627563"/>
            <a:ext cx="406400" cy="212725"/>
          </a:xfrm>
          <a:prstGeom prst="rect">
            <a:avLst/>
          </a:prstGeom>
          <a:noFill/>
          <a:ln w="25400" cap="flat" cmpd="sng" algn="ctr">
            <a:noFill/>
            <a:prstDash val="soli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5400" cap="flat" cmpd="sng" algn="ctr">
                <a:solidFill>
                  <a:schemeClr val="accent1">
                    <a:shade val="50000"/>
                  </a:schemeClr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25400" tIns="0" rIns="25400" bIns="0" rtlCol="0" anchor="ctr"/>
          <a:lstStyle/>
          <a:p>
            <a:pPr>
              <a:spcBef>
                <a:spcPct val="0"/>
              </a:spcBef>
              <a:spcAft>
                <a:spcPct val="0"/>
              </a:spcAft>
            </a:pPr>
            <a:fld id="{B9BBDAB6-F35B-4294-BC57-E08E504463ED}" type="datetime'''''''5''''''''''''''''''9''''''''''''''''''''''''''''''''%'">
              <a:rPr lang="en-US" sz="1400" b="1">
                <a:solidFill>
                  <a:schemeClr val="tx1"/>
                </a:solidFill>
              </a:rPr>
              <a:pPr/>
              <a:t>59%</a:t>
            </a:fld>
            <a:endParaRPr lang="ru-RU" sz="1400" b="1" dirty="0">
              <a:solidFill>
                <a:schemeClr val="tx1"/>
              </a:solidFill>
              <a:latin typeface="Arial"/>
              <a:sym typeface="Arial"/>
            </a:endParaRPr>
          </a:p>
        </p:txBody>
      </p:sp>
      <p:sp>
        <p:nvSpPr>
          <p:cNvPr id="108" name="Прямоугольник 107"/>
          <p:cNvSpPr/>
          <p:nvPr>
            <p:custDataLst>
              <p:tags r:id="rId38"/>
            </p:custDataLst>
          </p:nvPr>
        </p:nvSpPr>
        <p:spPr bwMode="auto">
          <a:xfrm>
            <a:off x="8053388" y="3984625"/>
            <a:ext cx="406400" cy="212725"/>
          </a:xfrm>
          <a:prstGeom prst="rect">
            <a:avLst/>
          </a:prstGeom>
          <a:noFill/>
          <a:ln w="25400" cap="flat" cmpd="sng" algn="ctr">
            <a:noFill/>
            <a:prstDash val="soli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5400" cap="flat" cmpd="sng" algn="ctr">
                <a:solidFill>
                  <a:schemeClr val="accent1">
                    <a:shade val="50000"/>
                  </a:schemeClr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25400" tIns="0" rIns="25400" bIns="0" rtlCol="0" anchor="ctr"/>
          <a:lstStyle/>
          <a:p>
            <a:pPr>
              <a:spcBef>
                <a:spcPct val="0"/>
              </a:spcBef>
              <a:spcAft>
                <a:spcPct val="0"/>
              </a:spcAft>
            </a:pPr>
            <a:fld id="{1340949F-6F3E-4C30-AD35-50E800A66110}" type="datetime'''''''''''''''''''''''''''''''96''''%'''''''''">
              <a:rPr lang="en-US" sz="1400" b="1">
                <a:solidFill>
                  <a:schemeClr val="tx1"/>
                </a:solidFill>
              </a:rPr>
              <a:pPr/>
              <a:t>96%</a:t>
            </a:fld>
            <a:endParaRPr lang="ru-RU" sz="1400" b="1" dirty="0">
              <a:solidFill>
                <a:schemeClr val="tx1"/>
              </a:solidFill>
              <a:latin typeface="Arial"/>
              <a:sym typeface="Arial"/>
            </a:endParaRPr>
          </a:p>
        </p:txBody>
      </p:sp>
      <p:sp>
        <p:nvSpPr>
          <p:cNvPr id="104" name="Прямоугольник 103"/>
          <p:cNvSpPr/>
          <p:nvPr>
            <p:custDataLst>
              <p:tags r:id="rId39"/>
            </p:custDataLst>
          </p:nvPr>
        </p:nvSpPr>
        <p:spPr bwMode="auto">
          <a:xfrm>
            <a:off x="8053388" y="3341688"/>
            <a:ext cx="406400" cy="212725"/>
          </a:xfrm>
          <a:prstGeom prst="rect">
            <a:avLst/>
          </a:prstGeom>
          <a:noFill/>
          <a:ln w="25400" cap="flat" cmpd="sng" algn="ctr">
            <a:noFill/>
            <a:prstDash val="soli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5400" cap="flat" cmpd="sng" algn="ctr">
                <a:solidFill>
                  <a:schemeClr val="accent1">
                    <a:shade val="50000"/>
                  </a:schemeClr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25400" tIns="0" rIns="25400" bIns="0" rtlCol="0" anchor="ctr"/>
          <a:lstStyle/>
          <a:p>
            <a:pPr>
              <a:spcBef>
                <a:spcPct val="0"/>
              </a:spcBef>
              <a:spcAft>
                <a:spcPct val="0"/>
              </a:spcAft>
            </a:pPr>
            <a:fld id="{A4A9CF90-A558-45BA-A122-C3257E662840}" type="datetime'''''''''''''''''9''''''''''''''''6''''''''''''''''''''''''%'''">
              <a:rPr lang="en-US" sz="1400" b="1">
                <a:solidFill>
                  <a:schemeClr val="tx1"/>
                </a:solidFill>
              </a:rPr>
              <a:pPr/>
              <a:t>96%</a:t>
            </a:fld>
            <a:endParaRPr lang="ru-RU" sz="1400" b="1" dirty="0">
              <a:solidFill>
                <a:schemeClr val="tx1"/>
              </a:solidFill>
              <a:latin typeface="Arial"/>
              <a:sym typeface="Arial"/>
            </a:endParaRPr>
          </a:p>
        </p:txBody>
      </p:sp>
      <p:sp>
        <p:nvSpPr>
          <p:cNvPr id="96" name="Прямоугольник 95"/>
          <p:cNvSpPr/>
          <p:nvPr>
            <p:custDataLst>
              <p:tags r:id="rId40"/>
            </p:custDataLst>
          </p:nvPr>
        </p:nvSpPr>
        <p:spPr bwMode="auto">
          <a:xfrm>
            <a:off x="8053388" y="2698750"/>
            <a:ext cx="406400" cy="212725"/>
          </a:xfrm>
          <a:prstGeom prst="rect">
            <a:avLst/>
          </a:prstGeom>
          <a:noFill/>
          <a:ln w="25400" cap="flat" cmpd="sng" algn="ctr">
            <a:noFill/>
            <a:prstDash val="soli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5400" cap="flat" cmpd="sng" algn="ctr">
                <a:solidFill>
                  <a:schemeClr val="accent1">
                    <a:shade val="50000"/>
                  </a:schemeClr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25400" tIns="0" rIns="25400" bIns="0" rtlCol="0" anchor="ctr"/>
          <a:lstStyle/>
          <a:p>
            <a:pPr>
              <a:spcBef>
                <a:spcPct val="0"/>
              </a:spcBef>
              <a:spcAft>
                <a:spcPct val="0"/>
              </a:spcAft>
            </a:pPr>
            <a:fld id="{0601962F-7B0C-4E13-A3C1-F15DB033CFF3}" type="datetime'''''''''''''''''''''''''''9''''''6''''''''''''''''%'''''''">
              <a:rPr lang="en-US" sz="1400" b="1">
                <a:solidFill>
                  <a:schemeClr val="tx1"/>
                </a:solidFill>
              </a:rPr>
              <a:pPr/>
              <a:t>96%</a:t>
            </a:fld>
            <a:endParaRPr lang="ru-RU" sz="1400" b="1" dirty="0">
              <a:solidFill>
                <a:schemeClr val="tx1"/>
              </a:solidFill>
              <a:latin typeface="Arial"/>
              <a:sym typeface="Arial"/>
            </a:endParaRPr>
          </a:p>
        </p:txBody>
      </p:sp>
      <p:pic>
        <p:nvPicPr>
          <p:cNvPr id="117" name="Rostelecom" descr="K:\TNC\Ростелеком\PPT Shablon\work\ROS-logo-color-horiz-RU.png"/>
          <p:cNvPicPr>
            <a:picLocks noChangeAspect="1" noChangeArrowheads="1"/>
          </p:cNvPicPr>
          <p:nvPr>
            <p:custDataLst>
              <p:tags r:id="rId41"/>
            </p:custDataLst>
          </p:nvPr>
        </p:nvPicPr>
        <p:blipFill rotWithShape="1">
          <a:blip r:embed="rId5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52" t="1" r="59638" b="15810"/>
          <a:stretch/>
        </p:blipFill>
        <p:spPr bwMode="auto">
          <a:xfrm>
            <a:off x="5162246" y="5013325"/>
            <a:ext cx="633890" cy="693853"/>
          </a:xfrm>
          <a:prstGeom prst="flowChartInputOutpu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8" name="Picture 2"/>
          <p:cNvPicPr>
            <a:picLocks noChangeAspect="1" noChangeArrowheads="1"/>
          </p:cNvPicPr>
          <p:nvPr>
            <p:custDataLst>
              <p:tags r:id="rId42"/>
            </p:custDataLst>
          </p:nvPr>
        </p:nvPicPr>
        <p:blipFill>
          <a:blip r:embed="rId5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34019" y="2449513"/>
            <a:ext cx="590109" cy="5058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9" name="Рисунок 118"/>
          <p:cNvPicPr>
            <a:picLocks noChangeAspect="1"/>
          </p:cNvPicPr>
          <p:nvPr>
            <p:custDataLst>
              <p:tags r:id="rId43"/>
            </p:custDataLst>
          </p:nvPr>
        </p:nvPicPr>
        <p:blipFill>
          <a:blip r:embed="rId5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07367" y="3217863"/>
            <a:ext cx="616761" cy="308382"/>
          </a:xfrm>
          <a:prstGeom prst="rect">
            <a:avLst/>
          </a:prstGeom>
        </p:spPr>
      </p:pic>
      <p:pic>
        <p:nvPicPr>
          <p:cNvPr id="121" name="Рисунок 120"/>
          <p:cNvPicPr>
            <a:picLocks noChangeAspect="1"/>
          </p:cNvPicPr>
          <p:nvPr>
            <p:custDataLst>
              <p:tags r:id="rId44"/>
            </p:custDataLst>
          </p:nvPr>
        </p:nvPicPr>
        <p:blipFill>
          <a:blip r:embed="rId5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45588" y="3789363"/>
            <a:ext cx="578540" cy="578540"/>
          </a:xfrm>
          <a:prstGeom prst="rect">
            <a:avLst/>
          </a:prstGeom>
        </p:spPr>
      </p:pic>
      <p:pic>
        <p:nvPicPr>
          <p:cNvPr id="122" name="Рисунок 121"/>
          <p:cNvPicPr>
            <a:picLocks noChangeAspect="1"/>
          </p:cNvPicPr>
          <p:nvPr>
            <p:custDataLst>
              <p:tags r:id="rId45"/>
            </p:custDataLst>
          </p:nvPr>
        </p:nvPicPr>
        <p:blipFill>
          <a:blip r:embed="rId6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20072" y="4510088"/>
            <a:ext cx="567173" cy="425380"/>
          </a:xfrm>
          <a:prstGeom prst="rect">
            <a:avLst/>
          </a:prstGeom>
        </p:spPr>
      </p:pic>
      <p:sp>
        <p:nvSpPr>
          <p:cNvPr id="64" name="Прямоугольник 63"/>
          <p:cNvSpPr/>
          <p:nvPr>
            <p:custDataLst>
              <p:tags r:id="rId46"/>
            </p:custDataLst>
          </p:nvPr>
        </p:nvSpPr>
        <p:spPr>
          <a:xfrm>
            <a:off x="201861" y="5985232"/>
            <a:ext cx="4802187" cy="18007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900" dirty="0" smtClean="0">
                <a:solidFill>
                  <a:schemeClr val="tx1"/>
                </a:solidFill>
              </a:rPr>
              <a:t>Источник: ВЦИОМ, </a:t>
            </a:r>
            <a:r>
              <a:rPr lang="en-US" sz="900" dirty="0" smtClean="0">
                <a:solidFill>
                  <a:schemeClr val="tx1"/>
                </a:solidFill>
              </a:rPr>
              <a:t>InDepth</a:t>
            </a:r>
            <a:r>
              <a:rPr lang="ru-RU" sz="900" dirty="0" smtClean="0">
                <a:solidFill>
                  <a:schemeClr val="tx1"/>
                </a:solidFill>
              </a:rPr>
              <a:t> </a:t>
            </a:r>
            <a:endParaRPr lang="ru-RU" sz="900" dirty="0">
              <a:solidFill>
                <a:schemeClr val="tx1"/>
              </a:solidFill>
            </a:endParaRPr>
          </a:p>
        </p:txBody>
      </p:sp>
      <p:sp>
        <p:nvSpPr>
          <p:cNvPr id="47" name="TextBox 46"/>
          <p:cNvSpPr txBox="1"/>
          <p:nvPr>
            <p:custDataLst>
              <p:tags r:id="rId47"/>
            </p:custDataLst>
          </p:nvPr>
        </p:nvSpPr>
        <p:spPr>
          <a:xfrm>
            <a:off x="251520" y="2060848"/>
            <a:ext cx="4055072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00" dirty="0" smtClean="0"/>
              <a:t>Соответствие </a:t>
            </a:r>
            <a:r>
              <a:rPr lang="ru-RU" sz="1000" dirty="0"/>
              <a:t>определению «универсальный оператор связи</a:t>
            </a:r>
            <a:r>
              <a:rPr lang="ru-RU" sz="1000" dirty="0" smtClean="0"/>
              <a:t>», 5-балльная шкала</a:t>
            </a:r>
          </a:p>
          <a:p>
            <a:endParaRPr lang="ru-RU" sz="1000" dirty="0"/>
          </a:p>
        </p:txBody>
      </p:sp>
      <p:sp>
        <p:nvSpPr>
          <p:cNvPr id="48" name="TextBox 47"/>
          <p:cNvSpPr txBox="1"/>
          <p:nvPr>
            <p:custDataLst>
              <p:tags r:id="rId48"/>
            </p:custDataLst>
          </p:nvPr>
        </p:nvSpPr>
        <p:spPr>
          <a:xfrm>
            <a:off x="4716016" y="2082914"/>
            <a:ext cx="405507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00" dirty="0" smtClean="0"/>
              <a:t>Уровень знания с подсказкой, от 100% опрошенных</a:t>
            </a:r>
          </a:p>
          <a:p>
            <a:endParaRPr lang="ru-RU" sz="1000" dirty="0"/>
          </a:p>
        </p:txBody>
      </p:sp>
    </p:spTree>
    <p:extLst>
      <p:ext uri="{BB962C8B-B14F-4D97-AF65-F5344CB8AC3E}">
        <p14:creationId xmlns:p14="http://schemas.microsoft.com/office/powerpoint/2010/main" val="26943648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3" name="Объект 52" hidden="1"/>
          <p:cNvGraphicFramePr>
            <a:graphicFrameLocks noChangeAspect="1"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878805449"/>
              </p:ext>
            </p:ext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5025" name="think-cell Slide" r:id="rId57" imgW="270" imgH="270" progId="TCLayout.ActiveDocument.1">
                  <p:embed/>
                </p:oleObj>
              </mc:Choice>
              <mc:Fallback>
                <p:oleObj name="think-cell Slide" r:id="rId57" imgW="270" imgH="270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8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Прямоугольник 1" hidden="1"/>
          <p:cNvSpPr/>
          <p:nvPr>
            <p:custDataLst>
              <p:tags r:id="rId3"/>
            </p:custDataLst>
          </p:nvPr>
        </p:nvSpPr>
        <p:spPr bwMode="auto"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rtlCol="0" anchor="ctr" anchorCtr="0">
            <a:noAutofit/>
          </a:bodyPr>
          <a:lstStyle/>
          <a:p>
            <a:pPr algn="ctr">
              <a:spcBef>
                <a:spcPct val="0"/>
              </a:spcBef>
              <a:spcAft>
                <a:spcPct val="0"/>
              </a:spcAft>
            </a:pPr>
            <a:endParaRPr lang="ru-RU" sz="1200" b="1" dirty="0">
              <a:latin typeface="Arial"/>
              <a:sym typeface="Arial"/>
            </a:endParaRPr>
          </a:p>
        </p:txBody>
      </p:sp>
      <p:sp>
        <p:nvSpPr>
          <p:cNvPr id="7" name="Заголовок 6"/>
          <p:cNvSpPr>
            <a:spLocks noGrp="1"/>
          </p:cNvSpPr>
          <p:nvPr>
            <p:ph type="title"/>
            <p:custDataLst>
              <p:tags r:id="rId4"/>
            </p:custDataLst>
          </p:nvPr>
        </p:nvSpPr>
        <p:spPr>
          <a:xfrm>
            <a:off x="251519" y="188912"/>
            <a:ext cx="8641655" cy="1007839"/>
          </a:xfrm>
        </p:spPr>
        <p:txBody>
          <a:bodyPr/>
          <a:lstStyle/>
          <a:p>
            <a:r>
              <a:rPr lang="ru-RU" dirty="0" smtClean="0"/>
              <a:t>В 2012-2013 </a:t>
            </a:r>
            <a:r>
              <a:rPr lang="ru-RU" dirty="0" err="1" smtClean="0"/>
              <a:t>гг</a:t>
            </a:r>
            <a:r>
              <a:rPr lang="ru-RU" dirty="0" smtClean="0"/>
              <a:t> Ростелеком выводит услуги 3</a:t>
            </a:r>
            <a:r>
              <a:rPr lang="en-US" dirty="0" smtClean="0"/>
              <a:t>G </a:t>
            </a:r>
            <a:r>
              <a:rPr lang="ru-RU" dirty="0" smtClean="0"/>
              <a:t>на рынки присутствия своих </a:t>
            </a:r>
            <a:r>
              <a:rPr lang="en-US" dirty="0" smtClean="0"/>
              <a:t>GSM </a:t>
            </a:r>
            <a:r>
              <a:rPr lang="ru-RU" dirty="0" smtClean="0"/>
              <a:t>сетей, а также в </a:t>
            </a:r>
            <a:r>
              <a:rPr lang="ru-RU" dirty="0"/>
              <a:t>5</a:t>
            </a:r>
            <a:r>
              <a:rPr lang="ru-RU" dirty="0" smtClean="0"/>
              <a:t> новых регионах</a:t>
            </a:r>
            <a:endParaRPr lang="ru-RU" dirty="0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E4BF2E87-D958-450C-B8CE-6001BA754807}" type="slidenum">
              <a:rPr lang="ru-RU" smtClean="0"/>
              <a:pPr/>
              <a:t>9</a:t>
            </a:fld>
            <a:endParaRPr lang="ru-RU" dirty="0"/>
          </a:p>
        </p:txBody>
      </p:sp>
      <p:sp>
        <p:nvSpPr>
          <p:cNvPr id="98" name="TextBox 97"/>
          <p:cNvSpPr txBox="1"/>
          <p:nvPr>
            <p:custDataLst>
              <p:tags r:id="rId6"/>
            </p:custDataLst>
          </p:nvPr>
        </p:nvSpPr>
        <p:spPr>
          <a:xfrm>
            <a:off x="251520" y="2366010"/>
            <a:ext cx="813062" cy="2718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1400"/>
              </a:lnSpc>
              <a:defRPr/>
            </a:pPr>
            <a:r>
              <a:rPr lang="ru-RU" sz="1200" b="1" dirty="0" smtClean="0"/>
              <a:t>Иркутск</a:t>
            </a:r>
            <a:endParaRPr lang="ru-RU" sz="1200" b="1" dirty="0"/>
          </a:p>
        </p:txBody>
      </p:sp>
      <p:sp>
        <p:nvSpPr>
          <p:cNvPr id="99" name="TextBox 98"/>
          <p:cNvSpPr txBox="1"/>
          <p:nvPr>
            <p:custDataLst>
              <p:tags r:id="rId7"/>
            </p:custDataLst>
          </p:nvPr>
        </p:nvSpPr>
        <p:spPr>
          <a:xfrm>
            <a:off x="1475656" y="2349847"/>
            <a:ext cx="1563786" cy="63094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1400"/>
              </a:lnSpc>
              <a:defRPr/>
            </a:pPr>
            <a:r>
              <a:rPr lang="ru-RU" sz="1200" b="1" dirty="0" smtClean="0"/>
              <a:t>Красноярск</a:t>
            </a:r>
          </a:p>
          <a:p>
            <a:pPr>
              <a:lnSpc>
                <a:spcPts val="1400"/>
              </a:lnSpc>
              <a:defRPr/>
            </a:pPr>
            <a:r>
              <a:rPr lang="ru-RU" sz="1200" b="1" dirty="0" smtClean="0"/>
              <a:t>Нижний Новгород</a:t>
            </a:r>
          </a:p>
          <a:p>
            <a:pPr>
              <a:lnSpc>
                <a:spcPts val="1400"/>
              </a:lnSpc>
              <a:defRPr/>
            </a:pPr>
            <a:r>
              <a:rPr lang="ru-RU" sz="1200" b="1" dirty="0" smtClean="0"/>
              <a:t>Владивосток</a:t>
            </a:r>
            <a:endParaRPr lang="ru-RU" sz="1200" b="1" dirty="0"/>
          </a:p>
        </p:txBody>
      </p:sp>
      <p:sp>
        <p:nvSpPr>
          <p:cNvPr id="100" name="TextBox 99"/>
          <p:cNvSpPr txBox="1"/>
          <p:nvPr>
            <p:custDataLst>
              <p:tags r:id="rId8"/>
            </p:custDataLst>
          </p:nvPr>
        </p:nvSpPr>
        <p:spPr>
          <a:xfrm>
            <a:off x="3059832" y="2366977"/>
            <a:ext cx="1451792" cy="116955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1400"/>
              </a:lnSpc>
              <a:defRPr/>
            </a:pPr>
            <a:r>
              <a:rPr lang="ru-RU" sz="1200" b="1" dirty="0" smtClean="0"/>
              <a:t>Урал</a:t>
            </a:r>
          </a:p>
          <a:p>
            <a:pPr>
              <a:lnSpc>
                <a:spcPts val="1400"/>
              </a:lnSpc>
              <a:defRPr/>
            </a:pPr>
            <a:r>
              <a:rPr lang="ru-RU" sz="1200" b="1" dirty="0" smtClean="0"/>
              <a:t>Поволжье</a:t>
            </a:r>
          </a:p>
          <a:p>
            <a:pPr>
              <a:lnSpc>
                <a:spcPts val="1400"/>
              </a:lnSpc>
              <a:defRPr/>
            </a:pPr>
            <a:r>
              <a:rPr lang="ru-RU" sz="1200" b="1" dirty="0"/>
              <a:t>Санкт-Петербург </a:t>
            </a:r>
            <a:endParaRPr lang="ru-RU" sz="1200" b="1" dirty="0" smtClean="0"/>
          </a:p>
          <a:p>
            <a:pPr>
              <a:lnSpc>
                <a:spcPts val="1400"/>
              </a:lnSpc>
              <a:defRPr/>
            </a:pPr>
            <a:r>
              <a:rPr lang="ru-RU" sz="1200" b="1" dirty="0" smtClean="0"/>
              <a:t>Краснодар</a:t>
            </a:r>
          </a:p>
          <a:p>
            <a:pPr>
              <a:lnSpc>
                <a:spcPts val="1400"/>
              </a:lnSpc>
              <a:defRPr/>
            </a:pPr>
            <a:r>
              <a:rPr lang="ru-RU" sz="1200" b="1" dirty="0" smtClean="0"/>
              <a:t>Тамбов</a:t>
            </a:r>
          </a:p>
          <a:p>
            <a:pPr>
              <a:lnSpc>
                <a:spcPts val="1400"/>
              </a:lnSpc>
              <a:defRPr/>
            </a:pPr>
            <a:r>
              <a:rPr lang="ru-RU" sz="1200" b="1" dirty="0" smtClean="0"/>
              <a:t>Новосибирск</a:t>
            </a:r>
            <a:endParaRPr lang="ru-RU" sz="1200" b="1" dirty="0"/>
          </a:p>
        </p:txBody>
      </p:sp>
      <p:sp>
        <p:nvSpPr>
          <p:cNvPr id="102" name="Rectangle 4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6225775" y="2276872"/>
            <a:ext cx="2594697" cy="353943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marL="182563" indent="-182563" fontAlgn="base">
              <a:spcBef>
                <a:spcPct val="0"/>
              </a:spcBef>
              <a:spcAft>
                <a:spcPts val="600"/>
              </a:spcAft>
              <a:buClr>
                <a:srgbClr val="F04E23"/>
              </a:buClr>
              <a:buFont typeface="Wingdings" pitchFamily="2" charset="2"/>
              <a:buChar char="§"/>
            </a:pPr>
            <a:r>
              <a:rPr lang="ru-RU" sz="1200" dirty="0" smtClean="0">
                <a:latin typeface="Arial" pitchFamily="34" charset="0"/>
                <a:ea typeface="ヒラギノ角ゴ ProN W3" pitchFamily="-105" charset="-128"/>
                <a:cs typeface="Arial" pitchFamily="34" charset="0"/>
              </a:rPr>
              <a:t>Мобильные активы компании перешли на единый бренд в сентябре текущего года  </a:t>
            </a:r>
            <a:endParaRPr lang="en-US" sz="1200" dirty="0" smtClean="0">
              <a:latin typeface="Arial" pitchFamily="34" charset="0"/>
              <a:ea typeface="ヒラギノ角ゴ ProN W3" pitchFamily="-105" charset="-128"/>
              <a:cs typeface="Arial" pitchFamily="34" charset="0"/>
            </a:endParaRPr>
          </a:p>
          <a:p>
            <a:pPr marL="182563" indent="-182563" fontAlgn="base">
              <a:spcBef>
                <a:spcPct val="0"/>
              </a:spcBef>
              <a:spcAft>
                <a:spcPts val="600"/>
              </a:spcAft>
              <a:buClr>
                <a:srgbClr val="F04E23"/>
              </a:buClr>
              <a:buFont typeface="Wingdings" pitchFamily="2" charset="2"/>
              <a:buChar char="§"/>
            </a:pPr>
            <a:r>
              <a:rPr lang="ru-RU" sz="1200" dirty="0" smtClean="0">
                <a:latin typeface="Arial" pitchFamily="34" charset="0"/>
                <a:ea typeface="ヒラギノ角ゴ ProN W3" pitchFamily="-105" charset="-128"/>
                <a:cs typeface="Arial" pitchFamily="34" charset="0"/>
              </a:rPr>
              <a:t>Ростелеком вкладывает </a:t>
            </a:r>
            <a:r>
              <a:rPr lang="ru-RU" sz="1200" dirty="0">
                <a:latin typeface="Arial" pitchFamily="34" charset="0"/>
                <a:ea typeface="ヒラギノ角ゴ ProN W3" pitchFamily="-105" charset="-128"/>
                <a:cs typeface="Arial" pitchFamily="34" charset="0"/>
              </a:rPr>
              <a:t>средства в новые сети мобильной связи в целом ряде регионов </a:t>
            </a:r>
            <a:r>
              <a:rPr lang="ru-RU" sz="1200" dirty="0" smtClean="0">
                <a:latin typeface="Arial" pitchFamily="34" charset="0"/>
                <a:ea typeface="ヒラギノ角ゴ ProN W3" pitchFamily="-105" charset="-128"/>
                <a:cs typeface="Arial" pitchFamily="34" charset="0"/>
              </a:rPr>
              <a:t>России</a:t>
            </a:r>
            <a:endParaRPr lang="en-US" sz="1200" dirty="0" smtClean="0">
              <a:latin typeface="Arial" pitchFamily="34" charset="0"/>
              <a:ea typeface="ヒラギノ角ゴ ProN W3" pitchFamily="-105" charset="-128"/>
              <a:cs typeface="Arial" pitchFamily="34" charset="0"/>
            </a:endParaRPr>
          </a:p>
          <a:p>
            <a:pPr marL="182563" indent="-182563" fontAlgn="base">
              <a:spcBef>
                <a:spcPct val="0"/>
              </a:spcBef>
              <a:spcAft>
                <a:spcPts val="600"/>
              </a:spcAft>
              <a:buClr>
                <a:srgbClr val="F04E23"/>
              </a:buClr>
              <a:buFont typeface="Wingdings" pitchFamily="2" charset="2"/>
              <a:buChar char="§"/>
            </a:pPr>
            <a:r>
              <a:rPr lang="ru-RU" sz="1200" dirty="0" smtClean="0">
                <a:latin typeface="Arial" pitchFamily="34" charset="0"/>
                <a:ea typeface="ヒラギノ角ゴ ProN W3" pitchFamily="-105" charset="-128"/>
                <a:cs typeface="Arial" pitchFamily="34" charset="0"/>
              </a:rPr>
              <a:t>В </a:t>
            </a:r>
            <a:r>
              <a:rPr lang="ru-RU" sz="1200" dirty="0">
                <a:latin typeface="Arial" pitchFamily="34" charset="0"/>
                <a:ea typeface="ヒラギノ角ゴ ProN W3" pitchFamily="-105" charset="-128"/>
                <a:cs typeface="Arial" pitchFamily="34" charset="0"/>
              </a:rPr>
              <a:t>5</a:t>
            </a:r>
            <a:r>
              <a:rPr lang="ru-RU" sz="1200" dirty="0" smtClean="0">
                <a:latin typeface="Arial" pitchFamily="34" charset="0"/>
                <a:ea typeface="ヒラギノ角ゴ ProN W3" pitchFamily="-105" charset="-128"/>
                <a:cs typeface="Arial" pitchFamily="34" charset="0"/>
              </a:rPr>
              <a:t> регионах</a:t>
            </a:r>
            <a:r>
              <a:rPr lang="en-US" sz="1200" dirty="0" smtClean="0">
                <a:latin typeface="Arial" pitchFamily="34" charset="0"/>
                <a:ea typeface="ヒラギノ角ゴ ProN W3" pitchFamily="-105" charset="-128"/>
                <a:cs typeface="Arial" pitchFamily="34" charset="0"/>
              </a:rPr>
              <a:t> (</a:t>
            </a:r>
            <a:r>
              <a:rPr lang="ru-RU" sz="1200" dirty="0" smtClean="0">
                <a:latin typeface="Arial" pitchFamily="34" charset="0"/>
                <a:ea typeface="ヒラギノ角ゴ ProN W3" pitchFamily="-105" charset="-128"/>
                <a:cs typeface="Arial" pitchFamily="34" charset="0"/>
              </a:rPr>
              <a:t>Москва+ М.О., Санкт-Петербург + Лен. </a:t>
            </a:r>
            <a:r>
              <a:rPr lang="ru-RU" sz="1200" dirty="0">
                <a:latin typeface="Arial" pitchFamily="34" charset="0"/>
                <a:ea typeface="ヒラギノ角ゴ ProN W3" pitchFamily="-105" charset="-128"/>
                <a:cs typeface="Arial" pitchFamily="34" charset="0"/>
              </a:rPr>
              <a:t>о</a:t>
            </a:r>
            <a:r>
              <a:rPr lang="ru-RU" sz="1200" dirty="0" smtClean="0">
                <a:latin typeface="Arial" pitchFamily="34" charset="0"/>
                <a:ea typeface="ヒラギノ角ゴ ProN W3" pitchFamily="-105" charset="-128"/>
                <a:cs typeface="Arial" pitchFamily="34" charset="0"/>
              </a:rPr>
              <a:t>бласть, Краснодарский край, Самарская область, Новосибирская область) Компания строит сети там, где у нее ранее не было сетей </a:t>
            </a:r>
            <a:r>
              <a:rPr lang="en-US" sz="1200" dirty="0" smtClean="0">
                <a:latin typeface="Arial" pitchFamily="34" charset="0"/>
                <a:ea typeface="ヒラギノ角ゴ ProN W3" pitchFamily="-105" charset="-128"/>
                <a:cs typeface="Arial" pitchFamily="34" charset="0"/>
              </a:rPr>
              <a:t>GSM</a:t>
            </a:r>
            <a:endParaRPr lang="ru-RU" sz="1200" dirty="0">
              <a:latin typeface="Arial" pitchFamily="34" charset="0"/>
              <a:ea typeface="ヒラギノ角ゴ ProN W3" pitchFamily="-105" charset="-128"/>
              <a:cs typeface="Arial" pitchFamily="34" charset="0"/>
            </a:endParaRPr>
          </a:p>
          <a:p>
            <a:pPr marL="182563" indent="-182563" fontAlgn="base">
              <a:spcBef>
                <a:spcPct val="0"/>
              </a:spcBef>
              <a:spcAft>
                <a:spcPts val="600"/>
              </a:spcAft>
              <a:buClr>
                <a:srgbClr val="F04E23"/>
              </a:buClr>
              <a:buFont typeface="Wingdings" pitchFamily="2" charset="2"/>
              <a:buChar char="§"/>
            </a:pPr>
            <a:endParaRPr lang="ru-RU" sz="1200" dirty="0">
              <a:latin typeface="Arial" pitchFamily="34" charset="0"/>
              <a:ea typeface="ヒラギノ角ゴ ProN W3" pitchFamily="-105" charset="-128"/>
              <a:cs typeface="Arial" pitchFamily="34" charset="0"/>
            </a:endParaRPr>
          </a:p>
          <a:p>
            <a:pPr marL="182563" indent="-182563" fontAlgn="base">
              <a:spcBef>
                <a:spcPct val="0"/>
              </a:spcBef>
              <a:spcAft>
                <a:spcPts val="600"/>
              </a:spcAft>
              <a:buClr>
                <a:srgbClr val="F04E23"/>
              </a:buClr>
              <a:buFont typeface="Wingdings" pitchFamily="2" charset="2"/>
              <a:buChar char="§"/>
            </a:pPr>
            <a:endParaRPr lang="en-US" sz="1200" dirty="0">
              <a:latin typeface="Arial" pitchFamily="34" charset="0"/>
              <a:ea typeface="ヒラギノ角ゴ ProN W3" pitchFamily="-105" charset="-128"/>
              <a:cs typeface="Arial" pitchFamily="34" charset="0"/>
            </a:endParaRPr>
          </a:p>
        </p:txBody>
      </p:sp>
      <p:sp>
        <p:nvSpPr>
          <p:cNvPr id="104" name="Прямоугольник 103"/>
          <p:cNvSpPr/>
          <p:nvPr>
            <p:custDataLst>
              <p:tags r:id="rId10"/>
            </p:custDataLst>
          </p:nvPr>
        </p:nvSpPr>
        <p:spPr>
          <a:xfrm>
            <a:off x="241902" y="1476052"/>
            <a:ext cx="5096177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ru-RU" sz="1400" b="1" dirty="0" smtClean="0">
                <a:latin typeface="Arial" pitchFamily="34" charset="0"/>
                <a:cs typeface="Arial" pitchFamily="34" charset="0"/>
              </a:rPr>
              <a:t>План запуска сетей 3</a:t>
            </a:r>
            <a:r>
              <a:rPr lang="en-US" sz="1400" b="1" dirty="0" smtClean="0">
                <a:latin typeface="Arial" pitchFamily="34" charset="0"/>
                <a:cs typeface="Arial" pitchFamily="34" charset="0"/>
              </a:rPr>
              <a:t>G</a:t>
            </a:r>
            <a:r>
              <a:rPr lang="ru-RU" sz="14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1400" b="1" dirty="0" smtClean="0">
                <a:latin typeface="Arial" pitchFamily="34" charset="0"/>
                <a:cs typeface="Arial" pitchFamily="34" charset="0"/>
              </a:rPr>
              <a:t>UMTS</a:t>
            </a:r>
            <a:endParaRPr lang="ru-RU" sz="1400" b="1" baseline="30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Пятиугольник 3"/>
          <p:cNvSpPr/>
          <p:nvPr>
            <p:custDataLst>
              <p:tags r:id="rId11"/>
            </p:custDataLst>
          </p:nvPr>
        </p:nvSpPr>
        <p:spPr>
          <a:xfrm>
            <a:off x="241901" y="1845792"/>
            <a:ext cx="1449779" cy="432048"/>
          </a:xfrm>
          <a:prstGeom prst="homePlat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b="1" dirty="0" smtClean="0">
                <a:solidFill>
                  <a:schemeClr val="tx1"/>
                </a:solidFill>
              </a:rPr>
              <a:t>Ноябрь 2012</a:t>
            </a:r>
            <a:endParaRPr lang="ru-RU" sz="1200" b="1" dirty="0">
              <a:solidFill>
                <a:schemeClr val="tx1"/>
              </a:solidFill>
            </a:endParaRPr>
          </a:p>
        </p:txBody>
      </p:sp>
      <p:sp>
        <p:nvSpPr>
          <p:cNvPr id="5" name="Нашивка 4"/>
          <p:cNvSpPr/>
          <p:nvPr>
            <p:custDataLst>
              <p:tags r:id="rId12"/>
            </p:custDataLst>
          </p:nvPr>
        </p:nvSpPr>
        <p:spPr>
          <a:xfrm>
            <a:off x="1547664" y="1845792"/>
            <a:ext cx="1584176" cy="432048"/>
          </a:xfrm>
          <a:prstGeom prst="chevron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 dirty="0" smtClean="0">
                <a:solidFill>
                  <a:schemeClr val="tx1"/>
                </a:solidFill>
              </a:rPr>
              <a:t>1 </a:t>
            </a:r>
            <a:r>
              <a:rPr lang="ru-RU" sz="1200" b="1" dirty="0" smtClean="0">
                <a:solidFill>
                  <a:schemeClr val="tx1"/>
                </a:solidFill>
              </a:rPr>
              <a:t>квартал 2013</a:t>
            </a:r>
            <a:endParaRPr lang="ru-RU" sz="1200" b="1" dirty="0">
              <a:solidFill>
                <a:schemeClr val="tx1"/>
              </a:solidFill>
            </a:endParaRPr>
          </a:p>
        </p:txBody>
      </p:sp>
      <p:sp>
        <p:nvSpPr>
          <p:cNvPr id="108" name="Нашивка 107"/>
          <p:cNvSpPr/>
          <p:nvPr>
            <p:custDataLst>
              <p:tags r:id="rId13"/>
            </p:custDataLst>
          </p:nvPr>
        </p:nvSpPr>
        <p:spPr>
          <a:xfrm>
            <a:off x="2987824" y="1853484"/>
            <a:ext cx="1656184" cy="432048"/>
          </a:xfrm>
          <a:prstGeom prst="chevron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b="1" dirty="0" smtClean="0">
                <a:solidFill>
                  <a:schemeClr val="tx1"/>
                </a:solidFill>
              </a:rPr>
              <a:t>2 квартал 2013</a:t>
            </a:r>
            <a:endParaRPr lang="ru-RU" sz="1200" b="1" dirty="0">
              <a:solidFill>
                <a:schemeClr val="tx1"/>
              </a:solidFill>
            </a:endParaRPr>
          </a:p>
        </p:txBody>
      </p:sp>
      <p:sp>
        <p:nvSpPr>
          <p:cNvPr id="109" name="Нашивка 108"/>
          <p:cNvSpPr/>
          <p:nvPr>
            <p:custDataLst>
              <p:tags r:id="rId14"/>
            </p:custDataLst>
          </p:nvPr>
        </p:nvSpPr>
        <p:spPr>
          <a:xfrm>
            <a:off x="4716016" y="1853484"/>
            <a:ext cx="1516695" cy="432048"/>
          </a:xfrm>
          <a:prstGeom prst="chevron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b="1" dirty="0" smtClean="0">
                <a:solidFill>
                  <a:schemeClr val="tx1"/>
                </a:solidFill>
              </a:rPr>
              <a:t>4 квартал 2013</a:t>
            </a:r>
            <a:endParaRPr lang="ru-RU" sz="1200" b="1" dirty="0">
              <a:solidFill>
                <a:schemeClr val="tx1"/>
              </a:solidFill>
            </a:endParaRPr>
          </a:p>
        </p:txBody>
      </p:sp>
      <p:sp>
        <p:nvSpPr>
          <p:cNvPr id="111" name="Прямоугольник 110"/>
          <p:cNvSpPr/>
          <p:nvPr>
            <p:custDataLst>
              <p:tags r:id="rId15"/>
            </p:custDataLst>
          </p:nvPr>
        </p:nvSpPr>
        <p:spPr>
          <a:xfrm>
            <a:off x="6297784" y="1484784"/>
            <a:ext cx="2450680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ru-RU" sz="1400" b="1" dirty="0" smtClean="0">
                <a:latin typeface="Arial" pitchFamily="34" charset="0"/>
                <a:cs typeface="Arial" pitchFamily="34" charset="0"/>
              </a:rPr>
              <a:t>Комментарии</a:t>
            </a:r>
            <a:endParaRPr lang="ru-RU" sz="1400" b="1" baseline="30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01" name="TextBox 100"/>
          <p:cNvSpPr txBox="1"/>
          <p:nvPr>
            <p:custDataLst>
              <p:tags r:id="rId16"/>
            </p:custDataLst>
          </p:nvPr>
        </p:nvSpPr>
        <p:spPr>
          <a:xfrm>
            <a:off x="4721747" y="2365043"/>
            <a:ext cx="2015020" cy="2718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1400"/>
              </a:lnSpc>
              <a:defRPr/>
            </a:pPr>
            <a:r>
              <a:rPr lang="ru-RU" sz="1200" b="1" dirty="0" smtClean="0"/>
              <a:t>Москва и М.О.</a:t>
            </a:r>
          </a:p>
        </p:txBody>
      </p:sp>
      <p:grpSp>
        <p:nvGrpSpPr>
          <p:cNvPr id="433" name="Группа 432"/>
          <p:cNvGrpSpPr>
            <a:grpSpLocks noChangeAspect="1"/>
          </p:cNvGrpSpPr>
          <p:nvPr/>
        </p:nvGrpSpPr>
        <p:grpSpPr>
          <a:xfrm>
            <a:off x="540241" y="2779881"/>
            <a:ext cx="5242654" cy="3385423"/>
            <a:chOff x="569913" y="71537"/>
            <a:chExt cx="8321676" cy="5373687"/>
          </a:xfrm>
        </p:grpSpPr>
        <p:sp>
          <p:nvSpPr>
            <p:cNvPr id="434" name="Freeform 467"/>
            <p:cNvSpPr>
              <a:spLocks/>
            </p:cNvSpPr>
            <p:nvPr/>
          </p:nvSpPr>
          <p:spPr bwMode="auto">
            <a:xfrm>
              <a:off x="7859713" y="3440212"/>
              <a:ext cx="1588" cy="1587"/>
            </a:xfrm>
            <a:custGeom>
              <a:avLst/>
              <a:gdLst>
                <a:gd name="T0" fmla="*/ 0 w 1"/>
                <a:gd name="T1" fmla="*/ 0 h 1"/>
                <a:gd name="T2" fmla="*/ 0 w 1"/>
                <a:gd name="T3" fmla="*/ 0 h 1"/>
                <a:gd name="T4" fmla="*/ 0 w 1"/>
                <a:gd name="T5" fmla="*/ 0 h 1"/>
                <a:gd name="T6" fmla="*/ 0 w 1"/>
                <a:gd name="T7" fmla="*/ 0 h 1"/>
                <a:gd name="T8" fmla="*/ 0 w 1"/>
                <a:gd name="T9" fmla="*/ 0 h 1"/>
                <a:gd name="T10" fmla="*/ 0 w 1"/>
                <a:gd name="T11" fmla="*/ 0 h 1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" h="1">
                  <a:moveTo>
                    <a:pt x="0" y="0"/>
                  </a:moveTo>
                  <a:lnTo>
                    <a:pt x="0" y="0"/>
                  </a:lnTo>
                  <a:close/>
                </a:path>
              </a:pathLst>
            </a:custGeom>
            <a:solidFill>
              <a:srgbClr val="60B8C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 dirty="0"/>
            </a:p>
          </p:txBody>
        </p:sp>
        <p:sp>
          <p:nvSpPr>
            <p:cNvPr id="435" name="Freeform 468"/>
            <p:cNvSpPr>
              <a:spLocks/>
            </p:cNvSpPr>
            <p:nvPr/>
          </p:nvSpPr>
          <p:spPr bwMode="auto">
            <a:xfrm>
              <a:off x="6958013" y="2508349"/>
              <a:ext cx="1181100" cy="2159000"/>
            </a:xfrm>
            <a:custGeom>
              <a:avLst/>
              <a:gdLst>
                <a:gd name="T0" fmla="*/ 1779488277 w 132"/>
                <a:gd name="T1" fmla="*/ 2147483647 h 217"/>
                <a:gd name="T2" fmla="*/ 1648130156 w 132"/>
                <a:gd name="T3" fmla="*/ 2147483647 h 217"/>
                <a:gd name="T4" fmla="*/ 1584868839 w 132"/>
                <a:gd name="T5" fmla="*/ 2147483647 h 217"/>
                <a:gd name="T6" fmla="*/ 1648130156 w 132"/>
                <a:gd name="T7" fmla="*/ 2147483647 h 217"/>
                <a:gd name="T8" fmla="*/ 1779488277 w 132"/>
                <a:gd name="T9" fmla="*/ 2147483647 h 217"/>
                <a:gd name="T10" fmla="*/ 1681731890 w 132"/>
                <a:gd name="T11" fmla="*/ 2147483647 h 217"/>
                <a:gd name="T12" fmla="*/ 1842555860 w 132"/>
                <a:gd name="T13" fmla="*/ 2147483647 h 217"/>
                <a:gd name="T14" fmla="*/ 1975034332 w 132"/>
                <a:gd name="T15" fmla="*/ 2147483647 h 217"/>
                <a:gd name="T16" fmla="*/ 1618470579 w 132"/>
                <a:gd name="T17" fmla="*/ 2147483647 h 217"/>
                <a:gd name="T18" fmla="*/ 1389321702 w 132"/>
                <a:gd name="T19" fmla="*/ 2147483647 h 217"/>
                <a:gd name="T20" fmla="*/ 1199930076 w 132"/>
                <a:gd name="T21" fmla="*/ 2147483647 h 217"/>
                <a:gd name="T22" fmla="*/ 844486709 w 132"/>
                <a:gd name="T23" fmla="*/ 2147483647 h 217"/>
                <a:gd name="T24" fmla="*/ 809797911 w 132"/>
                <a:gd name="T25" fmla="*/ 2147483647 h 217"/>
                <a:gd name="T26" fmla="*/ 844486709 w 132"/>
                <a:gd name="T27" fmla="*/ 2147483647 h 217"/>
                <a:gd name="T28" fmla="*/ 809797911 w 132"/>
                <a:gd name="T29" fmla="*/ 2147483647 h 217"/>
                <a:gd name="T30" fmla="*/ 516489529 w 132"/>
                <a:gd name="T31" fmla="*/ 2147483647 h 217"/>
                <a:gd name="T32" fmla="*/ 453234125 w 132"/>
                <a:gd name="T33" fmla="*/ 2147483647 h 217"/>
                <a:gd name="T34" fmla="*/ 161017692 w 132"/>
                <a:gd name="T35" fmla="*/ 2147483647 h 217"/>
                <a:gd name="T36" fmla="*/ 224085439 w 132"/>
                <a:gd name="T37" fmla="*/ 2147483647 h 217"/>
                <a:gd name="T38" fmla="*/ 224085439 w 132"/>
                <a:gd name="T39" fmla="*/ 2147483647 h 217"/>
                <a:gd name="T40" fmla="*/ 132450042 w 132"/>
                <a:gd name="T41" fmla="*/ 2147483647 h 217"/>
                <a:gd name="T42" fmla="*/ 390166569 w 132"/>
                <a:gd name="T43" fmla="*/ 2147483647 h 217"/>
                <a:gd name="T44" fmla="*/ 677314581 w 132"/>
                <a:gd name="T45" fmla="*/ 2147483647 h 217"/>
                <a:gd name="T46" fmla="*/ 418699854 w 132"/>
                <a:gd name="T47" fmla="*/ 2147483647 h 217"/>
                <a:gd name="T48" fmla="*/ 487921873 w 132"/>
                <a:gd name="T49" fmla="*/ 2147483647 h 217"/>
                <a:gd name="T50" fmla="*/ 516489529 w 132"/>
                <a:gd name="T51" fmla="*/ 1597061550 h 217"/>
                <a:gd name="T52" fmla="*/ 809797911 w 132"/>
                <a:gd name="T53" fmla="*/ 1685178576 h 217"/>
                <a:gd name="T54" fmla="*/ 1165236455 w 132"/>
                <a:gd name="T55" fmla="*/ 1028147973 h 217"/>
                <a:gd name="T56" fmla="*/ 1326254146 w 132"/>
                <a:gd name="T57" fmla="*/ 0 h 217"/>
                <a:gd name="T58" fmla="*/ 1681731890 w 132"/>
                <a:gd name="T59" fmla="*/ 1209283321 h 217"/>
                <a:gd name="T60" fmla="*/ 1911772863 w 132"/>
                <a:gd name="T61" fmla="*/ 1401868083 h 217"/>
                <a:gd name="T62" fmla="*/ 2101358211 w 132"/>
                <a:gd name="T63" fmla="*/ 1492584463 h 217"/>
                <a:gd name="T64" fmla="*/ 2147483647 w 132"/>
                <a:gd name="T65" fmla="*/ 2147483647 h 217"/>
                <a:gd name="T66" fmla="*/ 1584868839 w 132"/>
                <a:gd name="T67" fmla="*/ 2147483647 h 217"/>
                <a:gd name="T68" fmla="*/ 1618470579 w 132"/>
                <a:gd name="T69" fmla="*/ 2147483647 h 217"/>
                <a:gd name="T70" fmla="*/ 2072790555 w 132"/>
                <a:gd name="T71" fmla="*/ 2147483647 h 217"/>
                <a:gd name="T72" fmla="*/ 2147483647 w 132"/>
                <a:gd name="T73" fmla="*/ 2147483647 h 217"/>
                <a:gd name="T74" fmla="*/ 2147483647 w 132"/>
                <a:gd name="T75" fmla="*/ 2147483647 h 217"/>
                <a:gd name="T76" fmla="*/ 2147483647 w 132"/>
                <a:gd name="T77" fmla="*/ 2147483647 h 217"/>
                <a:gd name="T78" fmla="*/ 2147483647 w 132"/>
                <a:gd name="T79" fmla="*/ 2147483647 h 217"/>
                <a:gd name="T80" fmla="*/ 2147483647 w 132"/>
                <a:gd name="T81" fmla="*/ 2147483647 h 217"/>
                <a:gd name="T82" fmla="*/ 2147483647 w 132"/>
                <a:gd name="T83" fmla="*/ 2147483647 h 217"/>
                <a:gd name="T84" fmla="*/ 2147483647 w 132"/>
                <a:gd name="T85" fmla="*/ 2147483647 h 217"/>
                <a:gd name="T86" fmla="*/ 2147483647 w 132"/>
                <a:gd name="T87" fmla="*/ 2147483647 h 217"/>
                <a:gd name="T88" fmla="*/ 2147483647 w 132"/>
                <a:gd name="T89" fmla="*/ 2147483647 h 217"/>
                <a:gd name="T90" fmla="*/ 2147483647 w 132"/>
                <a:gd name="T91" fmla="*/ 2147483647 h 217"/>
                <a:gd name="T92" fmla="*/ 2147483647 w 132"/>
                <a:gd name="T93" fmla="*/ 2147483647 h 217"/>
                <a:gd name="T94" fmla="*/ 2147483647 w 132"/>
                <a:gd name="T95" fmla="*/ 2147483647 h 217"/>
                <a:gd name="T96" fmla="*/ 2147483647 w 132"/>
                <a:gd name="T97" fmla="*/ 2147483647 h 217"/>
                <a:gd name="T98" fmla="*/ 2147483647 w 132"/>
                <a:gd name="T99" fmla="*/ 2147483647 h 217"/>
                <a:gd name="T100" fmla="*/ 2147483647 w 132"/>
                <a:gd name="T101" fmla="*/ 2147483647 h 217"/>
                <a:gd name="T102" fmla="*/ 2147483647 w 132"/>
                <a:gd name="T103" fmla="*/ 2147483647 h 217"/>
                <a:gd name="T104" fmla="*/ 1940340519 w 132"/>
                <a:gd name="T105" fmla="*/ 2147483647 h 217"/>
                <a:gd name="T106" fmla="*/ 2003567617 w 132"/>
                <a:gd name="T107" fmla="*/ 2147483647 h 217"/>
                <a:gd name="T108" fmla="*/ 2101358211 w 132"/>
                <a:gd name="T109" fmla="*/ 2147483647 h 217"/>
                <a:gd name="T110" fmla="*/ 2101358211 w 132"/>
                <a:gd name="T111" fmla="*/ 2147483647 h 217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</a:gdLst>
              <a:ahLst/>
              <a:cxnLst>
                <a:cxn ang="T112">
                  <a:pos x="T0" y="T1"/>
                </a:cxn>
                <a:cxn ang="T113">
                  <a:pos x="T2" y="T3"/>
                </a:cxn>
                <a:cxn ang="T114">
                  <a:pos x="T4" y="T5"/>
                </a:cxn>
                <a:cxn ang="T115">
                  <a:pos x="T6" y="T7"/>
                </a:cxn>
                <a:cxn ang="T116">
                  <a:pos x="T8" y="T9"/>
                </a:cxn>
                <a:cxn ang="T117">
                  <a:pos x="T10" y="T11"/>
                </a:cxn>
                <a:cxn ang="T118">
                  <a:pos x="T12" y="T13"/>
                </a:cxn>
                <a:cxn ang="T119">
                  <a:pos x="T14" y="T15"/>
                </a:cxn>
                <a:cxn ang="T120">
                  <a:pos x="T16" y="T17"/>
                </a:cxn>
                <a:cxn ang="T121">
                  <a:pos x="T18" y="T19"/>
                </a:cxn>
                <a:cxn ang="T122">
                  <a:pos x="T20" y="T21"/>
                </a:cxn>
                <a:cxn ang="T123">
                  <a:pos x="T22" y="T23"/>
                </a:cxn>
                <a:cxn ang="T124">
                  <a:pos x="T24" y="T25"/>
                </a:cxn>
                <a:cxn ang="T125">
                  <a:pos x="T26" y="T27"/>
                </a:cxn>
                <a:cxn ang="T126">
                  <a:pos x="T28" y="T29"/>
                </a:cxn>
                <a:cxn ang="T127">
                  <a:pos x="T30" y="T31"/>
                </a:cxn>
                <a:cxn ang="T128">
                  <a:pos x="T32" y="T33"/>
                </a:cxn>
                <a:cxn ang="T129">
                  <a:pos x="T34" y="T35"/>
                </a:cxn>
                <a:cxn ang="T130">
                  <a:pos x="T36" y="T37"/>
                </a:cxn>
                <a:cxn ang="T131">
                  <a:pos x="T38" y="T39"/>
                </a:cxn>
                <a:cxn ang="T132">
                  <a:pos x="T40" y="T41"/>
                </a:cxn>
                <a:cxn ang="T133">
                  <a:pos x="T42" y="T43"/>
                </a:cxn>
                <a:cxn ang="T134">
                  <a:pos x="T44" y="T45"/>
                </a:cxn>
                <a:cxn ang="T135">
                  <a:pos x="T46" y="T47"/>
                </a:cxn>
                <a:cxn ang="T136">
                  <a:pos x="T48" y="T49"/>
                </a:cxn>
                <a:cxn ang="T137">
                  <a:pos x="T50" y="T51"/>
                </a:cxn>
                <a:cxn ang="T138">
                  <a:pos x="T52" y="T53"/>
                </a:cxn>
                <a:cxn ang="T139">
                  <a:pos x="T54" y="T55"/>
                </a:cxn>
                <a:cxn ang="T140">
                  <a:pos x="T56" y="T57"/>
                </a:cxn>
                <a:cxn ang="T141">
                  <a:pos x="T58" y="T59"/>
                </a:cxn>
                <a:cxn ang="T142">
                  <a:pos x="T60" y="T61"/>
                </a:cxn>
                <a:cxn ang="T143">
                  <a:pos x="T62" y="T63"/>
                </a:cxn>
                <a:cxn ang="T144">
                  <a:pos x="T64" y="T65"/>
                </a:cxn>
                <a:cxn ang="T145">
                  <a:pos x="T66" y="T67"/>
                </a:cxn>
                <a:cxn ang="T146">
                  <a:pos x="T68" y="T69"/>
                </a:cxn>
                <a:cxn ang="T147">
                  <a:pos x="T70" y="T71"/>
                </a:cxn>
                <a:cxn ang="T148">
                  <a:pos x="T72" y="T73"/>
                </a:cxn>
                <a:cxn ang="T149">
                  <a:pos x="T74" y="T75"/>
                </a:cxn>
                <a:cxn ang="T150">
                  <a:pos x="T76" y="T77"/>
                </a:cxn>
                <a:cxn ang="T151">
                  <a:pos x="T78" y="T79"/>
                </a:cxn>
                <a:cxn ang="T152">
                  <a:pos x="T80" y="T81"/>
                </a:cxn>
                <a:cxn ang="T153">
                  <a:pos x="T82" y="T83"/>
                </a:cxn>
                <a:cxn ang="T154">
                  <a:pos x="T84" y="T85"/>
                </a:cxn>
                <a:cxn ang="T155">
                  <a:pos x="T86" y="T87"/>
                </a:cxn>
                <a:cxn ang="T156">
                  <a:pos x="T88" y="T89"/>
                </a:cxn>
                <a:cxn ang="T157">
                  <a:pos x="T90" y="T91"/>
                </a:cxn>
                <a:cxn ang="T158">
                  <a:pos x="T92" y="T93"/>
                </a:cxn>
                <a:cxn ang="T159">
                  <a:pos x="T94" y="T95"/>
                </a:cxn>
                <a:cxn ang="T160">
                  <a:pos x="T96" y="T97"/>
                </a:cxn>
                <a:cxn ang="T161">
                  <a:pos x="T98" y="T99"/>
                </a:cxn>
                <a:cxn ang="T162">
                  <a:pos x="T100" y="T101"/>
                </a:cxn>
                <a:cxn ang="T163">
                  <a:pos x="T102" y="T103"/>
                </a:cxn>
                <a:cxn ang="T164">
                  <a:pos x="T104" y="T105"/>
                </a:cxn>
                <a:cxn ang="T165">
                  <a:pos x="T106" y="T107"/>
                </a:cxn>
                <a:cxn ang="T166">
                  <a:pos x="T108" y="T109"/>
                </a:cxn>
                <a:cxn ang="T167">
                  <a:pos x="T110" y="T111"/>
                </a:cxn>
              </a:cxnLst>
              <a:rect l="0" t="0" r="r" b="b"/>
              <a:pathLst>
                <a:path w="132" h="217">
                  <a:moveTo>
                    <a:pt x="65" y="194"/>
                  </a:moveTo>
                  <a:cubicBezTo>
                    <a:pt x="60" y="194"/>
                    <a:pt x="60" y="185"/>
                    <a:pt x="55" y="185"/>
                  </a:cubicBezTo>
                  <a:cubicBezTo>
                    <a:pt x="54" y="185"/>
                    <a:pt x="54" y="185"/>
                    <a:pt x="53" y="185"/>
                  </a:cubicBezTo>
                  <a:cubicBezTo>
                    <a:pt x="52" y="185"/>
                    <a:pt x="52" y="183"/>
                    <a:pt x="51" y="182"/>
                  </a:cubicBezTo>
                  <a:cubicBezTo>
                    <a:pt x="48" y="183"/>
                    <a:pt x="47" y="180"/>
                    <a:pt x="47" y="177"/>
                  </a:cubicBezTo>
                  <a:cubicBezTo>
                    <a:pt x="47" y="174"/>
                    <a:pt x="48" y="173"/>
                    <a:pt x="49" y="171"/>
                  </a:cubicBezTo>
                  <a:cubicBezTo>
                    <a:pt x="48" y="171"/>
                    <a:pt x="47" y="170"/>
                    <a:pt x="47" y="169"/>
                  </a:cubicBezTo>
                  <a:cubicBezTo>
                    <a:pt x="47" y="167"/>
                    <a:pt x="51" y="165"/>
                    <a:pt x="51" y="162"/>
                  </a:cubicBezTo>
                  <a:cubicBezTo>
                    <a:pt x="51" y="162"/>
                    <a:pt x="51" y="161"/>
                    <a:pt x="51" y="160"/>
                  </a:cubicBezTo>
                  <a:cubicBezTo>
                    <a:pt x="51" y="157"/>
                    <a:pt x="55" y="157"/>
                    <a:pt x="55" y="155"/>
                  </a:cubicBezTo>
                  <a:cubicBezTo>
                    <a:pt x="55" y="152"/>
                    <a:pt x="51" y="153"/>
                    <a:pt x="51" y="150"/>
                  </a:cubicBezTo>
                  <a:cubicBezTo>
                    <a:pt x="51" y="150"/>
                    <a:pt x="51" y="149"/>
                    <a:pt x="52" y="149"/>
                  </a:cubicBezTo>
                  <a:lnTo>
                    <a:pt x="57" y="149"/>
                  </a:lnTo>
                  <a:cubicBezTo>
                    <a:pt x="59" y="148"/>
                    <a:pt x="61" y="147"/>
                    <a:pt x="61" y="146"/>
                  </a:cubicBezTo>
                  <a:cubicBezTo>
                    <a:pt x="61" y="143"/>
                    <a:pt x="56" y="134"/>
                    <a:pt x="54" y="134"/>
                  </a:cubicBezTo>
                  <a:cubicBezTo>
                    <a:pt x="52" y="134"/>
                    <a:pt x="51" y="137"/>
                    <a:pt x="50" y="138"/>
                  </a:cubicBezTo>
                  <a:cubicBezTo>
                    <a:pt x="49" y="139"/>
                    <a:pt x="47" y="139"/>
                    <a:pt x="46" y="140"/>
                  </a:cubicBezTo>
                  <a:cubicBezTo>
                    <a:pt x="45" y="142"/>
                    <a:pt x="45" y="145"/>
                    <a:pt x="43" y="146"/>
                  </a:cubicBezTo>
                  <a:cubicBezTo>
                    <a:pt x="42" y="147"/>
                    <a:pt x="41" y="147"/>
                    <a:pt x="40" y="149"/>
                  </a:cubicBezTo>
                  <a:cubicBezTo>
                    <a:pt x="39" y="149"/>
                    <a:pt x="39" y="151"/>
                    <a:pt x="37" y="151"/>
                  </a:cubicBezTo>
                  <a:cubicBezTo>
                    <a:pt x="33" y="151"/>
                    <a:pt x="34" y="147"/>
                    <a:pt x="30" y="147"/>
                  </a:cubicBezTo>
                  <a:cubicBezTo>
                    <a:pt x="29" y="147"/>
                    <a:pt x="29" y="149"/>
                    <a:pt x="26" y="149"/>
                  </a:cubicBezTo>
                  <a:cubicBezTo>
                    <a:pt x="25" y="149"/>
                    <a:pt x="23" y="147"/>
                    <a:pt x="23" y="146"/>
                  </a:cubicBezTo>
                  <a:cubicBezTo>
                    <a:pt x="23" y="144"/>
                    <a:pt x="25" y="143"/>
                    <a:pt x="25" y="141"/>
                  </a:cubicBezTo>
                  <a:cubicBezTo>
                    <a:pt x="25" y="140"/>
                    <a:pt x="24" y="139"/>
                    <a:pt x="24" y="138"/>
                  </a:cubicBezTo>
                  <a:cubicBezTo>
                    <a:pt x="24" y="137"/>
                    <a:pt x="26" y="136"/>
                    <a:pt x="26" y="135"/>
                  </a:cubicBezTo>
                  <a:cubicBezTo>
                    <a:pt x="27" y="132"/>
                    <a:pt x="28" y="129"/>
                    <a:pt x="28" y="125"/>
                  </a:cubicBezTo>
                  <a:cubicBezTo>
                    <a:pt x="28" y="123"/>
                    <a:pt x="27" y="122"/>
                    <a:pt x="25" y="122"/>
                  </a:cubicBezTo>
                  <a:cubicBezTo>
                    <a:pt x="20" y="122"/>
                    <a:pt x="19" y="125"/>
                    <a:pt x="16" y="127"/>
                  </a:cubicBezTo>
                  <a:lnTo>
                    <a:pt x="14" y="127"/>
                  </a:lnTo>
                  <a:cubicBezTo>
                    <a:pt x="13" y="122"/>
                    <a:pt x="13" y="118"/>
                    <a:pt x="13" y="115"/>
                  </a:cubicBezTo>
                  <a:cubicBezTo>
                    <a:pt x="13" y="110"/>
                    <a:pt x="5" y="112"/>
                    <a:pt x="5" y="109"/>
                  </a:cubicBezTo>
                  <a:cubicBezTo>
                    <a:pt x="5" y="108"/>
                    <a:pt x="6" y="107"/>
                    <a:pt x="7" y="107"/>
                  </a:cubicBezTo>
                  <a:lnTo>
                    <a:pt x="7" y="102"/>
                  </a:lnTo>
                  <a:cubicBezTo>
                    <a:pt x="3" y="101"/>
                    <a:pt x="2" y="102"/>
                    <a:pt x="0" y="99"/>
                  </a:cubicBezTo>
                  <a:cubicBezTo>
                    <a:pt x="1" y="98"/>
                    <a:pt x="4" y="97"/>
                    <a:pt x="4" y="95"/>
                  </a:cubicBezTo>
                  <a:cubicBezTo>
                    <a:pt x="4" y="92"/>
                    <a:pt x="2" y="90"/>
                    <a:pt x="2" y="86"/>
                  </a:cubicBezTo>
                  <a:cubicBezTo>
                    <a:pt x="2" y="75"/>
                    <a:pt x="12" y="80"/>
                    <a:pt x="12" y="71"/>
                  </a:cubicBezTo>
                  <a:cubicBezTo>
                    <a:pt x="12" y="67"/>
                    <a:pt x="16" y="68"/>
                    <a:pt x="18" y="68"/>
                  </a:cubicBezTo>
                  <a:cubicBezTo>
                    <a:pt x="21" y="66"/>
                    <a:pt x="21" y="63"/>
                    <a:pt x="21" y="60"/>
                  </a:cubicBezTo>
                  <a:cubicBezTo>
                    <a:pt x="21" y="59"/>
                    <a:pt x="23" y="58"/>
                    <a:pt x="23" y="57"/>
                  </a:cubicBezTo>
                  <a:cubicBezTo>
                    <a:pt x="23" y="49"/>
                    <a:pt x="13" y="48"/>
                    <a:pt x="13" y="41"/>
                  </a:cubicBezTo>
                  <a:cubicBezTo>
                    <a:pt x="13" y="40"/>
                    <a:pt x="13" y="40"/>
                    <a:pt x="13" y="39"/>
                  </a:cubicBezTo>
                  <a:cubicBezTo>
                    <a:pt x="14" y="36"/>
                    <a:pt x="15" y="35"/>
                    <a:pt x="15" y="32"/>
                  </a:cubicBezTo>
                  <a:cubicBezTo>
                    <a:pt x="15" y="28"/>
                    <a:pt x="11" y="23"/>
                    <a:pt x="11" y="20"/>
                  </a:cubicBezTo>
                  <a:cubicBezTo>
                    <a:pt x="11" y="18"/>
                    <a:pt x="14" y="17"/>
                    <a:pt x="16" y="17"/>
                  </a:cubicBezTo>
                  <a:cubicBezTo>
                    <a:pt x="18" y="17"/>
                    <a:pt x="19" y="17"/>
                    <a:pt x="20" y="17"/>
                  </a:cubicBezTo>
                  <a:cubicBezTo>
                    <a:pt x="21" y="17"/>
                    <a:pt x="23" y="18"/>
                    <a:pt x="25" y="18"/>
                  </a:cubicBezTo>
                  <a:cubicBezTo>
                    <a:pt x="27" y="16"/>
                    <a:pt x="27" y="11"/>
                    <a:pt x="32" y="11"/>
                  </a:cubicBezTo>
                  <a:cubicBezTo>
                    <a:pt x="35" y="11"/>
                    <a:pt x="33" y="12"/>
                    <a:pt x="36" y="11"/>
                  </a:cubicBezTo>
                  <a:cubicBezTo>
                    <a:pt x="37" y="10"/>
                    <a:pt x="36" y="6"/>
                    <a:pt x="36" y="5"/>
                  </a:cubicBezTo>
                  <a:cubicBezTo>
                    <a:pt x="38" y="4"/>
                    <a:pt x="40" y="0"/>
                    <a:pt x="41" y="0"/>
                  </a:cubicBezTo>
                  <a:cubicBezTo>
                    <a:pt x="46" y="0"/>
                    <a:pt x="53" y="5"/>
                    <a:pt x="53" y="10"/>
                  </a:cubicBezTo>
                  <a:cubicBezTo>
                    <a:pt x="53" y="11"/>
                    <a:pt x="52" y="12"/>
                    <a:pt x="52" y="13"/>
                  </a:cubicBezTo>
                  <a:cubicBezTo>
                    <a:pt x="52" y="16"/>
                    <a:pt x="53" y="18"/>
                    <a:pt x="55" y="18"/>
                  </a:cubicBezTo>
                  <a:cubicBezTo>
                    <a:pt x="57" y="18"/>
                    <a:pt x="57" y="15"/>
                    <a:pt x="59" y="15"/>
                  </a:cubicBezTo>
                  <a:cubicBezTo>
                    <a:pt x="60" y="15"/>
                    <a:pt x="61" y="16"/>
                    <a:pt x="62" y="16"/>
                  </a:cubicBezTo>
                  <a:cubicBezTo>
                    <a:pt x="64" y="16"/>
                    <a:pt x="64" y="16"/>
                    <a:pt x="65" y="16"/>
                  </a:cubicBezTo>
                  <a:cubicBezTo>
                    <a:pt x="67" y="16"/>
                    <a:pt x="67" y="19"/>
                    <a:pt x="69" y="20"/>
                  </a:cubicBezTo>
                  <a:cubicBezTo>
                    <a:pt x="67" y="22"/>
                    <a:pt x="66" y="23"/>
                    <a:pt x="68" y="26"/>
                  </a:cubicBezTo>
                  <a:cubicBezTo>
                    <a:pt x="62" y="25"/>
                    <a:pt x="57" y="31"/>
                    <a:pt x="57" y="31"/>
                  </a:cubicBezTo>
                  <a:cubicBezTo>
                    <a:pt x="55" y="39"/>
                    <a:pt x="49" y="36"/>
                    <a:pt x="49" y="44"/>
                  </a:cubicBezTo>
                  <a:cubicBezTo>
                    <a:pt x="49" y="56"/>
                    <a:pt x="53" y="66"/>
                    <a:pt x="49" y="74"/>
                  </a:cubicBezTo>
                  <a:cubicBezTo>
                    <a:pt x="49" y="75"/>
                    <a:pt x="51" y="83"/>
                    <a:pt x="50" y="95"/>
                  </a:cubicBezTo>
                  <a:cubicBezTo>
                    <a:pt x="49" y="106"/>
                    <a:pt x="41" y="120"/>
                    <a:pt x="49" y="119"/>
                  </a:cubicBezTo>
                  <a:cubicBezTo>
                    <a:pt x="63" y="107"/>
                    <a:pt x="60" y="119"/>
                    <a:pt x="64" y="123"/>
                  </a:cubicBezTo>
                  <a:cubicBezTo>
                    <a:pt x="66" y="121"/>
                    <a:pt x="63" y="117"/>
                    <a:pt x="64" y="115"/>
                  </a:cubicBezTo>
                  <a:cubicBezTo>
                    <a:pt x="65" y="110"/>
                    <a:pt x="67" y="127"/>
                    <a:pt x="73" y="118"/>
                  </a:cubicBezTo>
                  <a:cubicBezTo>
                    <a:pt x="77" y="116"/>
                    <a:pt x="72" y="114"/>
                    <a:pt x="72" y="107"/>
                  </a:cubicBezTo>
                  <a:cubicBezTo>
                    <a:pt x="81" y="98"/>
                    <a:pt x="86" y="105"/>
                    <a:pt x="88" y="105"/>
                  </a:cubicBezTo>
                  <a:cubicBezTo>
                    <a:pt x="106" y="103"/>
                    <a:pt x="90" y="110"/>
                    <a:pt x="96" y="110"/>
                  </a:cubicBezTo>
                  <a:cubicBezTo>
                    <a:pt x="105" y="112"/>
                    <a:pt x="107" y="123"/>
                    <a:pt x="110" y="130"/>
                  </a:cubicBezTo>
                  <a:cubicBezTo>
                    <a:pt x="115" y="140"/>
                    <a:pt x="124" y="146"/>
                    <a:pt x="129" y="156"/>
                  </a:cubicBezTo>
                  <a:cubicBezTo>
                    <a:pt x="132" y="162"/>
                    <a:pt x="128" y="165"/>
                    <a:pt x="130" y="175"/>
                  </a:cubicBezTo>
                  <a:cubicBezTo>
                    <a:pt x="129" y="176"/>
                    <a:pt x="128" y="176"/>
                    <a:pt x="127" y="176"/>
                  </a:cubicBezTo>
                  <a:cubicBezTo>
                    <a:pt x="125" y="176"/>
                    <a:pt x="126" y="173"/>
                    <a:pt x="126" y="172"/>
                  </a:cubicBezTo>
                  <a:cubicBezTo>
                    <a:pt x="126" y="171"/>
                    <a:pt x="120" y="169"/>
                    <a:pt x="119" y="169"/>
                  </a:cubicBezTo>
                  <a:lnTo>
                    <a:pt x="113" y="176"/>
                  </a:lnTo>
                  <a:cubicBezTo>
                    <a:pt x="113" y="176"/>
                    <a:pt x="118" y="179"/>
                    <a:pt x="119" y="179"/>
                  </a:cubicBezTo>
                  <a:cubicBezTo>
                    <a:pt x="122" y="179"/>
                    <a:pt x="121" y="177"/>
                    <a:pt x="123" y="179"/>
                  </a:cubicBezTo>
                  <a:lnTo>
                    <a:pt x="123" y="184"/>
                  </a:lnTo>
                  <a:cubicBezTo>
                    <a:pt x="122" y="186"/>
                    <a:pt x="118" y="186"/>
                    <a:pt x="118" y="187"/>
                  </a:cubicBezTo>
                  <a:cubicBezTo>
                    <a:pt x="118" y="189"/>
                    <a:pt x="121" y="190"/>
                    <a:pt x="121" y="192"/>
                  </a:cubicBezTo>
                  <a:cubicBezTo>
                    <a:pt x="121" y="198"/>
                    <a:pt x="112" y="198"/>
                    <a:pt x="107" y="198"/>
                  </a:cubicBezTo>
                  <a:cubicBezTo>
                    <a:pt x="105" y="198"/>
                    <a:pt x="103" y="201"/>
                    <a:pt x="103" y="203"/>
                  </a:cubicBezTo>
                  <a:cubicBezTo>
                    <a:pt x="103" y="205"/>
                    <a:pt x="104" y="206"/>
                    <a:pt x="104" y="207"/>
                  </a:cubicBezTo>
                  <a:cubicBezTo>
                    <a:pt x="104" y="209"/>
                    <a:pt x="102" y="209"/>
                    <a:pt x="101" y="209"/>
                  </a:cubicBezTo>
                  <a:cubicBezTo>
                    <a:pt x="99" y="204"/>
                    <a:pt x="98" y="200"/>
                    <a:pt x="99" y="194"/>
                  </a:cubicBezTo>
                  <a:cubicBezTo>
                    <a:pt x="96" y="193"/>
                    <a:pt x="95" y="191"/>
                    <a:pt x="94" y="189"/>
                  </a:cubicBezTo>
                  <a:cubicBezTo>
                    <a:pt x="93" y="188"/>
                    <a:pt x="93" y="188"/>
                    <a:pt x="92" y="188"/>
                  </a:cubicBezTo>
                  <a:cubicBezTo>
                    <a:pt x="88" y="191"/>
                    <a:pt x="86" y="197"/>
                    <a:pt x="84" y="202"/>
                  </a:cubicBezTo>
                  <a:cubicBezTo>
                    <a:pt x="79" y="210"/>
                    <a:pt x="71" y="217"/>
                    <a:pt x="67" y="211"/>
                  </a:cubicBezTo>
                  <a:cubicBezTo>
                    <a:pt x="64" y="205"/>
                    <a:pt x="64" y="204"/>
                    <a:pt x="60" y="203"/>
                  </a:cubicBezTo>
                  <a:cubicBezTo>
                    <a:pt x="61" y="201"/>
                    <a:pt x="62" y="200"/>
                    <a:pt x="62" y="199"/>
                  </a:cubicBezTo>
                  <a:cubicBezTo>
                    <a:pt x="62" y="198"/>
                    <a:pt x="62" y="198"/>
                    <a:pt x="62" y="197"/>
                  </a:cubicBezTo>
                  <a:cubicBezTo>
                    <a:pt x="62" y="195"/>
                    <a:pt x="64" y="195"/>
                    <a:pt x="65" y="193"/>
                  </a:cubicBezTo>
                  <a:lnTo>
                    <a:pt x="65" y="194"/>
                  </a:lnTo>
                </a:path>
              </a:pathLst>
            </a:custGeom>
            <a:solidFill>
              <a:srgbClr val="0099FF"/>
            </a:solidFill>
            <a:ln w="6350" cap="flat" cmpd="sng">
              <a:solidFill>
                <a:srgbClr val="60606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ru-RU" dirty="0"/>
            </a:p>
          </p:txBody>
        </p:sp>
        <p:sp>
          <p:nvSpPr>
            <p:cNvPr id="436" name="Freeform 469"/>
            <p:cNvSpPr>
              <a:spLocks/>
            </p:cNvSpPr>
            <p:nvPr/>
          </p:nvSpPr>
          <p:spPr bwMode="auto">
            <a:xfrm>
              <a:off x="7500938" y="4349849"/>
              <a:ext cx="300038" cy="279400"/>
            </a:xfrm>
            <a:custGeom>
              <a:avLst/>
              <a:gdLst>
                <a:gd name="T0" fmla="*/ 0 w 197"/>
                <a:gd name="T1" fmla="*/ 115 h 175"/>
                <a:gd name="T2" fmla="*/ 16 w 197"/>
                <a:gd name="T3" fmla="*/ 57 h 175"/>
                <a:gd name="T4" fmla="*/ 28 w 197"/>
                <a:gd name="T5" fmla="*/ 49 h 175"/>
                <a:gd name="T6" fmla="*/ 30 w 197"/>
                <a:gd name="T7" fmla="*/ 22 h 175"/>
                <a:gd name="T8" fmla="*/ 52 w 197"/>
                <a:gd name="T9" fmla="*/ 22 h 175"/>
                <a:gd name="T10" fmla="*/ 71 w 197"/>
                <a:gd name="T11" fmla="*/ 18 h 175"/>
                <a:gd name="T12" fmla="*/ 94 w 197"/>
                <a:gd name="T13" fmla="*/ 22 h 175"/>
                <a:gd name="T14" fmla="*/ 105 w 197"/>
                <a:gd name="T15" fmla="*/ 21 h 175"/>
                <a:gd name="T16" fmla="*/ 108 w 197"/>
                <a:gd name="T17" fmla="*/ 4 h 175"/>
                <a:gd name="T18" fmla="*/ 129 w 197"/>
                <a:gd name="T19" fmla="*/ 0 h 175"/>
                <a:gd name="T20" fmla="*/ 130 w 197"/>
                <a:gd name="T21" fmla="*/ 18 h 175"/>
                <a:gd name="T22" fmla="*/ 120 w 197"/>
                <a:gd name="T23" fmla="*/ 21 h 175"/>
                <a:gd name="T24" fmla="*/ 102 w 197"/>
                <a:gd name="T25" fmla="*/ 55 h 175"/>
                <a:gd name="T26" fmla="*/ 98 w 197"/>
                <a:gd name="T27" fmla="*/ 78 h 175"/>
                <a:gd name="T28" fmla="*/ 90 w 197"/>
                <a:gd name="T29" fmla="*/ 115 h 175"/>
                <a:gd name="T30" fmla="*/ 81 w 197"/>
                <a:gd name="T31" fmla="*/ 136 h 175"/>
                <a:gd name="T32" fmla="*/ 70 w 197"/>
                <a:gd name="T33" fmla="*/ 158 h 175"/>
                <a:gd name="T34" fmla="*/ 54 w 197"/>
                <a:gd name="T35" fmla="*/ 178 h 175"/>
                <a:gd name="T36" fmla="*/ 39 w 197"/>
                <a:gd name="T37" fmla="*/ 185 h 175"/>
                <a:gd name="T38" fmla="*/ 29 w 197"/>
                <a:gd name="T39" fmla="*/ 176 h 175"/>
                <a:gd name="T40" fmla="*/ 23 w 197"/>
                <a:gd name="T41" fmla="*/ 154 h 175"/>
                <a:gd name="T42" fmla="*/ 12 w 197"/>
                <a:gd name="T43" fmla="*/ 136 h 175"/>
                <a:gd name="T44" fmla="*/ 0 w 197"/>
                <a:gd name="T45" fmla="*/ 115 h 175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0" t="0" r="r" b="b"/>
              <a:pathLst>
                <a:path w="197" h="175">
                  <a:moveTo>
                    <a:pt x="0" y="105"/>
                  </a:moveTo>
                  <a:lnTo>
                    <a:pt x="26" y="57"/>
                  </a:lnTo>
                  <a:lnTo>
                    <a:pt x="41" y="49"/>
                  </a:lnTo>
                  <a:lnTo>
                    <a:pt x="45" y="22"/>
                  </a:lnTo>
                  <a:lnTo>
                    <a:pt x="78" y="22"/>
                  </a:lnTo>
                  <a:lnTo>
                    <a:pt x="107" y="18"/>
                  </a:lnTo>
                  <a:lnTo>
                    <a:pt x="141" y="22"/>
                  </a:lnTo>
                  <a:lnTo>
                    <a:pt x="158" y="21"/>
                  </a:lnTo>
                  <a:lnTo>
                    <a:pt x="164" y="4"/>
                  </a:lnTo>
                  <a:lnTo>
                    <a:pt x="195" y="0"/>
                  </a:lnTo>
                  <a:lnTo>
                    <a:pt x="197" y="18"/>
                  </a:lnTo>
                  <a:lnTo>
                    <a:pt x="182" y="21"/>
                  </a:lnTo>
                  <a:lnTo>
                    <a:pt x="155" y="55"/>
                  </a:lnTo>
                  <a:lnTo>
                    <a:pt x="147" y="78"/>
                  </a:lnTo>
                  <a:lnTo>
                    <a:pt x="137" y="105"/>
                  </a:lnTo>
                  <a:lnTo>
                    <a:pt x="123" y="126"/>
                  </a:lnTo>
                  <a:lnTo>
                    <a:pt x="105" y="148"/>
                  </a:lnTo>
                  <a:lnTo>
                    <a:pt x="81" y="168"/>
                  </a:lnTo>
                  <a:lnTo>
                    <a:pt x="59" y="175"/>
                  </a:lnTo>
                  <a:lnTo>
                    <a:pt x="42" y="166"/>
                  </a:lnTo>
                  <a:lnTo>
                    <a:pt x="33" y="144"/>
                  </a:lnTo>
                  <a:lnTo>
                    <a:pt x="18" y="126"/>
                  </a:lnTo>
                  <a:lnTo>
                    <a:pt x="0" y="105"/>
                  </a:lnTo>
                  <a:close/>
                </a:path>
              </a:pathLst>
            </a:custGeom>
            <a:solidFill>
              <a:srgbClr val="0099FF"/>
            </a:solidFill>
            <a:ln w="6350" cap="flat" cmpd="sng">
              <a:solidFill>
                <a:srgbClr val="60606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ru-RU" dirty="0"/>
            </a:p>
          </p:txBody>
        </p:sp>
        <p:sp>
          <p:nvSpPr>
            <p:cNvPr id="437" name="Freeform 470"/>
            <p:cNvSpPr>
              <a:spLocks/>
            </p:cNvSpPr>
            <p:nvPr/>
          </p:nvSpPr>
          <p:spPr bwMode="auto">
            <a:xfrm>
              <a:off x="7600951" y="1066899"/>
              <a:ext cx="1139825" cy="1790700"/>
            </a:xfrm>
            <a:custGeom>
              <a:avLst/>
              <a:gdLst>
                <a:gd name="T0" fmla="*/ 2147483647 w 127"/>
                <a:gd name="T1" fmla="*/ 2147483647 h 180"/>
                <a:gd name="T2" fmla="*/ 2147483647 w 127"/>
                <a:gd name="T3" fmla="*/ 2147483647 h 180"/>
                <a:gd name="T4" fmla="*/ 2147483647 w 127"/>
                <a:gd name="T5" fmla="*/ 2147483647 h 180"/>
                <a:gd name="T6" fmla="*/ 2147483647 w 127"/>
                <a:gd name="T7" fmla="*/ 2147483647 h 180"/>
                <a:gd name="T8" fmla="*/ 2147483647 w 127"/>
                <a:gd name="T9" fmla="*/ 2147483647 h 180"/>
                <a:gd name="T10" fmla="*/ 2147483647 w 127"/>
                <a:gd name="T11" fmla="*/ 2147483647 h 180"/>
                <a:gd name="T12" fmla="*/ 2147483647 w 127"/>
                <a:gd name="T13" fmla="*/ 2147483647 h 180"/>
                <a:gd name="T14" fmla="*/ 2147483647 w 127"/>
                <a:gd name="T15" fmla="*/ 2147483647 h 180"/>
                <a:gd name="T16" fmla="*/ 2147483647 w 127"/>
                <a:gd name="T17" fmla="*/ 2147483647 h 180"/>
                <a:gd name="T18" fmla="*/ 2147483647 w 127"/>
                <a:gd name="T19" fmla="*/ 2147483647 h 180"/>
                <a:gd name="T20" fmla="*/ 2147483647 w 127"/>
                <a:gd name="T21" fmla="*/ 2147483647 h 180"/>
                <a:gd name="T22" fmla="*/ 2147483647 w 127"/>
                <a:gd name="T23" fmla="*/ 2147483647 h 180"/>
                <a:gd name="T24" fmla="*/ 2147483647 w 127"/>
                <a:gd name="T25" fmla="*/ 2147483647 h 180"/>
                <a:gd name="T26" fmla="*/ 2147483647 w 127"/>
                <a:gd name="T27" fmla="*/ 2147483647 h 180"/>
                <a:gd name="T28" fmla="*/ 2147483647 w 127"/>
                <a:gd name="T29" fmla="*/ 2147483647 h 180"/>
                <a:gd name="T30" fmla="*/ 2147483647 w 127"/>
                <a:gd name="T31" fmla="*/ 2147483647 h 180"/>
                <a:gd name="T32" fmla="*/ 2147483647 w 127"/>
                <a:gd name="T33" fmla="*/ 2147483647 h 180"/>
                <a:gd name="T34" fmla="*/ 2147483647 w 127"/>
                <a:gd name="T35" fmla="*/ 2147483647 h 180"/>
                <a:gd name="T36" fmla="*/ 1899398110 w 127"/>
                <a:gd name="T37" fmla="*/ 2147483647 h 180"/>
                <a:gd name="T38" fmla="*/ 2035103977 w 127"/>
                <a:gd name="T39" fmla="*/ 2147483647 h 180"/>
                <a:gd name="T40" fmla="*/ 1935022517 w 127"/>
                <a:gd name="T41" fmla="*/ 2147483647 h 180"/>
                <a:gd name="T42" fmla="*/ 1935022517 w 127"/>
                <a:gd name="T43" fmla="*/ 2147483647 h 180"/>
                <a:gd name="T44" fmla="*/ 1935022517 w 127"/>
                <a:gd name="T45" fmla="*/ 2147483647 h 180"/>
                <a:gd name="T46" fmla="*/ 1935022517 w 127"/>
                <a:gd name="T47" fmla="*/ 2147483647 h 180"/>
                <a:gd name="T48" fmla="*/ 2147483647 w 127"/>
                <a:gd name="T49" fmla="*/ 2147483647 h 180"/>
                <a:gd name="T50" fmla="*/ 2035103977 w 127"/>
                <a:gd name="T51" fmla="*/ 2147483647 h 180"/>
                <a:gd name="T52" fmla="*/ 2147483647 w 127"/>
                <a:gd name="T53" fmla="*/ 2147483647 h 180"/>
                <a:gd name="T54" fmla="*/ 2070728384 w 127"/>
                <a:gd name="T55" fmla="*/ 0 h 180"/>
                <a:gd name="T56" fmla="*/ 1899398110 w 127"/>
                <a:gd name="T57" fmla="*/ 90306276 h 180"/>
                <a:gd name="T58" fmla="*/ 1799351357 w 127"/>
                <a:gd name="T59" fmla="*/ 0 h 180"/>
                <a:gd name="T60" fmla="*/ 1734565279 w 127"/>
                <a:gd name="T61" fmla="*/ 656583169 h 180"/>
                <a:gd name="T62" fmla="*/ 1669947800 w 127"/>
                <a:gd name="T63" fmla="*/ 1400861759 h 180"/>
                <a:gd name="T64" fmla="*/ 1669947800 w 127"/>
                <a:gd name="T65" fmla="*/ 1684004266 h 180"/>
                <a:gd name="T66" fmla="*/ 1298322725 w 127"/>
                <a:gd name="T67" fmla="*/ 2147483647 h 180"/>
                <a:gd name="T68" fmla="*/ 1132375332 w 127"/>
                <a:gd name="T69" fmla="*/ 2147483647 h 180"/>
                <a:gd name="T70" fmla="*/ 932080531 w 127"/>
                <a:gd name="T71" fmla="*/ 1684004266 h 180"/>
                <a:gd name="T72" fmla="*/ 802675917 w 127"/>
                <a:gd name="T73" fmla="*/ 1862422075 h 180"/>
                <a:gd name="T74" fmla="*/ 366270898 w 127"/>
                <a:gd name="T75" fmla="*/ 2147483647 h 180"/>
                <a:gd name="T76" fmla="*/ 164866612 w 127"/>
                <a:gd name="T77" fmla="*/ 2147483647 h 180"/>
                <a:gd name="T78" fmla="*/ 135671188 w 127"/>
                <a:gd name="T79" fmla="*/ 2147483647 h 180"/>
                <a:gd name="T80" fmla="*/ 0 w 127"/>
                <a:gd name="T81" fmla="*/ 2147483647 h 180"/>
                <a:gd name="T82" fmla="*/ 0 w 127"/>
                <a:gd name="T83" fmla="*/ 2147483647 h 180"/>
                <a:gd name="T84" fmla="*/ 164866612 w 127"/>
                <a:gd name="T85" fmla="*/ 2147483647 h 180"/>
                <a:gd name="T86" fmla="*/ 200294801 w 127"/>
                <a:gd name="T87" fmla="*/ 2147483647 h 180"/>
                <a:gd name="T88" fmla="*/ 335965961 w 127"/>
                <a:gd name="T89" fmla="*/ 2147483647 h 180"/>
                <a:gd name="T90" fmla="*/ 335965961 w 127"/>
                <a:gd name="T91" fmla="*/ 2147483647 h 180"/>
                <a:gd name="T92" fmla="*/ 531299789 w 127"/>
                <a:gd name="T93" fmla="*/ 2147483647 h 180"/>
                <a:gd name="T94" fmla="*/ 531299789 w 127"/>
                <a:gd name="T95" fmla="*/ 2147483647 h 180"/>
                <a:gd name="T96" fmla="*/ 767022937 w 127"/>
                <a:gd name="T97" fmla="*/ 2147483647 h 180"/>
                <a:gd name="T98" fmla="*/ 902728804 w 127"/>
                <a:gd name="T99" fmla="*/ 2147483647 h 180"/>
                <a:gd name="T100" fmla="*/ 967508748 w 127"/>
                <a:gd name="T101" fmla="*/ 2147483647 h 180"/>
                <a:gd name="T102" fmla="*/ 1032132361 w 127"/>
                <a:gd name="T103" fmla="*/ 2147483647 h 180"/>
                <a:gd name="T104" fmla="*/ 1132375332 w 127"/>
                <a:gd name="T105" fmla="*/ 2147483647 h 180"/>
                <a:gd name="T106" fmla="*/ 831837560 w 127"/>
                <a:gd name="T107" fmla="*/ 2147483647 h 180"/>
                <a:gd name="T108" fmla="*/ 1067756768 w 127"/>
                <a:gd name="T109" fmla="*/ 2147483647 h 180"/>
                <a:gd name="T110" fmla="*/ 1434027507 w 127"/>
                <a:gd name="T111" fmla="*/ 2147483647 h 180"/>
                <a:gd name="T112" fmla="*/ 1669947800 w 127"/>
                <a:gd name="T113" fmla="*/ 2147483647 h 180"/>
                <a:gd name="T114" fmla="*/ 1870236467 w 127"/>
                <a:gd name="T115" fmla="*/ 2147483647 h 180"/>
                <a:gd name="T116" fmla="*/ 1970485413 w 127"/>
                <a:gd name="T117" fmla="*/ 2147483647 h 180"/>
                <a:gd name="T118" fmla="*/ 2147483647 w 127"/>
                <a:gd name="T119" fmla="*/ 2147483647 h 180"/>
                <a:gd name="T120" fmla="*/ 2147483647 w 127"/>
                <a:gd name="T121" fmla="*/ 2147483647 h 180"/>
                <a:gd name="T122" fmla="*/ 2147483647 w 127"/>
                <a:gd name="T123" fmla="*/ 2147483647 h 180"/>
                <a:gd name="T124" fmla="*/ 2147483647 w 127"/>
                <a:gd name="T125" fmla="*/ 2147483647 h 180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60000 65536"/>
                <a:gd name="T187" fmla="*/ 0 60000 65536"/>
                <a:gd name="T188" fmla="*/ 0 60000 65536"/>
              </a:gdLst>
              <a:ahLst/>
              <a:cxnLst>
                <a:cxn ang="T126">
                  <a:pos x="T0" y="T1"/>
                </a:cxn>
                <a:cxn ang="T127">
                  <a:pos x="T2" y="T3"/>
                </a:cxn>
                <a:cxn ang="T128">
                  <a:pos x="T4" y="T5"/>
                </a:cxn>
                <a:cxn ang="T129">
                  <a:pos x="T6" y="T7"/>
                </a:cxn>
                <a:cxn ang="T130">
                  <a:pos x="T8" y="T9"/>
                </a:cxn>
                <a:cxn ang="T131">
                  <a:pos x="T10" y="T11"/>
                </a:cxn>
                <a:cxn ang="T132">
                  <a:pos x="T12" y="T13"/>
                </a:cxn>
                <a:cxn ang="T133">
                  <a:pos x="T14" y="T15"/>
                </a:cxn>
                <a:cxn ang="T134">
                  <a:pos x="T16" y="T17"/>
                </a:cxn>
                <a:cxn ang="T135">
                  <a:pos x="T18" y="T19"/>
                </a:cxn>
                <a:cxn ang="T136">
                  <a:pos x="T20" y="T21"/>
                </a:cxn>
                <a:cxn ang="T137">
                  <a:pos x="T22" y="T23"/>
                </a:cxn>
                <a:cxn ang="T138">
                  <a:pos x="T24" y="T25"/>
                </a:cxn>
                <a:cxn ang="T139">
                  <a:pos x="T26" y="T27"/>
                </a:cxn>
                <a:cxn ang="T140">
                  <a:pos x="T28" y="T29"/>
                </a:cxn>
                <a:cxn ang="T141">
                  <a:pos x="T30" y="T31"/>
                </a:cxn>
                <a:cxn ang="T142">
                  <a:pos x="T32" y="T33"/>
                </a:cxn>
                <a:cxn ang="T143">
                  <a:pos x="T34" y="T35"/>
                </a:cxn>
                <a:cxn ang="T144">
                  <a:pos x="T36" y="T37"/>
                </a:cxn>
                <a:cxn ang="T145">
                  <a:pos x="T38" y="T39"/>
                </a:cxn>
                <a:cxn ang="T146">
                  <a:pos x="T40" y="T41"/>
                </a:cxn>
                <a:cxn ang="T147">
                  <a:pos x="T42" y="T43"/>
                </a:cxn>
                <a:cxn ang="T148">
                  <a:pos x="T44" y="T45"/>
                </a:cxn>
                <a:cxn ang="T149">
                  <a:pos x="T46" y="T47"/>
                </a:cxn>
                <a:cxn ang="T150">
                  <a:pos x="T48" y="T49"/>
                </a:cxn>
                <a:cxn ang="T151">
                  <a:pos x="T50" y="T51"/>
                </a:cxn>
                <a:cxn ang="T152">
                  <a:pos x="T52" y="T53"/>
                </a:cxn>
                <a:cxn ang="T153">
                  <a:pos x="T54" y="T55"/>
                </a:cxn>
                <a:cxn ang="T154">
                  <a:pos x="T56" y="T57"/>
                </a:cxn>
                <a:cxn ang="T155">
                  <a:pos x="T58" y="T59"/>
                </a:cxn>
                <a:cxn ang="T156">
                  <a:pos x="T60" y="T61"/>
                </a:cxn>
                <a:cxn ang="T157">
                  <a:pos x="T62" y="T63"/>
                </a:cxn>
                <a:cxn ang="T158">
                  <a:pos x="T64" y="T65"/>
                </a:cxn>
                <a:cxn ang="T159">
                  <a:pos x="T66" y="T67"/>
                </a:cxn>
                <a:cxn ang="T160">
                  <a:pos x="T68" y="T69"/>
                </a:cxn>
                <a:cxn ang="T161">
                  <a:pos x="T70" y="T71"/>
                </a:cxn>
                <a:cxn ang="T162">
                  <a:pos x="T72" y="T73"/>
                </a:cxn>
                <a:cxn ang="T163">
                  <a:pos x="T74" y="T75"/>
                </a:cxn>
                <a:cxn ang="T164">
                  <a:pos x="T76" y="T77"/>
                </a:cxn>
                <a:cxn ang="T165">
                  <a:pos x="T78" y="T79"/>
                </a:cxn>
                <a:cxn ang="T166">
                  <a:pos x="T80" y="T81"/>
                </a:cxn>
                <a:cxn ang="T167">
                  <a:pos x="T82" y="T83"/>
                </a:cxn>
                <a:cxn ang="T168">
                  <a:pos x="T84" y="T85"/>
                </a:cxn>
                <a:cxn ang="T169">
                  <a:pos x="T86" y="T87"/>
                </a:cxn>
                <a:cxn ang="T170">
                  <a:pos x="T88" y="T89"/>
                </a:cxn>
                <a:cxn ang="T171">
                  <a:pos x="T90" y="T91"/>
                </a:cxn>
                <a:cxn ang="T172">
                  <a:pos x="T92" y="T93"/>
                </a:cxn>
                <a:cxn ang="T173">
                  <a:pos x="T94" y="T95"/>
                </a:cxn>
                <a:cxn ang="T174">
                  <a:pos x="T96" y="T97"/>
                </a:cxn>
                <a:cxn ang="T175">
                  <a:pos x="T98" y="T99"/>
                </a:cxn>
                <a:cxn ang="T176">
                  <a:pos x="T100" y="T101"/>
                </a:cxn>
                <a:cxn ang="T177">
                  <a:pos x="T102" y="T103"/>
                </a:cxn>
                <a:cxn ang="T178">
                  <a:pos x="T104" y="T105"/>
                </a:cxn>
                <a:cxn ang="T179">
                  <a:pos x="T106" y="T107"/>
                </a:cxn>
                <a:cxn ang="T180">
                  <a:pos x="T108" y="T109"/>
                </a:cxn>
                <a:cxn ang="T181">
                  <a:pos x="T110" y="T111"/>
                </a:cxn>
                <a:cxn ang="T182">
                  <a:pos x="T112" y="T113"/>
                </a:cxn>
                <a:cxn ang="T183">
                  <a:pos x="T114" y="T115"/>
                </a:cxn>
                <a:cxn ang="T184">
                  <a:pos x="T116" y="T117"/>
                </a:cxn>
                <a:cxn ang="T185">
                  <a:pos x="T118" y="T119"/>
                </a:cxn>
                <a:cxn ang="T186">
                  <a:pos x="T120" y="T121"/>
                </a:cxn>
                <a:cxn ang="T187">
                  <a:pos x="T122" y="T123"/>
                </a:cxn>
                <a:cxn ang="T188">
                  <a:pos x="T124" y="T125"/>
                </a:cxn>
              </a:cxnLst>
              <a:rect l="0" t="0" r="r" b="b"/>
              <a:pathLst>
                <a:path w="127" h="180">
                  <a:moveTo>
                    <a:pt x="91" y="163"/>
                  </a:moveTo>
                  <a:cubicBezTo>
                    <a:pt x="100" y="167"/>
                    <a:pt x="117" y="175"/>
                    <a:pt x="127" y="180"/>
                  </a:cubicBezTo>
                  <a:cubicBezTo>
                    <a:pt x="126" y="171"/>
                    <a:pt x="125" y="164"/>
                    <a:pt x="122" y="159"/>
                  </a:cubicBezTo>
                  <a:cubicBezTo>
                    <a:pt x="120" y="154"/>
                    <a:pt x="118" y="157"/>
                    <a:pt x="114" y="153"/>
                  </a:cubicBezTo>
                  <a:cubicBezTo>
                    <a:pt x="112" y="151"/>
                    <a:pt x="113" y="144"/>
                    <a:pt x="115" y="144"/>
                  </a:cubicBezTo>
                  <a:cubicBezTo>
                    <a:pt x="125" y="140"/>
                    <a:pt x="109" y="143"/>
                    <a:pt x="106" y="131"/>
                  </a:cubicBezTo>
                  <a:cubicBezTo>
                    <a:pt x="105" y="127"/>
                    <a:pt x="104" y="127"/>
                    <a:pt x="106" y="124"/>
                  </a:cubicBezTo>
                  <a:cubicBezTo>
                    <a:pt x="117" y="115"/>
                    <a:pt x="98" y="114"/>
                    <a:pt x="96" y="110"/>
                  </a:cubicBezTo>
                  <a:cubicBezTo>
                    <a:pt x="85" y="91"/>
                    <a:pt x="101" y="113"/>
                    <a:pt x="98" y="99"/>
                  </a:cubicBezTo>
                  <a:cubicBezTo>
                    <a:pt x="96" y="98"/>
                    <a:pt x="94" y="97"/>
                    <a:pt x="89" y="97"/>
                  </a:cubicBezTo>
                  <a:cubicBezTo>
                    <a:pt x="86" y="97"/>
                    <a:pt x="83" y="96"/>
                    <a:pt x="82" y="95"/>
                  </a:cubicBezTo>
                  <a:cubicBezTo>
                    <a:pt x="81" y="93"/>
                    <a:pt x="81" y="92"/>
                    <a:pt x="80" y="89"/>
                  </a:cubicBezTo>
                  <a:cubicBezTo>
                    <a:pt x="80" y="89"/>
                    <a:pt x="78" y="86"/>
                    <a:pt x="75" y="91"/>
                  </a:cubicBezTo>
                  <a:cubicBezTo>
                    <a:pt x="74" y="92"/>
                    <a:pt x="79" y="97"/>
                    <a:pt x="74" y="97"/>
                  </a:cubicBezTo>
                  <a:cubicBezTo>
                    <a:pt x="70" y="95"/>
                    <a:pt x="62" y="79"/>
                    <a:pt x="57" y="73"/>
                  </a:cubicBezTo>
                  <a:cubicBezTo>
                    <a:pt x="53" y="69"/>
                    <a:pt x="57" y="67"/>
                    <a:pt x="61" y="67"/>
                  </a:cubicBezTo>
                  <a:cubicBezTo>
                    <a:pt x="61" y="65"/>
                    <a:pt x="61" y="64"/>
                    <a:pt x="58" y="62"/>
                  </a:cubicBezTo>
                  <a:lnTo>
                    <a:pt x="58" y="55"/>
                  </a:lnTo>
                  <a:cubicBezTo>
                    <a:pt x="60" y="52"/>
                    <a:pt x="63" y="59"/>
                    <a:pt x="65" y="60"/>
                  </a:cubicBezTo>
                  <a:cubicBezTo>
                    <a:pt x="69" y="59"/>
                    <a:pt x="61" y="53"/>
                    <a:pt x="61" y="49"/>
                  </a:cubicBezTo>
                  <a:cubicBezTo>
                    <a:pt x="61" y="31"/>
                    <a:pt x="76" y="37"/>
                    <a:pt x="75" y="35"/>
                  </a:cubicBezTo>
                  <a:cubicBezTo>
                    <a:pt x="71" y="31"/>
                    <a:pt x="67" y="19"/>
                    <a:pt x="62" y="0"/>
                  </a:cubicBezTo>
                  <a:cubicBezTo>
                    <a:pt x="60" y="0"/>
                    <a:pt x="58" y="1"/>
                    <a:pt x="57" y="1"/>
                  </a:cubicBezTo>
                  <a:cubicBezTo>
                    <a:pt x="56" y="1"/>
                    <a:pt x="55" y="1"/>
                    <a:pt x="54" y="0"/>
                  </a:cubicBezTo>
                  <a:cubicBezTo>
                    <a:pt x="53" y="2"/>
                    <a:pt x="54" y="4"/>
                    <a:pt x="52" y="7"/>
                  </a:cubicBezTo>
                  <a:cubicBezTo>
                    <a:pt x="52" y="9"/>
                    <a:pt x="50" y="12"/>
                    <a:pt x="50" y="15"/>
                  </a:cubicBezTo>
                  <a:cubicBezTo>
                    <a:pt x="50" y="16"/>
                    <a:pt x="50" y="17"/>
                    <a:pt x="50" y="18"/>
                  </a:cubicBezTo>
                  <a:cubicBezTo>
                    <a:pt x="50" y="24"/>
                    <a:pt x="42" y="22"/>
                    <a:pt x="39" y="24"/>
                  </a:cubicBezTo>
                  <a:cubicBezTo>
                    <a:pt x="38" y="24"/>
                    <a:pt x="36" y="26"/>
                    <a:pt x="34" y="26"/>
                  </a:cubicBezTo>
                  <a:cubicBezTo>
                    <a:pt x="29" y="26"/>
                    <a:pt x="31" y="18"/>
                    <a:pt x="28" y="18"/>
                  </a:cubicBezTo>
                  <a:cubicBezTo>
                    <a:pt x="26" y="18"/>
                    <a:pt x="26" y="20"/>
                    <a:pt x="24" y="20"/>
                  </a:cubicBezTo>
                  <a:cubicBezTo>
                    <a:pt x="18" y="22"/>
                    <a:pt x="14" y="24"/>
                    <a:pt x="11" y="28"/>
                  </a:cubicBezTo>
                  <a:cubicBezTo>
                    <a:pt x="9" y="31"/>
                    <a:pt x="7" y="32"/>
                    <a:pt x="5" y="34"/>
                  </a:cubicBezTo>
                  <a:cubicBezTo>
                    <a:pt x="4" y="35"/>
                    <a:pt x="5" y="36"/>
                    <a:pt x="4" y="37"/>
                  </a:cubicBezTo>
                  <a:cubicBezTo>
                    <a:pt x="1" y="39"/>
                    <a:pt x="0" y="37"/>
                    <a:pt x="0" y="42"/>
                  </a:cubicBezTo>
                  <a:cubicBezTo>
                    <a:pt x="0" y="43"/>
                    <a:pt x="0" y="44"/>
                    <a:pt x="0" y="45"/>
                  </a:cubicBezTo>
                  <a:cubicBezTo>
                    <a:pt x="1" y="45"/>
                    <a:pt x="3" y="45"/>
                    <a:pt x="5" y="45"/>
                  </a:cubicBezTo>
                  <a:cubicBezTo>
                    <a:pt x="6" y="46"/>
                    <a:pt x="5" y="48"/>
                    <a:pt x="6" y="49"/>
                  </a:cubicBezTo>
                  <a:cubicBezTo>
                    <a:pt x="6" y="51"/>
                    <a:pt x="8" y="51"/>
                    <a:pt x="10" y="51"/>
                  </a:cubicBezTo>
                  <a:lnTo>
                    <a:pt x="16" y="56"/>
                  </a:lnTo>
                  <a:cubicBezTo>
                    <a:pt x="16" y="61"/>
                    <a:pt x="19" y="60"/>
                    <a:pt x="23" y="60"/>
                  </a:cubicBezTo>
                  <a:cubicBezTo>
                    <a:pt x="26" y="61"/>
                    <a:pt x="25" y="67"/>
                    <a:pt x="27" y="67"/>
                  </a:cubicBezTo>
                  <a:cubicBezTo>
                    <a:pt x="28" y="67"/>
                    <a:pt x="28" y="66"/>
                    <a:pt x="29" y="66"/>
                  </a:cubicBezTo>
                  <a:cubicBezTo>
                    <a:pt x="29" y="67"/>
                    <a:pt x="30" y="68"/>
                    <a:pt x="31" y="68"/>
                  </a:cubicBezTo>
                  <a:cubicBezTo>
                    <a:pt x="33" y="68"/>
                    <a:pt x="33" y="66"/>
                    <a:pt x="34" y="66"/>
                  </a:cubicBezTo>
                  <a:cubicBezTo>
                    <a:pt x="32" y="61"/>
                    <a:pt x="25" y="57"/>
                    <a:pt x="25" y="57"/>
                  </a:cubicBezTo>
                  <a:cubicBezTo>
                    <a:pt x="25" y="55"/>
                    <a:pt x="28" y="46"/>
                    <a:pt x="32" y="47"/>
                  </a:cubicBezTo>
                  <a:cubicBezTo>
                    <a:pt x="26" y="60"/>
                    <a:pt x="42" y="62"/>
                    <a:pt x="43" y="66"/>
                  </a:cubicBezTo>
                  <a:cubicBezTo>
                    <a:pt x="48" y="75"/>
                    <a:pt x="43" y="79"/>
                    <a:pt x="50" y="93"/>
                  </a:cubicBezTo>
                  <a:cubicBezTo>
                    <a:pt x="51" y="97"/>
                    <a:pt x="54" y="104"/>
                    <a:pt x="56" y="110"/>
                  </a:cubicBezTo>
                  <a:cubicBezTo>
                    <a:pt x="60" y="124"/>
                    <a:pt x="50" y="123"/>
                    <a:pt x="59" y="129"/>
                  </a:cubicBezTo>
                  <a:cubicBezTo>
                    <a:pt x="64" y="133"/>
                    <a:pt x="58" y="138"/>
                    <a:pt x="70" y="149"/>
                  </a:cubicBezTo>
                  <a:cubicBezTo>
                    <a:pt x="70" y="149"/>
                    <a:pt x="80" y="158"/>
                    <a:pt x="91" y="163"/>
                  </a:cubicBezTo>
                </a:path>
              </a:pathLst>
            </a:custGeom>
            <a:solidFill>
              <a:srgbClr val="0099FF"/>
            </a:solidFill>
            <a:ln w="6350" cap="flat" cmpd="sng">
              <a:solidFill>
                <a:srgbClr val="60606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ru-RU" dirty="0"/>
            </a:p>
          </p:txBody>
        </p:sp>
        <p:sp>
          <p:nvSpPr>
            <p:cNvPr id="438" name="Freeform 471"/>
            <p:cNvSpPr>
              <a:spLocks/>
            </p:cNvSpPr>
            <p:nvPr/>
          </p:nvSpPr>
          <p:spPr bwMode="auto">
            <a:xfrm>
              <a:off x="8223251" y="2011462"/>
              <a:ext cx="514350" cy="842962"/>
            </a:xfrm>
            <a:custGeom>
              <a:avLst/>
              <a:gdLst>
                <a:gd name="T0" fmla="*/ 2 w 337"/>
                <a:gd name="T1" fmla="*/ 350 h 528"/>
                <a:gd name="T2" fmla="*/ 31 w 337"/>
                <a:gd name="T3" fmla="*/ 320 h 528"/>
                <a:gd name="T4" fmla="*/ 38 w 337"/>
                <a:gd name="T5" fmla="*/ 296 h 528"/>
                <a:gd name="T6" fmla="*/ 38 w 337"/>
                <a:gd name="T7" fmla="*/ 266 h 528"/>
                <a:gd name="T8" fmla="*/ 26 w 337"/>
                <a:gd name="T9" fmla="*/ 208 h 528"/>
                <a:gd name="T10" fmla="*/ 26 w 337"/>
                <a:gd name="T11" fmla="*/ 190 h 528"/>
                <a:gd name="T12" fmla="*/ 31 w 337"/>
                <a:gd name="T13" fmla="*/ 168 h 528"/>
                <a:gd name="T14" fmla="*/ 33 w 337"/>
                <a:gd name="T15" fmla="*/ 154 h 528"/>
                <a:gd name="T16" fmla="*/ 22 w 337"/>
                <a:gd name="T17" fmla="*/ 130 h 528"/>
                <a:gd name="T18" fmla="*/ 14 w 337"/>
                <a:gd name="T19" fmla="*/ 106 h 528"/>
                <a:gd name="T20" fmla="*/ 12 w 337"/>
                <a:gd name="T21" fmla="*/ 74 h 528"/>
                <a:gd name="T22" fmla="*/ 12 w 337"/>
                <a:gd name="T23" fmla="*/ 60 h 528"/>
                <a:gd name="T24" fmla="*/ 22 w 337"/>
                <a:gd name="T25" fmla="*/ 50 h 528"/>
                <a:gd name="T26" fmla="*/ 35 w 337"/>
                <a:gd name="T27" fmla="*/ 40 h 528"/>
                <a:gd name="T28" fmla="*/ 45 w 337"/>
                <a:gd name="T29" fmla="*/ 22 h 528"/>
                <a:gd name="T30" fmla="*/ 52 w 337"/>
                <a:gd name="T31" fmla="*/ 0 h 528"/>
                <a:gd name="T32" fmla="*/ 72 w 337"/>
                <a:gd name="T33" fmla="*/ 10 h 528"/>
                <a:gd name="T34" fmla="*/ 86 w 337"/>
                <a:gd name="T35" fmla="*/ 12 h 528"/>
                <a:gd name="T36" fmla="*/ 101 w 337"/>
                <a:gd name="T37" fmla="*/ 16 h 528"/>
                <a:gd name="T38" fmla="*/ 115 w 337"/>
                <a:gd name="T39" fmla="*/ 24 h 528"/>
                <a:gd name="T40" fmla="*/ 116 w 337"/>
                <a:gd name="T41" fmla="*/ 54 h 528"/>
                <a:gd name="T42" fmla="*/ 109 w 337"/>
                <a:gd name="T43" fmla="*/ 60 h 528"/>
                <a:gd name="T44" fmla="*/ 103 w 337"/>
                <a:gd name="T45" fmla="*/ 50 h 528"/>
                <a:gd name="T46" fmla="*/ 91 w 337"/>
                <a:gd name="T47" fmla="*/ 42 h 528"/>
                <a:gd name="T48" fmla="*/ 97 w 337"/>
                <a:gd name="T49" fmla="*/ 65 h 528"/>
                <a:gd name="T50" fmla="*/ 103 w 337"/>
                <a:gd name="T51" fmla="*/ 86 h 528"/>
                <a:gd name="T52" fmla="*/ 109 w 337"/>
                <a:gd name="T53" fmla="*/ 111 h 528"/>
                <a:gd name="T54" fmla="*/ 126 w 337"/>
                <a:gd name="T55" fmla="*/ 124 h 528"/>
                <a:gd name="T56" fmla="*/ 138 w 337"/>
                <a:gd name="T57" fmla="*/ 132 h 528"/>
                <a:gd name="T58" fmla="*/ 151 w 337"/>
                <a:gd name="T59" fmla="*/ 142 h 528"/>
                <a:gd name="T60" fmla="*/ 160 w 337"/>
                <a:gd name="T61" fmla="*/ 160 h 528"/>
                <a:gd name="T62" fmla="*/ 153 w 337"/>
                <a:gd name="T63" fmla="*/ 180 h 528"/>
                <a:gd name="T64" fmla="*/ 146 w 337"/>
                <a:gd name="T65" fmla="*/ 200 h 528"/>
                <a:gd name="T66" fmla="*/ 144 w 337"/>
                <a:gd name="T67" fmla="*/ 222 h 528"/>
                <a:gd name="T68" fmla="*/ 148 w 337"/>
                <a:gd name="T69" fmla="*/ 242 h 528"/>
                <a:gd name="T70" fmla="*/ 152 w 337"/>
                <a:gd name="T71" fmla="*/ 261 h 528"/>
                <a:gd name="T72" fmla="*/ 162 w 337"/>
                <a:gd name="T73" fmla="*/ 284 h 528"/>
                <a:gd name="T74" fmla="*/ 175 w 337"/>
                <a:gd name="T75" fmla="*/ 300 h 528"/>
                <a:gd name="T76" fmla="*/ 195 w 337"/>
                <a:gd name="T77" fmla="*/ 314 h 528"/>
                <a:gd name="T78" fmla="*/ 184 w 337"/>
                <a:gd name="T79" fmla="*/ 328 h 528"/>
                <a:gd name="T80" fmla="*/ 173 w 337"/>
                <a:gd name="T81" fmla="*/ 338 h 528"/>
                <a:gd name="T82" fmla="*/ 173 w 337"/>
                <a:gd name="T83" fmla="*/ 362 h 528"/>
                <a:gd name="T84" fmla="*/ 175 w 337"/>
                <a:gd name="T85" fmla="*/ 380 h 528"/>
                <a:gd name="T86" fmla="*/ 182 w 337"/>
                <a:gd name="T87" fmla="*/ 386 h 528"/>
                <a:gd name="T88" fmla="*/ 188 w 337"/>
                <a:gd name="T89" fmla="*/ 395 h 528"/>
                <a:gd name="T90" fmla="*/ 203 w 337"/>
                <a:gd name="T91" fmla="*/ 398 h 528"/>
                <a:gd name="T92" fmla="*/ 208 w 337"/>
                <a:gd name="T93" fmla="*/ 416 h 528"/>
                <a:gd name="T94" fmla="*/ 213 w 337"/>
                <a:gd name="T95" fmla="*/ 436 h 528"/>
                <a:gd name="T96" fmla="*/ 219 w 337"/>
                <a:gd name="T97" fmla="*/ 467 h 528"/>
                <a:gd name="T98" fmla="*/ 225 w 337"/>
                <a:gd name="T99" fmla="*/ 497 h 528"/>
                <a:gd name="T100" fmla="*/ 226 w 337"/>
                <a:gd name="T101" fmla="*/ 524 h 528"/>
                <a:gd name="T102" fmla="*/ 228 w 337"/>
                <a:gd name="T103" fmla="*/ 558 h 528"/>
                <a:gd name="T104" fmla="*/ 55 w 337"/>
                <a:gd name="T105" fmla="*/ 419 h 528"/>
                <a:gd name="T106" fmla="*/ 0 w 337"/>
                <a:gd name="T107" fmla="*/ 353 h 528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</a:gdLst>
              <a:ahLst/>
              <a:cxnLst>
                <a:cxn ang="T108">
                  <a:pos x="T0" y="T1"/>
                </a:cxn>
                <a:cxn ang="T109">
                  <a:pos x="T2" y="T3"/>
                </a:cxn>
                <a:cxn ang="T110">
                  <a:pos x="T4" y="T5"/>
                </a:cxn>
                <a:cxn ang="T111">
                  <a:pos x="T6" y="T7"/>
                </a:cxn>
                <a:cxn ang="T112">
                  <a:pos x="T8" y="T9"/>
                </a:cxn>
                <a:cxn ang="T113">
                  <a:pos x="T10" y="T11"/>
                </a:cxn>
                <a:cxn ang="T114">
                  <a:pos x="T12" y="T13"/>
                </a:cxn>
                <a:cxn ang="T115">
                  <a:pos x="T14" y="T15"/>
                </a:cxn>
                <a:cxn ang="T116">
                  <a:pos x="T16" y="T17"/>
                </a:cxn>
                <a:cxn ang="T117">
                  <a:pos x="T18" y="T19"/>
                </a:cxn>
                <a:cxn ang="T118">
                  <a:pos x="T20" y="T21"/>
                </a:cxn>
                <a:cxn ang="T119">
                  <a:pos x="T22" y="T23"/>
                </a:cxn>
                <a:cxn ang="T120">
                  <a:pos x="T24" y="T25"/>
                </a:cxn>
                <a:cxn ang="T121">
                  <a:pos x="T26" y="T27"/>
                </a:cxn>
                <a:cxn ang="T122">
                  <a:pos x="T28" y="T29"/>
                </a:cxn>
                <a:cxn ang="T123">
                  <a:pos x="T30" y="T31"/>
                </a:cxn>
                <a:cxn ang="T124">
                  <a:pos x="T32" y="T33"/>
                </a:cxn>
                <a:cxn ang="T125">
                  <a:pos x="T34" y="T35"/>
                </a:cxn>
                <a:cxn ang="T126">
                  <a:pos x="T36" y="T37"/>
                </a:cxn>
                <a:cxn ang="T127">
                  <a:pos x="T38" y="T39"/>
                </a:cxn>
                <a:cxn ang="T128">
                  <a:pos x="T40" y="T41"/>
                </a:cxn>
                <a:cxn ang="T129">
                  <a:pos x="T42" y="T43"/>
                </a:cxn>
                <a:cxn ang="T130">
                  <a:pos x="T44" y="T45"/>
                </a:cxn>
                <a:cxn ang="T131">
                  <a:pos x="T46" y="T47"/>
                </a:cxn>
                <a:cxn ang="T132">
                  <a:pos x="T48" y="T49"/>
                </a:cxn>
                <a:cxn ang="T133">
                  <a:pos x="T50" y="T51"/>
                </a:cxn>
                <a:cxn ang="T134">
                  <a:pos x="T52" y="T53"/>
                </a:cxn>
                <a:cxn ang="T135">
                  <a:pos x="T54" y="T55"/>
                </a:cxn>
                <a:cxn ang="T136">
                  <a:pos x="T56" y="T57"/>
                </a:cxn>
                <a:cxn ang="T137">
                  <a:pos x="T58" y="T59"/>
                </a:cxn>
                <a:cxn ang="T138">
                  <a:pos x="T60" y="T61"/>
                </a:cxn>
                <a:cxn ang="T139">
                  <a:pos x="T62" y="T63"/>
                </a:cxn>
                <a:cxn ang="T140">
                  <a:pos x="T64" y="T65"/>
                </a:cxn>
                <a:cxn ang="T141">
                  <a:pos x="T66" y="T67"/>
                </a:cxn>
                <a:cxn ang="T142">
                  <a:pos x="T68" y="T69"/>
                </a:cxn>
                <a:cxn ang="T143">
                  <a:pos x="T70" y="T71"/>
                </a:cxn>
                <a:cxn ang="T144">
                  <a:pos x="T72" y="T73"/>
                </a:cxn>
                <a:cxn ang="T145">
                  <a:pos x="T74" y="T75"/>
                </a:cxn>
                <a:cxn ang="T146">
                  <a:pos x="T76" y="T77"/>
                </a:cxn>
                <a:cxn ang="T147">
                  <a:pos x="T78" y="T79"/>
                </a:cxn>
                <a:cxn ang="T148">
                  <a:pos x="T80" y="T81"/>
                </a:cxn>
                <a:cxn ang="T149">
                  <a:pos x="T82" y="T83"/>
                </a:cxn>
                <a:cxn ang="T150">
                  <a:pos x="T84" y="T85"/>
                </a:cxn>
                <a:cxn ang="T151">
                  <a:pos x="T86" y="T87"/>
                </a:cxn>
                <a:cxn ang="T152">
                  <a:pos x="T88" y="T89"/>
                </a:cxn>
                <a:cxn ang="T153">
                  <a:pos x="T90" y="T91"/>
                </a:cxn>
                <a:cxn ang="T154">
                  <a:pos x="T92" y="T93"/>
                </a:cxn>
                <a:cxn ang="T155">
                  <a:pos x="T94" y="T95"/>
                </a:cxn>
                <a:cxn ang="T156">
                  <a:pos x="T96" y="T97"/>
                </a:cxn>
                <a:cxn ang="T157">
                  <a:pos x="T98" y="T99"/>
                </a:cxn>
                <a:cxn ang="T158">
                  <a:pos x="T100" y="T101"/>
                </a:cxn>
                <a:cxn ang="T159">
                  <a:pos x="T102" y="T103"/>
                </a:cxn>
                <a:cxn ang="T160">
                  <a:pos x="T104" y="T105"/>
                </a:cxn>
                <a:cxn ang="T161">
                  <a:pos x="T106" y="T107"/>
                </a:cxn>
              </a:cxnLst>
              <a:rect l="0" t="0" r="r" b="b"/>
              <a:pathLst>
                <a:path w="337" h="528">
                  <a:moveTo>
                    <a:pt x="2" y="330"/>
                  </a:moveTo>
                  <a:lnTo>
                    <a:pt x="44" y="300"/>
                  </a:lnTo>
                  <a:lnTo>
                    <a:pt x="58" y="276"/>
                  </a:lnTo>
                  <a:lnTo>
                    <a:pt x="58" y="255"/>
                  </a:lnTo>
                  <a:lnTo>
                    <a:pt x="36" y="198"/>
                  </a:lnTo>
                  <a:lnTo>
                    <a:pt x="36" y="180"/>
                  </a:lnTo>
                  <a:lnTo>
                    <a:pt x="44" y="158"/>
                  </a:lnTo>
                  <a:lnTo>
                    <a:pt x="48" y="144"/>
                  </a:lnTo>
                  <a:lnTo>
                    <a:pt x="32" y="120"/>
                  </a:lnTo>
                  <a:lnTo>
                    <a:pt x="24" y="96"/>
                  </a:lnTo>
                  <a:lnTo>
                    <a:pt x="14" y="74"/>
                  </a:lnTo>
                  <a:lnTo>
                    <a:pt x="20" y="60"/>
                  </a:lnTo>
                  <a:lnTo>
                    <a:pt x="32" y="50"/>
                  </a:lnTo>
                  <a:lnTo>
                    <a:pt x="52" y="40"/>
                  </a:lnTo>
                  <a:lnTo>
                    <a:pt x="66" y="22"/>
                  </a:lnTo>
                  <a:lnTo>
                    <a:pt x="76" y="0"/>
                  </a:lnTo>
                  <a:lnTo>
                    <a:pt x="106" y="10"/>
                  </a:lnTo>
                  <a:lnTo>
                    <a:pt x="128" y="12"/>
                  </a:lnTo>
                  <a:lnTo>
                    <a:pt x="150" y="16"/>
                  </a:lnTo>
                  <a:lnTo>
                    <a:pt x="171" y="24"/>
                  </a:lnTo>
                  <a:lnTo>
                    <a:pt x="172" y="54"/>
                  </a:lnTo>
                  <a:lnTo>
                    <a:pt x="162" y="60"/>
                  </a:lnTo>
                  <a:lnTo>
                    <a:pt x="152" y="50"/>
                  </a:lnTo>
                  <a:lnTo>
                    <a:pt x="135" y="42"/>
                  </a:lnTo>
                  <a:lnTo>
                    <a:pt x="144" y="65"/>
                  </a:lnTo>
                  <a:lnTo>
                    <a:pt x="152" y="86"/>
                  </a:lnTo>
                  <a:lnTo>
                    <a:pt x="162" y="101"/>
                  </a:lnTo>
                  <a:lnTo>
                    <a:pt x="186" y="114"/>
                  </a:lnTo>
                  <a:lnTo>
                    <a:pt x="206" y="122"/>
                  </a:lnTo>
                  <a:lnTo>
                    <a:pt x="224" y="132"/>
                  </a:lnTo>
                  <a:lnTo>
                    <a:pt x="236" y="150"/>
                  </a:lnTo>
                  <a:lnTo>
                    <a:pt x="226" y="170"/>
                  </a:lnTo>
                  <a:lnTo>
                    <a:pt x="216" y="190"/>
                  </a:lnTo>
                  <a:lnTo>
                    <a:pt x="214" y="212"/>
                  </a:lnTo>
                  <a:lnTo>
                    <a:pt x="218" y="232"/>
                  </a:lnTo>
                  <a:lnTo>
                    <a:pt x="225" y="251"/>
                  </a:lnTo>
                  <a:lnTo>
                    <a:pt x="240" y="264"/>
                  </a:lnTo>
                  <a:lnTo>
                    <a:pt x="260" y="280"/>
                  </a:lnTo>
                  <a:lnTo>
                    <a:pt x="288" y="294"/>
                  </a:lnTo>
                  <a:lnTo>
                    <a:pt x="272" y="308"/>
                  </a:lnTo>
                  <a:lnTo>
                    <a:pt x="256" y="318"/>
                  </a:lnTo>
                  <a:lnTo>
                    <a:pt x="256" y="342"/>
                  </a:lnTo>
                  <a:lnTo>
                    <a:pt x="260" y="360"/>
                  </a:lnTo>
                  <a:lnTo>
                    <a:pt x="270" y="366"/>
                  </a:lnTo>
                  <a:lnTo>
                    <a:pt x="280" y="375"/>
                  </a:lnTo>
                  <a:lnTo>
                    <a:pt x="300" y="378"/>
                  </a:lnTo>
                  <a:lnTo>
                    <a:pt x="308" y="396"/>
                  </a:lnTo>
                  <a:lnTo>
                    <a:pt x="316" y="416"/>
                  </a:lnTo>
                  <a:lnTo>
                    <a:pt x="326" y="438"/>
                  </a:lnTo>
                  <a:lnTo>
                    <a:pt x="333" y="467"/>
                  </a:lnTo>
                  <a:lnTo>
                    <a:pt x="334" y="494"/>
                  </a:lnTo>
                  <a:lnTo>
                    <a:pt x="337" y="528"/>
                  </a:lnTo>
                  <a:lnTo>
                    <a:pt x="81" y="399"/>
                  </a:lnTo>
                  <a:lnTo>
                    <a:pt x="0" y="333"/>
                  </a:lnTo>
                </a:path>
              </a:pathLst>
            </a:custGeom>
            <a:solidFill>
              <a:srgbClr val="0099FF"/>
            </a:solidFill>
            <a:ln w="6350" cap="flat" cmpd="sng">
              <a:solidFill>
                <a:srgbClr val="60606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ru-RU" dirty="0"/>
            </a:p>
          </p:txBody>
        </p:sp>
        <p:sp>
          <p:nvSpPr>
            <p:cNvPr id="439" name="Freeform 472"/>
            <p:cNvSpPr>
              <a:spLocks/>
            </p:cNvSpPr>
            <p:nvPr/>
          </p:nvSpPr>
          <p:spPr bwMode="auto">
            <a:xfrm>
              <a:off x="1304926" y="3084612"/>
              <a:ext cx="276225" cy="358775"/>
            </a:xfrm>
            <a:custGeom>
              <a:avLst/>
              <a:gdLst>
                <a:gd name="T0" fmla="*/ 962517546 w 31"/>
                <a:gd name="T1" fmla="*/ 955331179 h 36"/>
                <a:gd name="T2" fmla="*/ 806856663 w 31"/>
                <a:gd name="T3" fmla="*/ 576434395 h 36"/>
                <a:gd name="T4" fmla="*/ 713296386 w 31"/>
                <a:gd name="T5" fmla="*/ 665924199 h 36"/>
                <a:gd name="T6" fmla="*/ 619736142 w 31"/>
                <a:gd name="T7" fmla="*/ 470347063 h 36"/>
                <a:gd name="T8" fmla="*/ 436498510 w 31"/>
                <a:gd name="T9" fmla="*/ 0 h 36"/>
                <a:gd name="T10" fmla="*/ 342781409 w 31"/>
                <a:gd name="T11" fmla="*/ 197897823 h 36"/>
                <a:gd name="T12" fmla="*/ 281712068 w 31"/>
                <a:gd name="T13" fmla="*/ 197897823 h 36"/>
                <a:gd name="T14" fmla="*/ 215699863 w 31"/>
                <a:gd name="T15" fmla="*/ 197897823 h 36"/>
                <a:gd name="T16" fmla="*/ 0 w 31"/>
                <a:gd name="T17" fmla="*/ 955331179 h 36"/>
                <a:gd name="T18" fmla="*/ 154630494 w 31"/>
                <a:gd name="T19" fmla="*/ 1331547258 h 36"/>
                <a:gd name="T20" fmla="*/ 309260107 w 31"/>
                <a:gd name="T21" fmla="*/ 1908282754 h 36"/>
                <a:gd name="T22" fmla="*/ 281712068 w 31"/>
                <a:gd name="T23" fmla="*/ 2147483647 h 36"/>
                <a:gd name="T24" fmla="*/ 403851659 w 31"/>
                <a:gd name="T25" fmla="*/ 2147483647 h 36"/>
                <a:gd name="T26" fmla="*/ 342781409 w 31"/>
                <a:gd name="T27" fmla="*/ 2147483647 h 36"/>
                <a:gd name="T28" fmla="*/ 403851659 w 31"/>
                <a:gd name="T29" fmla="*/ 2147483647 h 36"/>
                <a:gd name="T30" fmla="*/ 464074339 w 31"/>
                <a:gd name="T31" fmla="*/ 2147483647 h 36"/>
                <a:gd name="T32" fmla="*/ 558665892 w 31"/>
                <a:gd name="T33" fmla="*/ 2147483647 h 36"/>
                <a:gd name="T34" fmla="*/ 679775275 w 31"/>
                <a:gd name="T35" fmla="*/ 2147483647 h 36"/>
                <a:gd name="T36" fmla="*/ 806856663 w 31"/>
                <a:gd name="T37" fmla="*/ 2147483647 h 36"/>
                <a:gd name="T38" fmla="*/ 962517546 w 31"/>
                <a:gd name="T39" fmla="*/ 2147483647 h 36"/>
                <a:gd name="T40" fmla="*/ 806856663 w 31"/>
                <a:gd name="T41" fmla="*/ 1710385163 h 36"/>
                <a:gd name="T42" fmla="*/ 928996249 w 31"/>
                <a:gd name="T43" fmla="*/ 955331179 h 36"/>
                <a:gd name="T44" fmla="*/ 928996249 w 31"/>
                <a:gd name="T45" fmla="*/ 955331179 h 36"/>
                <a:gd name="T46" fmla="*/ 962517546 w 31"/>
                <a:gd name="T47" fmla="*/ 955331179 h 36"/>
                <a:gd name="T48" fmla="*/ 962517546 w 31"/>
                <a:gd name="T49" fmla="*/ 955331179 h 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0" t="0" r="r" b="b"/>
              <a:pathLst>
                <a:path w="31" h="36">
                  <a:moveTo>
                    <a:pt x="31" y="10"/>
                  </a:moveTo>
                  <a:cubicBezTo>
                    <a:pt x="30" y="8"/>
                    <a:pt x="29" y="6"/>
                    <a:pt x="26" y="6"/>
                  </a:cubicBezTo>
                  <a:cubicBezTo>
                    <a:pt x="24" y="6"/>
                    <a:pt x="23" y="7"/>
                    <a:pt x="23" y="7"/>
                  </a:cubicBezTo>
                  <a:cubicBezTo>
                    <a:pt x="21" y="7"/>
                    <a:pt x="21" y="5"/>
                    <a:pt x="20" y="5"/>
                  </a:cubicBezTo>
                  <a:cubicBezTo>
                    <a:pt x="17" y="3"/>
                    <a:pt x="15" y="5"/>
                    <a:pt x="14" y="0"/>
                  </a:cubicBezTo>
                  <a:cubicBezTo>
                    <a:pt x="13" y="0"/>
                    <a:pt x="13" y="2"/>
                    <a:pt x="11" y="2"/>
                  </a:cubicBezTo>
                  <a:cubicBezTo>
                    <a:pt x="10" y="2"/>
                    <a:pt x="10" y="2"/>
                    <a:pt x="9" y="2"/>
                  </a:cubicBezTo>
                  <a:cubicBezTo>
                    <a:pt x="8" y="2"/>
                    <a:pt x="8" y="2"/>
                    <a:pt x="7" y="2"/>
                  </a:cubicBezTo>
                  <a:cubicBezTo>
                    <a:pt x="4" y="5"/>
                    <a:pt x="3" y="8"/>
                    <a:pt x="0" y="10"/>
                  </a:cubicBezTo>
                  <a:cubicBezTo>
                    <a:pt x="4" y="10"/>
                    <a:pt x="4" y="12"/>
                    <a:pt x="5" y="14"/>
                  </a:cubicBezTo>
                  <a:cubicBezTo>
                    <a:pt x="7" y="16"/>
                    <a:pt x="10" y="15"/>
                    <a:pt x="10" y="20"/>
                  </a:cubicBezTo>
                  <a:cubicBezTo>
                    <a:pt x="10" y="21"/>
                    <a:pt x="9" y="22"/>
                    <a:pt x="9" y="24"/>
                  </a:cubicBezTo>
                  <a:cubicBezTo>
                    <a:pt x="9" y="28"/>
                    <a:pt x="13" y="27"/>
                    <a:pt x="13" y="31"/>
                  </a:cubicBezTo>
                  <a:cubicBezTo>
                    <a:pt x="13" y="33"/>
                    <a:pt x="11" y="33"/>
                    <a:pt x="11" y="34"/>
                  </a:cubicBezTo>
                  <a:cubicBezTo>
                    <a:pt x="11" y="36"/>
                    <a:pt x="12" y="36"/>
                    <a:pt x="13" y="36"/>
                  </a:cubicBezTo>
                  <a:cubicBezTo>
                    <a:pt x="14" y="36"/>
                    <a:pt x="14" y="34"/>
                    <a:pt x="15" y="34"/>
                  </a:cubicBezTo>
                  <a:cubicBezTo>
                    <a:pt x="17" y="34"/>
                    <a:pt x="17" y="34"/>
                    <a:pt x="18" y="34"/>
                  </a:cubicBezTo>
                  <a:cubicBezTo>
                    <a:pt x="19" y="34"/>
                    <a:pt x="20" y="33"/>
                    <a:pt x="22" y="33"/>
                  </a:cubicBezTo>
                  <a:cubicBezTo>
                    <a:pt x="24" y="33"/>
                    <a:pt x="24" y="34"/>
                    <a:pt x="26" y="34"/>
                  </a:cubicBezTo>
                  <a:cubicBezTo>
                    <a:pt x="30" y="34"/>
                    <a:pt x="31" y="32"/>
                    <a:pt x="31" y="29"/>
                  </a:cubicBezTo>
                  <a:cubicBezTo>
                    <a:pt x="31" y="25"/>
                    <a:pt x="26" y="22"/>
                    <a:pt x="26" y="18"/>
                  </a:cubicBezTo>
                  <a:cubicBezTo>
                    <a:pt x="26" y="14"/>
                    <a:pt x="29" y="13"/>
                    <a:pt x="30" y="10"/>
                  </a:cubicBezTo>
                  <a:lnTo>
                    <a:pt x="31" y="10"/>
                  </a:lnTo>
                </a:path>
              </a:pathLst>
            </a:custGeom>
            <a:solidFill>
              <a:srgbClr val="F99D33"/>
            </a:solidFill>
            <a:ln w="6350" cmpd="sng">
              <a:solidFill>
                <a:srgbClr val="60606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ru-RU" dirty="0"/>
            </a:p>
          </p:txBody>
        </p:sp>
        <p:sp>
          <p:nvSpPr>
            <p:cNvPr id="440" name="Freeform 473"/>
            <p:cNvSpPr>
              <a:spLocks/>
            </p:cNvSpPr>
            <p:nvPr/>
          </p:nvSpPr>
          <p:spPr bwMode="auto">
            <a:xfrm>
              <a:off x="3741738" y="4746724"/>
              <a:ext cx="823913" cy="695325"/>
            </a:xfrm>
            <a:custGeom>
              <a:avLst/>
              <a:gdLst>
                <a:gd name="T0" fmla="*/ 2147483647 w 92"/>
                <a:gd name="T1" fmla="*/ 2117187174 h 70"/>
                <a:gd name="T2" fmla="*/ 2147483647 w 92"/>
                <a:gd name="T3" fmla="*/ 1926769947 h 70"/>
                <a:gd name="T4" fmla="*/ 2147483647 w 92"/>
                <a:gd name="T5" fmla="*/ 1557675831 h 70"/>
                <a:gd name="T6" fmla="*/ 2147483647 w 92"/>
                <a:gd name="T7" fmla="*/ 1294815212 h 70"/>
                <a:gd name="T8" fmla="*/ 2054644019 w 92"/>
                <a:gd name="T9" fmla="*/ 559157370 h 70"/>
                <a:gd name="T10" fmla="*/ 1828803628 w 92"/>
                <a:gd name="T11" fmla="*/ 0 h 70"/>
                <a:gd name="T12" fmla="*/ 1695526008 w 92"/>
                <a:gd name="T13" fmla="*/ 366505197 h 70"/>
                <a:gd name="T14" fmla="*/ 1504782778 w 92"/>
                <a:gd name="T15" fmla="*/ 366505197 h 70"/>
                <a:gd name="T16" fmla="*/ 1434970317 w 92"/>
                <a:gd name="T17" fmla="*/ 455868248 h 70"/>
                <a:gd name="T18" fmla="*/ 1336596332 w 92"/>
                <a:gd name="T19" fmla="*/ 455868248 h 70"/>
                <a:gd name="T20" fmla="*/ 1174408516 w 92"/>
                <a:gd name="T21" fmla="*/ 1015025855 h 70"/>
                <a:gd name="T22" fmla="*/ 1012415308 w 92"/>
                <a:gd name="T23" fmla="*/ 646294792 h 70"/>
                <a:gd name="T24" fmla="*/ 1012415308 w 92"/>
                <a:gd name="T25" fmla="*/ 455868248 h 70"/>
                <a:gd name="T26" fmla="*/ 815484922 w 92"/>
                <a:gd name="T27" fmla="*/ 0 h 70"/>
                <a:gd name="T28" fmla="*/ 457492029 w 92"/>
                <a:gd name="T29" fmla="*/ 559157370 h 70"/>
                <a:gd name="T30" fmla="*/ 161993208 w 92"/>
                <a:gd name="T31" fmla="*/ 646294792 h 70"/>
                <a:gd name="T32" fmla="*/ 63625304 w 92"/>
                <a:gd name="T33" fmla="*/ 559157370 h 70"/>
                <a:gd name="T34" fmla="*/ 0 w 92"/>
                <a:gd name="T35" fmla="*/ 735236255 h 70"/>
                <a:gd name="T36" fmla="*/ 0 w 92"/>
                <a:gd name="T37" fmla="*/ 735236255 h 70"/>
                <a:gd name="T38" fmla="*/ 358929704 w 92"/>
                <a:gd name="T39" fmla="*/ 2147483647 h 70"/>
                <a:gd name="T40" fmla="*/ 358929704 w 92"/>
                <a:gd name="T41" fmla="*/ 2147483647 h 70"/>
                <a:gd name="T42" fmla="*/ 393833312 w 92"/>
                <a:gd name="T43" fmla="*/ 2147483647 h 70"/>
                <a:gd name="T44" fmla="*/ 589833030 w 92"/>
                <a:gd name="T45" fmla="*/ 2147483647 h 70"/>
                <a:gd name="T46" fmla="*/ 683110700 w 92"/>
                <a:gd name="T47" fmla="*/ 2147483647 h 70"/>
                <a:gd name="T48" fmla="*/ 751859617 w 92"/>
                <a:gd name="T49" fmla="*/ 2147483647 h 70"/>
                <a:gd name="T50" fmla="*/ 913852989 w 92"/>
                <a:gd name="T51" fmla="*/ 2147483647 h 70"/>
                <a:gd name="T52" fmla="*/ 1238068283 w 92"/>
                <a:gd name="T53" fmla="*/ 2147483647 h 70"/>
                <a:gd name="T54" fmla="*/ 1504782778 w 92"/>
                <a:gd name="T55" fmla="*/ 2147483647 h 70"/>
                <a:gd name="T56" fmla="*/ 1666804339 w 92"/>
                <a:gd name="T57" fmla="*/ 2147483647 h 70"/>
                <a:gd name="T58" fmla="*/ 1695526008 w 92"/>
                <a:gd name="T59" fmla="*/ 2147483647 h 70"/>
                <a:gd name="T60" fmla="*/ 1892457320 w 92"/>
                <a:gd name="T61" fmla="*/ 2147483647 h 70"/>
                <a:gd name="T62" fmla="*/ 1990991444 w 92"/>
                <a:gd name="T63" fmla="*/ 2147483647 h 70"/>
                <a:gd name="T64" fmla="*/ 2147483647 w 92"/>
                <a:gd name="T65" fmla="*/ 2147483647 h 70"/>
                <a:gd name="T66" fmla="*/ 2147483647 w 92"/>
                <a:gd name="T67" fmla="*/ 2147483647 h 70"/>
                <a:gd name="T68" fmla="*/ 2147483647 w 92"/>
                <a:gd name="T69" fmla="*/ 2147483647 h 70"/>
                <a:gd name="T70" fmla="*/ 2147483647 w 92"/>
                <a:gd name="T71" fmla="*/ 2147483647 h 70"/>
                <a:gd name="T72" fmla="*/ 2147483647 w 92"/>
                <a:gd name="T73" fmla="*/ 2147483647 h 70"/>
                <a:gd name="T74" fmla="*/ 2147483647 w 92"/>
                <a:gd name="T75" fmla="*/ 2147483647 h 70"/>
                <a:gd name="T76" fmla="*/ 2147483647 w 92"/>
                <a:gd name="T77" fmla="*/ 2147483647 h 70"/>
                <a:gd name="T78" fmla="*/ 2147483647 w 92"/>
                <a:gd name="T79" fmla="*/ 2147483647 h 70"/>
                <a:gd name="T80" fmla="*/ 2147483647 w 92"/>
                <a:gd name="T81" fmla="*/ 2147483647 h 70"/>
                <a:gd name="T82" fmla="*/ 2147483647 w 92"/>
                <a:gd name="T83" fmla="*/ 2147483647 h 70"/>
                <a:gd name="T84" fmla="*/ 2147483647 w 92"/>
                <a:gd name="T85" fmla="*/ 2147483647 h 70"/>
                <a:gd name="T86" fmla="*/ 2147483647 w 92"/>
                <a:gd name="T87" fmla="*/ 2147483647 h 70"/>
                <a:gd name="T88" fmla="*/ 2147483647 w 92"/>
                <a:gd name="T89" fmla="*/ 2147483647 h 70"/>
                <a:gd name="T90" fmla="*/ 2147483647 w 92"/>
                <a:gd name="T91" fmla="*/ 2147483647 h 70"/>
                <a:gd name="T92" fmla="*/ 2147483647 w 92"/>
                <a:gd name="T93" fmla="*/ 2147483647 h 70"/>
                <a:gd name="T94" fmla="*/ 2147483647 w 92"/>
                <a:gd name="T95" fmla="*/ 2147483647 h 70"/>
                <a:gd name="T96" fmla="*/ 2147483647 w 92"/>
                <a:gd name="T97" fmla="*/ 2147483647 h 70"/>
                <a:gd name="T98" fmla="*/ 2147483647 w 92"/>
                <a:gd name="T99" fmla="*/ 2147483647 h 70"/>
                <a:gd name="T100" fmla="*/ 2147483647 w 92"/>
                <a:gd name="T101" fmla="*/ 2147483647 h 70"/>
                <a:gd name="T102" fmla="*/ 2147483647 w 92"/>
                <a:gd name="T103" fmla="*/ 2147483647 h 70"/>
                <a:gd name="T104" fmla="*/ 2147483647 w 92"/>
                <a:gd name="T105" fmla="*/ 2147483647 h 70"/>
                <a:gd name="T106" fmla="*/ 2147483647 w 92"/>
                <a:gd name="T107" fmla="*/ 2147483647 h 70"/>
                <a:gd name="T108" fmla="*/ 2147483647 w 92"/>
                <a:gd name="T109" fmla="*/ 2147483647 h 70"/>
                <a:gd name="T110" fmla="*/ 2147483647 w 92"/>
                <a:gd name="T111" fmla="*/ 2117187174 h 70"/>
                <a:gd name="T112" fmla="*/ 2147483647 w 92"/>
                <a:gd name="T113" fmla="*/ 2117187174 h 70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0" t="0" r="r" b="b"/>
              <a:pathLst>
                <a:path w="92" h="70">
                  <a:moveTo>
                    <a:pt x="69" y="23"/>
                  </a:moveTo>
                  <a:cubicBezTo>
                    <a:pt x="69" y="21"/>
                    <a:pt x="70" y="22"/>
                    <a:pt x="70" y="21"/>
                  </a:cubicBezTo>
                  <a:cubicBezTo>
                    <a:pt x="70" y="19"/>
                    <a:pt x="68" y="19"/>
                    <a:pt x="68" y="17"/>
                  </a:cubicBezTo>
                  <a:cubicBezTo>
                    <a:pt x="68" y="16"/>
                    <a:pt x="69" y="16"/>
                    <a:pt x="69" y="14"/>
                  </a:cubicBezTo>
                  <a:cubicBezTo>
                    <a:pt x="65" y="14"/>
                    <a:pt x="65" y="8"/>
                    <a:pt x="63" y="6"/>
                  </a:cubicBezTo>
                  <a:cubicBezTo>
                    <a:pt x="60" y="5"/>
                    <a:pt x="57" y="3"/>
                    <a:pt x="56" y="0"/>
                  </a:cubicBezTo>
                  <a:cubicBezTo>
                    <a:pt x="54" y="1"/>
                    <a:pt x="54" y="4"/>
                    <a:pt x="52" y="4"/>
                  </a:cubicBezTo>
                  <a:cubicBezTo>
                    <a:pt x="50" y="4"/>
                    <a:pt x="48" y="3"/>
                    <a:pt x="46" y="4"/>
                  </a:cubicBezTo>
                  <a:cubicBezTo>
                    <a:pt x="45" y="4"/>
                    <a:pt x="44" y="5"/>
                    <a:pt x="44" y="5"/>
                  </a:cubicBezTo>
                  <a:cubicBezTo>
                    <a:pt x="43" y="5"/>
                    <a:pt x="42" y="5"/>
                    <a:pt x="41" y="5"/>
                  </a:cubicBezTo>
                  <a:cubicBezTo>
                    <a:pt x="41" y="5"/>
                    <a:pt x="38" y="11"/>
                    <a:pt x="36" y="11"/>
                  </a:cubicBezTo>
                  <a:cubicBezTo>
                    <a:pt x="35" y="11"/>
                    <a:pt x="31" y="8"/>
                    <a:pt x="31" y="7"/>
                  </a:cubicBezTo>
                  <a:cubicBezTo>
                    <a:pt x="31" y="6"/>
                    <a:pt x="31" y="6"/>
                    <a:pt x="31" y="5"/>
                  </a:cubicBezTo>
                  <a:cubicBezTo>
                    <a:pt x="29" y="4"/>
                    <a:pt x="28" y="0"/>
                    <a:pt x="25" y="0"/>
                  </a:cubicBezTo>
                  <a:cubicBezTo>
                    <a:pt x="20" y="0"/>
                    <a:pt x="19" y="4"/>
                    <a:pt x="14" y="6"/>
                  </a:cubicBezTo>
                  <a:cubicBezTo>
                    <a:pt x="11" y="6"/>
                    <a:pt x="7" y="5"/>
                    <a:pt x="5" y="7"/>
                  </a:cubicBezTo>
                  <a:cubicBezTo>
                    <a:pt x="5" y="7"/>
                    <a:pt x="4" y="6"/>
                    <a:pt x="2" y="6"/>
                  </a:cubicBezTo>
                  <a:cubicBezTo>
                    <a:pt x="1" y="6"/>
                    <a:pt x="1" y="7"/>
                    <a:pt x="0" y="8"/>
                  </a:cubicBezTo>
                  <a:lnTo>
                    <a:pt x="11" y="42"/>
                  </a:lnTo>
                  <a:cubicBezTo>
                    <a:pt x="11" y="42"/>
                    <a:pt x="12" y="43"/>
                    <a:pt x="12" y="43"/>
                  </a:cubicBezTo>
                  <a:cubicBezTo>
                    <a:pt x="16" y="43"/>
                    <a:pt x="15" y="38"/>
                    <a:pt x="18" y="38"/>
                  </a:cubicBezTo>
                  <a:cubicBezTo>
                    <a:pt x="19" y="38"/>
                    <a:pt x="21" y="39"/>
                    <a:pt x="21" y="40"/>
                  </a:cubicBezTo>
                  <a:cubicBezTo>
                    <a:pt x="21" y="43"/>
                    <a:pt x="23" y="42"/>
                    <a:pt x="23" y="46"/>
                  </a:cubicBezTo>
                  <a:cubicBezTo>
                    <a:pt x="24" y="46"/>
                    <a:pt x="26" y="46"/>
                    <a:pt x="28" y="46"/>
                  </a:cubicBezTo>
                  <a:cubicBezTo>
                    <a:pt x="32" y="46"/>
                    <a:pt x="35" y="44"/>
                    <a:pt x="38" y="44"/>
                  </a:cubicBezTo>
                  <a:cubicBezTo>
                    <a:pt x="42" y="44"/>
                    <a:pt x="45" y="49"/>
                    <a:pt x="46" y="51"/>
                  </a:cubicBezTo>
                  <a:cubicBezTo>
                    <a:pt x="46" y="55"/>
                    <a:pt x="49" y="55"/>
                    <a:pt x="51" y="56"/>
                  </a:cubicBezTo>
                  <a:cubicBezTo>
                    <a:pt x="53" y="57"/>
                    <a:pt x="52" y="59"/>
                    <a:pt x="52" y="60"/>
                  </a:cubicBezTo>
                  <a:cubicBezTo>
                    <a:pt x="52" y="63"/>
                    <a:pt x="56" y="64"/>
                    <a:pt x="58" y="64"/>
                  </a:cubicBezTo>
                  <a:cubicBezTo>
                    <a:pt x="59" y="65"/>
                    <a:pt x="59" y="66"/>
                    <a:pt x="61" y="66"/>
                  </a:cubicBezTo>
                  <a:cubicBezTo>
                    <a:pt x="63" y="66"/>
                    <a:pt x="63" y="62"/>
                    <a:pt x="67" y="62"/>
                  </a:cubicBezTo>
                  <a:cubicBezTo>
                    <a:pt x="67" y="64"/>
                    <a:pt x="67" y="64"/>
                    <a:pt x="67" y="66"/>
                  </a:cubicBezTo>
                  <a:cubicBezTo>
                    <a:pt x="67" y="68"/>
                    <a:pt x="69" y="68"/>
                    <a:pt x="69" y="69"/>
                  </a:cubicBezTo>
                  <a:cubicBezTo>
                    <a:pt x="69" y="69"/>
                    <a:pt x="74" y="70"/>
                    <a:pt x="76" y="68"/>
                  </a:cubicBezTo>
                  <a:cubicBezTo>
                    <a:pt x="77" y="63"/>
                    <a:pt x="83" y="65"/>
                    <a:pt x="86" y="64"/>
                  </a:cubicBezTo>
                  <a:cubicBezTo>
                    <a:pt x="88" y="63"/>
                    <a:pt x="89" y="62"/>
                    <a:pt x="91" y="61"/>
                  </a:cubicBezTo>
                  <a:cubicBezTo>
                    <a:pt x="90" y="60"/>
                    <a:pt x="89" y="58"/>
                    <a:pt x="89" y="57"/>
                  </a:cubicBezTo>
                  <a:cubicBezTo>
                    <a:pt x="89" y="56"/>
                    <a:pt x="89" y="54"/>
                    <a:pt x="90" y="54"/>
                  </a:cubicBezTo>
                  <a:lnTo>
                    <a:pt x="92" y="54"/>
                  </a:lnTo>
                  <a:cubicBezTo>
                    <a:pt x="92" y="50"/>
                    <a:pt x="86" y="49"/>
                    <a:pt x="85" y="45"/>
                  </a:cubicBezTo>
                  <a:cubicBezTo>
                    <a:pt x="85" y="43"/>
                    <a:pt x="84" y="41"/>
                    <a:pt x="83" y="40"/>
                  </a:cubicBezTo>
                  <a:cubicBezTo>
                    <a:pt x="83" y="40"/>
                    <a:pt x="82" y="42"/>
                    <a:pt x="80" y="42"/>
                  </a:cubicBezTo>
                  <a:cubicBezTo>
                    <a:pt x="79" y="42"/>
                    <a:pt x="77" y="41"/>
                    <a:pt x="77" y="40"/>
                  </a:cubicBezTo>
                  <a:cubicBezTo>
                    <a:pt x="77" y="39"/>
                    <a:pt x="77" y="39"/>
                    <a:pt x="77" y="38"/>
                  </a:cubicBezTo>
                  <a:lnTo>
                    <a:pt x="77" y="37"/>
                  </a:lnTo>
                  <a:cubicBezTo>
                    <a:pt x="77" y="37"/>
                    <a:pt x="76" y="36"/>
                    <a:pt x="76" y="36"/>
                  </a:cubicBezTo>
                  <a:cubicBezTo>
                    <a:pt x="76" y="33"/>
                    <a:pt x="78" y="32"/>
                    <a:pt x="81" y="30"/>
                  </a:cubicBezTo>
                  <a:cubicBezTo>
                    <a:pt x="81" y="26"/>
                    <a:pt x="73" y="28"/>
                    <a:pt x="71" y="25"/>
                  </a:cubicBezTo>
                  <a:lnTo>
                    <a:pt x="69" y="23"/>
                  </a:lnTo>
                </a:path>
              </a:pathLst>
            </a:custGeom>
            <a:solidFill>
              <a:srgbClr val="0099FF"/>
            </a:solidFill>
            <a:ln w="6350" cap="flat" cmpd="sng">
              <a:solidFill>
                <a:srgbClr val="60606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ru-RU" dirty="0"/>
            </a:p>
          </p:txBody>
        </p:sp>
        <p:sp>
          <p:nvSpPr>
            <p:cNvPr id="441" name="Freeform 474"/>
            <p:cNvSpPr>
              <a:spLocks/>
            </p:cNvSpPr>
            <p:nvPr/>
          </p:nvSpPr>
          <p:spPr bwMode="auto">
            <a:xfrm>
              <a:off x="4151313" y="4991199"/>
              <a:ext cx="415925" cy="454025"/>
            </a:xfrm>
            <a:custGeom>
              <a:avLst/>
              <a:gdLst>
                <a:gd name="T0" fmla="*/ 31 w 272"/>
                <a:gd name="T1" fmla="*/ 256 h 284"/>
                <a:gd name="T2" fmla="*/ 23 w 272"/>
                <a:gd name="T3" fmla="*/ 239 h 284"/>
                <a:gd name="T4" fmla="*/ 30 w 272"/>
                <a:gd name="T5" fmla="*/ 219 h 284"/>
                <a:gd name="T6" fmla="*/ 18 w 272"/>
                <a:gd name="T7" fmla="*/ 206 h 284"/>
                <a:gd name="T8" fmla="*/ 6 w 272"/>
                <a:gd name="T9" fmla="*/ 194 h 284"/>
                <a:gd name="T10" fmla="*/ 0 w 272"/>
                <a:gd name="T11" fmla="*/ 168 h 284"/>
                <a:gd name="T12" fmla="*/ 13 w 272"/>
                <a:gd name="T13" fmla="*/ 160 h 284"/>
                <a:gd name="T14" fmla="*/ 1 w 272"/>
                <a:gd name="T15" fmla="*/ 129 h 284"/>
                <a:gd name="T16" fmla="*/ 13 w 272"/>
                <a:gd name="T17" fmla="*/ 118 h 284"/>
                <a:gd name="T18" fmla="*/ 24 w 272"/>
                <a:gd name="T19" fmla="*/ 108 h 284"/>
                <a:gd name="T20" fmla="*/ 44 w 272"/>
                <a:gd name="T21" fmla="*/ 92 h 284"/>
                <a:gd name="T22" fmla="*/ 56 w 272"/>
                <a:gd name="T23" fmla="*/ 70 h 284"/>
                <a:gd name="T24" fmla="*/ 67 w 272"/>
                <a:gd name="T25" fmla="*/ 62 h 284"/>
                <a:gd name="T26" fmla="*/ 86 w 272"/>
                <a:gd name="T27" fmla="*/ 62 h 284"/>
                <a:gd name="T28" fmla="*/ 92 w 272"/>
                <a:gd name="T29" fmla="*/ 52 h 284"/>
                <a:gd name="T30" fmla="*/ 88 w 272"/>
                <a:gd name="T31" fmla="*/ 35 h 284"/>
                <a:gd name="T32" fmla="*/ 86 w 272"/>
                <a:gd name="T33" fmla="*/ 20 h 284"/>
                <a:gd name="T34" fmla="*/ 89 w 272"/>
                <a:gd name="T35" fmla="*/ 6 h 284"/>
                <a:gd name="T36" fmla="*/ 98 w 272"/>
                <a:gd name="T37" fmla="*/ 0 h 284"/>
                <a:gd name="T38" fmla="*/ 106 w 272"/>
                <a:gd name="T39" fmla="*/ 8 h 284"/>
                <a:gd name="T40" fmla="*/ 131 w 272"/>
                <a:gd name="T41" fmla="*/ 15 h 284"/>
                <a:gd name="T42" fmla="*/ 141 w 272"/>
                <a:gd name="T43" fmla="*/ 24 h 284"/>
                <a:gd name="T44" fmla="*/ 143 w 272"/>
                <a:gd name="T45" fmla="*/ 38 h 284"/>
                <a:gd name="T46" fmla="*/ 132 w 272"/>
                <a:gd name="T47" fmla="*/ 44 h 284"/>
                <a:gd name="T48" fmla="*/ 124 w 272"/>
                <a:gd name="T49" fmla="*/ 56 h 284"/>
                <a:gd name="T50" fmla="*/ 122 w 272"/>
                <a:gd name="T51" fmla="*/ 68 h 284"/>
                <a:gd name="T52" fmla="*/ 126 w 272"/>
                <a:gd name="T53" fmla="*/ 90 h 284"/>
                <a:gd name="T54" fmla="*/ 126 w 272"/>
                <a:gd name="T55" fmla="*/ 102 h 284"/>
                <a:gd name="T56" fmla="*/ 131 w 272"/>
                <a:gd name="T57" fmla="*/ 114 h 284"/>
                <a:gd name="T58" fmla="*/ 141 w 272"/>
                <a:gd name="T59" fmla="*/ 120 h 284"/>
                <a:gd name="T60" fmla="*/ 153 w 272"/>
                <a:gd name="T61" fmla="*/ 102 h 284"/>
                <a:gd name="T62" fmla="*/ 158 w 272"/>
                <a:gd name="T63" fmla="*/ 122 h 284"/>
                <a:gd name="T64" fmla="*/ 159 w 272"/>
                <a:gd name="T65" fmla="*/ 144 h 284"/>
                <a:gd name="T66" fmla="*/ 166 w 272"/>
                <a:gd name="T67" fmla="*/ 156 h 284"/>
                <a:gd name="T68" fmla="*/ 177 w 272"/>
                <a:gd name="T69" fmla="*/ 164 h 284"/>
                <a:gd name="T70" fmla="*/ 185 w 272"/>
                <a:gd name="T71" fmla="*/ 176 h 284"/>
                <a:gd name="T72" fmla="*/ 187 w 272"/>
                <a:gd name="T73" fmla="*/ 194 h 284"/>
                <a:gd name="T74" fmla="*/ 178 w 272"/>
                <a:gd name="T75" fmla="*/ 198 h 284"/>
                <a:gd name="T76" fmla="*/ 176 w 272"/>
                <a:gd name="T77" fmla="*/ 219 h 284"/>
                <a:gd name="T78" fmla="*/ 180 w 272"/>
                <a:gd name="T79" fmla="*/ 244 h 284"/>
                <a:gd name="T80" fmla="*/ 170 w 272"/>
                <a:gd name="T81" fmla="*/ 262 h 284"/>
                <a:gd name="T82" fmla="*/ 158 w 272"/>
                <a:gd name="T83" fmla="*/ 270 h 284"/>
                <a:gd name="T84" fmla="*/ 144 w 272"/>
                <a:gd name="T85" fmla="*/ 266 h 284"/>
                <a:gd name="T86" fmla="*/ 132 w 272"/>
                <a:gd name="T87" fmla="*/ 272 h 284"/>
                <a:gd name="T88" fmla="*/ 126 w 272"/>
                <a:gd name="T89" fmla="*/ 280 h 284"/>
                <a:gd name="T90" fmla="*/ 121 w 272"/>
                <a:gd name="T91" fmla="*/ 294 h 284"/>
                <a:gd name="T92" fmla="*/ 103 w 272"/>
                <a:gd name="T93" fmla="*/ 304 h 284"/>
                <a:gd name="T94" fmla="*/ 93 w 272"/>
                <a:gd name="T95" fmla="*/ 300 h 284"/>
                <a:gd name="T96" fmla="*/ 86 w 272"/>
                <a:gd name="T97" fmla="*/ 286 h 284"/>
                <a:gd name="T98" fmla="*/ 86 w 272"/>
                <a:gd name="T99" fmla="*/ 274 h 284"/>
                <a:gd name="T100" fmla="*/ 87 w 272"/>
                <a:gd name="T101" fmla="*/ 260 h 284"/>
                <a:gd name="T102" fmla="*/ 83 w 272"/>
                <a:gd name="T103" fmla="*/ 253 h 284"/>
                <a:gd name="T104" fmla="*/ 74 w 272"/>
                <a:gd name="T105" fmla="*/ 264 h 284"/>
                <a:gd name="T106" fmla="*/ 66 w 272"/>
                <a:gd name="T107" fmla="*/ 278 h 284"/>
                <a:gd name="T108" fmla="*/ 57 w 272"/>
                <a:gd name="T109" fmla="*/ 282 h 284"/>
                <a:gd name="T110" fmla="*/ 50 w 272"/>
                <a:gd name="T111" fmla="*/ 270 h 284"/>
                <a:gd name="T112" fmla="*/ 38 w 272"/>
                <a:gd name="T113" fmla="*/ 265 h 284"/>
                <a:gd name="T114" fmla="*/ 31 w 272"/>
                <a:gd name="T115" fmla="*/ 256 h 284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</a:gdLst>
              <a:ahLst/>
              <a:cxnLst>
                <a:cxn ang="T116">
                  <a:pos x="T0" y="T1"/>
                </a:cxn>
                <a:cxn ang="T117">
                  <a:pos x="T2" y="T3"/>
                </a:cxn>
                <a:cxn ang="T118">
                  <a:pos x="T4" y="T5"/>
                </a:cxn>
                <a:cxn ang="T119">
                  <a:pos x="T6" y="T7"/>
                </a:cxn>
                <a:cxn ang="T120">
                  <a:pos x="T8" y="T9"/>
                </a:cxn>
                <a:cxn ang="T121">
                  <a:pos x="T10" y="T11"/>
                </a:cxn>
                <a:cxn ang="T122">
                  <a:pos x="T12" y="T13"/>
                </a:cxn>
                <a:cxn ang="T123">
                  <a:pos x="T14" y="T15"/>
                </a:cxn>
                <a:cxn ang="T124">
                  <a:pos x="T16" y="T17"/>
                </a:cxn>
                <a:cxn ang="T125">
                  <a:pos x="T18" y="T19"/>
                </a:cxn>
                <a:cxn ang="T126">
                  <a:pos x="T20" y="T21"/>
                </a:cxn>
                <a:cxn ang="T127">
                  <a:pos x="T22" y="T23"/>
                </a:cxn>
                <a:cxn ang="T128">
                  <a:pos x="T24" y="T25"/>
                </a:cxn>
                <a:cxn ang="T129">
                  <a:pos x="T26" y="T27"/>
                </a:cxn>
                <a:cxn ang="T130">
                  <a:pos x="T28" y="T29"/>
                </a:cxn>
                <a:cxn ang="T131">
                  <a:pos x="T30" y="T31"/>
                </a:cxn>
                <a:cxn ang="T132">
                  <a:pos x="T32" y="T33"/>
                </a:cxn>
                <a:cxn ang="T133">
                  <a:pos x="T34" y="T35"/>
                </a:cxn>
                <a:cxn ang="T134">
                  <a:pos x="T36" y="T37"/>
                </a:cxn>
                <a:cxn ang="T135">
                  <a:pos x="T38" y="T39"/>
                </a:cxn>
                <a:cxn ang="T136">
                  <a:pos x="T40" y="T41"/>
                </a:cxn>
                <a:cxn ang="T137">
                  <a:pos x="T42" y="T43"/>
                </a:cxn>
                <a:cxn ang="T138">
                  <a:pos x="T44" y="T45"/>
                </a:cxn>
                <a:cxn ang="T139">
                  <a:pos x="T46" y="T47"/>
                </a:cxn>
                <a:cxn ang="T140">
                  <a:pos x="T48" y="T49"/>
                </a:cxn>
                <a:cxn ang="T141">
                  <a:pos x="T50" y="T51"/>
                </a:cxn>
                <a:cxn ang="T142">
                  <a:pos x="T52" y="T53"/>
                </a:cxn>
                <a:cxn ang="T143">
                  <a:pos x="T54" y="T55"/>
                </a:cxn>
                <a:cxn ang="T144">
                  <a:pos x="T56" y="T57"/>
                </a:cxn>
                <a:cxn ang="T145">
                  <a:pos x="T58" y="T59"/>
                </a:cxn>
                <a:cxn ang="T146">
                  <a:pos x="T60" y="T61"/>
                </a:cxn>
                <a:cxn ang="T147">
                  <a:pos x="T62" y="T63"/>
                </a:cxn>
                <a:cxn ang="T148">
                  <a:pos x="T64" y="T65"/>
                </a:cxn>
                <a:cxn ang="T149">
                  <a:pos x="T66" y="T67"/>
                </a:cxn>
                <a:cxn ang="T150">
                  <a:pos x="T68" y="T69"/>
                </a:cxn>
                <a:cxn ang="T151">
                  <a:pos x="T70" y="T71"/>
                </a:cxn>
                <a:cxn ang="T152">
                  <a:pos x="T72" y="T73"/>
                </a:cxn>
                <a:cxn ang="T153">
                  <a:pos x="T74" y="T75"/>
                </a:cxn>
                <a:cxn ang="T154">
                  <a:pos x="T76" y="T77"/>
                </a:cxn>
                <a:cxn ang="T155">
                  <a:pos x="T78" y="T79"/>
                </a:cxn>
                <a:cxn ang="T156">
                  <a:pos x="T80" y="T81"/>
                </a:cxn>
                <a:cxn ang="T157">
                  <a:pos x="T82" y="T83"/>
                </a:cxn>
                <a:cxn ang="T158">
                  <a:pos x="T84" y="T85"/>
                </a:cxn>
                <a:cxn ang="T159">
                  <a:pos x="T86" y="T87"/>
                </a:cxn>
                <a:cxn ang="T160">
                  <a:pos x="T88" y="T89"/>
                </a:cxn>
                <a:cxn ang="T161">
                  <a:pos x="T90" y="T91"/>
                </a:cxn>
                <a:cxn ang="T162">
                  <a:pos x="T92" y="T93"/>
                </a:cxn>
                <a:cxn ang="T163">
                  <a:pos x="T94" y="T95"/>
                </a:cxn>
                <a:cxn ang="T164">
                  <a:pos x="T96" y="T97"/>
                </a:cxn>
                <a:cxn ang="T165">
                  <a:pos x="T98" y="T99"/>
                </a:cxn>
                <a:cxn ang="T166">
                  <a:pos x="T100" y="T101"/>
                </a:cxn>
                <a:cxn ang="T167">
                  <a:pos x="T102" y="T103"/>
                </a:cxn>
                <a:cxn ang="T168">
                  <a:pos x="T104" y="T105"/>
                </a:cxn>
                <a:cxn ang="T169">
                  <a:pos x="T106" y="T107"/>
                </a:cxn>
                <a:cxn ang="T170">
                  <a:pos x="T108" y="T109"/>
                </a:cxn>
                <a:cxn ang="T171">
                  <a:pos x="T110" y="T111"/>
                </a:cxn>
                <a:cxn ang="T172">
                  <a:pos x="T112" y="T113"/>
                </a:cxn>
                <a:cxn ang="T173">
                  <a:pos x="T114" y="T115"/>
                </a:cxn>
              </a:cxnLst>
              <a:rect l="0" t="0" r="r" b="b"/>
              <a:pathLst>
                <a:path w="272" h="284">
                  <a:moveTo>
                    <a:pt x="42" y="236"/>
                  </a:moveTo>
                  <a:lnTo>
                    <a:pt x="33" y="219"/>
                  </a:lnTo>
                  <a:lnTo>
                    <a:pt x="40" y="206"/>
                  </a:lnTo>
                  <a:lnTo>
                    <a:pt x="28" y="196"/>
                  </a:lnTo>
                  <a:lnTo>
                    <a:pt x="6" y="184"/>
                  </a:lnTo>
                  <a:lnTo>
                    <a:pt x="0" y="158"/>
                  </a:lnTo>
                  <a:lnTo>
                    <a:pt x="16" y="150"/>
                  </a:lnTo>
                  <a:lnTo>
                    <a:pt x="1" y="119"/>
                  </a:lnTo>
                  <a:lnTo>
                    <a:pt x="14" y="108"/>
                  </a:lnTo>
                  <a:lnTo>
                    <a:pt x="34" y="98"/>
                  </a:lnTo>
                  <a:lnTo>
                    <a:pt x="64" y="82"/>
                  </a:lnTo>
                  <a:lnTo>
                    <a:pt x="80" y="70"/>
                  </a:lnTo>
                  <a:lnTo>
                    <a:pt x="98" y="62"/>
                  </a:lnTo>
                  <a:lnTo>
                    <a:pt x="124" y="62"/>
                  </a:lnTo>
                  <a:lnTo>
                    <a:pt x="134" y="52"/>
                  </a:lnTo>
                  <a:lnTo>
                    <a:pt x="127" y="35"/>
                  </a:lnTo>
                  <a:lnTo>
                    <a:pt x="125" y="20"/>
                  </a:lnTo>
                  <a:lnTo>
                    <a:pt x="130" y="6"/>
                  </a:lnTo>
                  <a:lnTo>
                    <a:pt x="142" y="0"/>
                  </a:lnTo>
                  <a:lnTo>
                    <a:pt x="154" y="8"/>
                  </a:lnTo>
                  <a:lnTo>
                    <a:pt x="190" y="15"/>
                  </a:lnTo>
                  <a:lnTo>
                    <a:pt x="204" y="24"/>
                  </a:lnTo>
                  <a:lnTo>
                    <a:pt x="208" y="38"/>
                  </a:lnTo>
                  <a:lnTo>
                    <a:pt x="192" y="44"/>
                  </a:lnTo>
                  <a:lnTo>
                    <a:pt x="180" y="56"/>
                  </a:lnTo>
                  <a:lnTo>
                    <a:pt x="178" y="68"/>
                  </a:lnTo>
                  <a:lnTo>
                    <a:pt x="184" y="80"/>
                  </a:lnTo>
                  <a:lnTo>
                    <a:pt x="184" y="92"/>
                  </a:lnTo>
                  <a:lnTo>
                    <a:pt x="190" y="104"/>
                  </a:lnTo>
                  <a:lnTo>
                    <a:pt x="206" y="110"/>
                  </a:lnTo>
                  <a:lnTo>
                    <a:pt x="223" y="92"/>
                  </a:lnTo>
                  <a:lnTo>
                    <a:pt x="228" y="112"/>
                  </a:lnTo>
                  <a:lnTo>
                    <a:pt x="232" y="134"/>
                  </a:lnTo>
                  <a:lnTo>
                    <a:pt x="242" y="146"/>
                  </a:lnTo>
                  <a:lnTo>
                    <a:pt x="257" y="154"/>
                  </a:lnTo>
                  <a:lnTo>
                    <a:pt x="268" y="166"/>
                  </a:lnTo>
                  <a:lnTo>
                    <a:pt x="272" y="184"/>
                  </a:lnTo>
                  <a:lnTo>
                    <a:pt x="258" y="188"/>
                  </a:lnTo>
                  <a:lnTo>
                    <a:pt x="256" y="206"/>
                  </a:lnTo>
                  <a:lnTo>
                    <a:pt x="262" y="224"/>
                  </a:lnTo>
                  <a:lnTo>
                    <a:pt x="246" y="242"/>
                  </a:lnTo>
                  <a:lnTo>
                    <a:pt x="229" y="250"/>
                  </a:lnTo>
                  <a:lnTo>
                    <a:pt x="210" y="246"/>
                  </a:lnTo>
                  <a:lnTo>
                    <a:pt x="192" y="252"/>
                  </a:lnTo>
                  <a:lnTo>
                    <a:pt x="184" y="260"/>
                  </a:lnTo>
                  <a:lnTo>
                    <a:pt x="176" y="274"/>
                  </a:lnTo>
                  <a:lnTo>
                    <a:pt x="150" y="284"/>
                  </a:lnTo>
                  <a:lnTo>
                    <a:pt x="136" y="280"/>
                  </a:lnTo>
                  <a:lnTo>
                    <a:pt x="124" y="266"/>
                  </a:lnTo>
                  <a:lnTo>
                    <a:pt x="124" y="254"/>
                  </a:lnTo>
                  <a:lnTo>
                    <a:pt x="126" y="240"/>
                  </a:lnTo>
                  <a:lnTo>
                    <a:pt x="120" y="233"/>
                  </a:lnTo>
                  <a:lnTo>
                    <a:pt x="108" y="244"/>
                  </a:lnTo>
                  <a:lnTo>
                    <a:pt x="96" y="258"/>
                  </a:lnTo>
                  <a:lnTo>
                    <a:pt x="82" y="262"/>
                  </a:lnTo>
                  <a:lnTo>
                    <a:pt x="72" y="250"/>
                  </a:lnTo>
                  <a:lnTo>
                    <a:pt x="56" y="245"/>
                  </a:lnTo>
                  <a:lnTo>
                    <a:pt x="42" y="236"/>
                  </a:lnTo>
                  <a:close/>
                </a:path>
              </a:pathLst>
            </a:custGeom>
            <a:solidFill>
              <a:srgbClr val="0099FF"/>
            </a:solidFill>
            <a:ln w="6350" cap="flat" cmpd="sng">
              <a:solidFill>
                <a:srgbClr val="60606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ru-RU" dirty="0"/>
            </a:p>
          </p:txBody>
        </p:sp>
        <p:sp>
          <p:nvSpPr>
            <p:cNvPr id="442" name="Freeform 475"/>
            <p:cNvSpPr>
              <a:spLocks/>
            </p:cNvSpPr>
            <p:nvPr/>
          </p:nvSpPr>
          <p:spPr bwMode="auto">
            <a:xfrm>
              <a:off x="4116388" y="1622524"/>
              <a:ext cx="1371600" cy="3541712"/>
            </a:xfrm>
            <a:custGeom>
              <a:avLst/>
              <a:gdLst>
                <a:gd name="T0" fmla="*/ 156 w 898"/>
                <a:gd name="T1" fmla="*/ 2119 h 2215"/>
                <a:gd name="T2" fmla="*/ 179 w 898"/>
                <a:gd name="T3" fmla="*/ 2260 h 2215"/>
                <a:gd name="T4" fmla="*/ 140 w 898"/>
                <a:gd name="T5" fmla="*/ 2354 h 2215"/>
                <a:gd name="T6" fmla="*/ 164 w 898"/>
                <a:gd name="T7" fmla="*/ 2367 h 2215"/>
                <a:gd name="T8" fmla="*/ 176 w 898"/>
                <a:gd name="T9" fmla="*/ 2360 h 2215"/>
                <a:gd name="T10" fmla="*/ 235 w 898"/>
                <a:gd name="T11" fmla="*/ 2333 h 2215"/>
                <a:gd name="T12" fmla="*/ 271 w 898"/>
                <a:gd name="T13" fmla="*/ 2341 h 2215"/>
                <a:gd name="T14" fmla="*/ 403 w 898"/>
                <a:gd name="T15" fmla="*/ 2180 h 2215"/>
                <a:gd name="T16" fmla="*/ 387 w 898"/>
                <a:gd name="T17" fmla="*/ 2092 h 2215"/>
                <a:gd name="T18" fmla="*/ 399 w 898"/>
                <a:gd name="T19" fmla="*/ 1992 h 2215"/>
                <a:gd name="T20" fmla="*/ 431 w 898"/>
                <a:gd name="T21" fmla="*/ 1805 h 2215"/>
                <a:gd name="T22" fmla="*/ 503 w 898"/>
                <a:gd name="T23" fmla="*/ 1791 h 2215"/>
                <a:gd name="T24" fmla="*/ 537 w 898"/>
                <a:gd name="T25" fmla="*/ 1692 h 2215"/>
                <a:gd name="T26" fmla="*/ 552 w 898"/>
                <a:gd name="T27" fmla="*/ 1645 h 2215"/>
                <a:gd name="T28" fmla="*/ 599 w 898"/>
                <a:gd name="T29" fmla="*/ 1658 h 2215"/>
                <a:gd name="T30" fmla="*/ 600 w 898"/>
                <a:gd name="T31" fmla="*/ 1566 h 2215"/>
                <a:gd name="T32" fmla="*/ 575 w 898"/>
                <a:gd name="T33" fmla="*/ 1538 h 2215"/>
                <a:gd name="T34" fmla="*/ 582 w 898"/>
                <a:gd name="T35" fmla="*/ 1431 h 2215"/>
                <a:gd name="T36" fmla="*/ 599 w 898"/>
                <a:gd name="T37" fmla="*/ 1336 h 2215"/>
                <a:gd name="T38" fmla="*/ 611 w 898"/>
                <a:gd name="T39" fmla="*/ 1196 h 2215"/>
                <a:gd name="T40" fmla="*/ 611 w 898"/>
                <a:gd name="T41" fmla="*/ 1189 h 2215"/>
                <a:gd name="T42" fmla="*/ 554 w 898"/>
                <a:gd name="T43" fmla="*/ 1132 h 2215"/>
                <a:gd name="T44" fmla="*/ 523 w 898"/>
                <a:gd name="T45" fmla="*/ 972 h 2215"/>
                <a:gd name="T46" fmla="*/ 554 w 898"/>
                <a:gd name="T47" fmla="*/ 685 h 2215"/>
                <a:gd name="T48" fmla="*/ 563 w 898"/>
                <a:gd name="T49" fmla="*/ 581 h 2215"/>
                <a:gd name="T50" fmla="*/ 563 w 898"/>
                <a:gd name="T51" fmla="*/ 466 h 2215"/>
                <a:gd name="T52" fmla="*/ 523 w 898"/>
                <a:gd name="T53" fmla="*/ 319 h 2215"/>
                <a:gd name="T54" fmla="*/ 511 w 898"/>
                <a:gd name="T55" fmla="*/ 312 h 2215"/>
                <a:gd name="T56" fmla="*/ 468 w 898"/>
                <a:gd name="T57" fmla="*/ 62 h 2215"/>
                <a:gd name="T58" fmla="*/ 391 w 898"/>
                <a:gd name="T59" fmla="*/ 12 h 2215"/>
                <a:gd name="T60" fmla="*/ 331 w 898"/>
                <a:gd name="T61" fmla="*/ 172 h 2215"/>
                <a:gd name="T62" fmla="*/ 247 w 898"/>
                <a:gd name="T63" fmla="*/ 184 h 2215"/>
                <a:gd name="T64" fmla="*/ 143 w 898"/>
                <a:gd name="T65" fmla="*/ 397 h 2215"/>
                <a:gd name="T66" fmla="*/ 80 w 898"/>
                <a:gd name="T67" fmla="*/ 569 h 2215"/>
                <a:gd name="T68" fmla="*/ 60 w 898"/>
                <a:gd name="T69" fmla="*/ 703 h 2215"/>
                <a:gd name="T70" fmla="*/ 13 w 898"/>
                <a:gd name="T71" fmla="*/ 517 h 2215"/>
                <a:gd name="T72" fmla="*/ 36 w 898"/>
                <a:gd name="T73" fmla="*/ 671 h 2215"/>
                <a:gd name="T74" fmla="*/ 64 w 898"/>
                <a:gd name="T75" fmla="*/ 850 h 2215"/>
                <a:gd name="T76" fmla="*/ 60 w 898"/>
                <a:gd name="T77" fmla="*/ 888 h 2215"/>
                <a:gd name="T78" fmla="*/ 39 w 898"/>
                <a:gd name="T79" fmla="*/ 929 h 2215"/>
                <a:gd name="T80" fmla="*/ 80 w 898"/>
                <a:gd name="T81" fmla="*/ 1132 h 2215"/>
                <a:gd name="T82" fmla="*/ 80 w 898"/>
                <a:gd name="T83" fmla="*/ 1189 h 2215"/>
                <a:gd name="T84" fmla="*/ 100 w 898"/>
                <a:gd name="T85" fmla="*/ 1357 h 2215"/>
                <a:gd name="T86" fmla="*/ 100 w 898"/>
                <a:gd name="T87" fmla="*/ 1490 h 2215"/>
                <a:gd name="T88" fmla="*/ 77 w 898"/>
                <a:gd name="T89" fmla="*/ 1637 h 2215"/>
                <a:gd name="T90" fmla="*/ 168 w 898"/>
                <a:gd name="T91" fmla="*/ 1719 h 2215"/>
                <a:gd name="T92" fmla="*/ 168 w 898"/>
                <a:gd name="T93" fmla="*/ 1932 h 2215"/>
                <a:gd name="T94" fmla="*/ 168 w 898"/>
                <a:gd name="T95" fmla="*/ 2026 h 2215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</a:gdLst>
              <a:ahLst/>
              <a:cxnLst>
                <a:cxn ang="T96">
                  <a:pos x="T0" y="T1"/>
                </a:cxn>
                <a:cxn ang="T97">
                  <a:pos x="T2" y="T3"/>
                </a:cxn>
                <a:cxn ang="T98">
                  <a:pos x="T4" y="T5"/>
                </a:cxn>
                <a:cxn ang="T99">
                  <a:pos x="T6" y="T7"/>
                </a:cxn>
                <a:cxn ang="T100">
                  <a:pos x="T8" y="T9"/>
                </a:cxn>
                <a:cxn ang="T101">
                  <a:pos x="T10" y="T11"/>
                </a:cxn>
                <a:cxn ang="T102">
                  <a:pos x="T12" y="T13"/>
                </a:cxn>
                <a:cxn ang="T103">
                  <a:pos x="T14" y="T15"/>
                </a:cxn>
                <a:cxn ang="T104">
                  <a:pos x="T16" y="T17"/>
                </a:cxn>
                <a:cxn ang="T105">
                  <a:pos x="T18" y="T19"/>
                </a:cxn>
                <a:cxn ang="T106">
                  <a:pos x="T20" y="T21"/>
                </a:cxn>
                <a:cxn ang="T107">
                  <a:pos x="T22" y="T23"/>
                </a:cxn>
                <a:cxn ang="T108">
                  <a:pos x="T24" y="T25"/>
                </a:cxn>
                <a:cxn ang="T109">
                  <a:pos x="T26" y="T27"/>
                </a:cxn>
                <a:cxn ang="T110">
                  <a:pos x="T28" y="T29"/>
                </a:cxn>
                <a:cxn ang="T111">
                  <a:pos x="T30" y="T31"/>
                </a:cxn>
                <a:cxn ang="T112">
                  <a:pos x="T32" y="T33"/>
                </a:cxn>
                <a:cxn ang="T113">
                  <a:pos x="T34" y="T35"/>
                </a:cxn>
                <a:cxn ang="T114">
                  <a:pos x="T36" y="T37"/>
                </a:cxn>
                <a:cxn ang="T115">
                  <a:pos x="T38" y="T39"/>
                </a:cxn>
                <a:cxn ang="T116">
                  <a:pos x="T40" y="T41"/>
                </a:cxn>
                <a:cxn ang="T117">
                  <a:pos x="T42" y="T43"/>
                </a:cxn>
                <a:cxn ang="T118">
                  <a:pos x="T44" y="T45"/>
                </a:cxn>
                <a:cxn ang="T119">
                  <a:pos x="T46" y="T47"/>
                </a:cxn>
                <a:cxn ang="T120">
                  <a:pos x="T48" y="T49"/>
                </a:cxn>
                <a:cxn ang="T121">
                  <a:pos x="T50" y="T51"/>
                </a:cxn>
                <a:cxn ang="T122">
                  <a:pos x="T52" y="T53"/>
                </a:cxn>
                <a:cxn ang="T123">
                  <a:pos x="T54" y="T55"/>
                </a:cxn>
                <a:cxn ang="T124">
                  <a:pos x="T56" y="T57"/>
                </a:cxn>
                <a:cxn ang="T125">
                  <a:pos x="T58" y="T59"/>
                </a:cxn>
                <a:cxn ang="T126">
                  <a:pos x="T60" y="T61"/>
                </a:cxn>
                <a:cxn ang="T127">
                  <a:pos x="T62" y="T63"/>
                </a:cxn>
                <a:cxn ang="T128">
                  <a:pos x="T64" y="T65"/>
                </a:cxn>
                <a:cxn ang="T129">
                  <a:pos x="T66" y="T67"/>
                </a:cxn>
                <a:cxn ang="T130">
                  <a:pos x="T68" y="T69"/>
                </a:cxn>
                <a:cxn ang="T131">
                  <a:pos x="T70" y="T71"/>
                </a:cxn>
                <a:cxn ang="T132">
                  <a:pos x="T72" y="T73"/>
                </a:cxn>
                <a:cxn ang="T133">
                  <a:pos x="T74" y="T75"/>
                </a:cxn>
                <a:cxn ang="T134">
                  <a:pos x="T76" y="T77"/>
                </a:cxn>
                <a:cxn ang="T135">
                  <a:pos x="T78" y="T79"/>
                </a:cxn>
                <a:cxn ang="T136">
                  <a:pos x="T80" y="T81"/>
                </a:cxn>
                <a:cxn ang="T137">
                  <a:pos x="T82" y="T83"/>
                </a:cxn>
                <a:cxn ang="T138">
                  <a:pos x="T84" y="T85"/>
                </a:cxn>
                <a:cxn ang="T139">
                  <a:pos x="T86" y="T87"/>
                </a:cxn>
                <a:cxn ang="T140">
                  <a:pos x="T88" y="T89"/>
                </a:cxn>
                <a:cxn ang="T141">
                  <a:pos x="T90" y="T91"/>
                </a:cxn>
                <a:cxn ang="T142">
                  <a:pos x="T92" y="T93"/>
                </a:cxn>
                <a:cxn ang="T143">
                  <a:pos x="T94" y="T95"/>
                </a:cxn>
              </a:cxnLst>
              <a:rect l="0" t="0" r="r" b="b"/>
              <a:pathLst>
                <a:path w="898" h="2215">
                  <a:moveTo>
                    <a:pt x="247" y="1885"/>
                  </a:moveTo>
                  <a:cubicBezTo>
                    <a:pt x="241" y="1891"/>
                    <a:pt x="229" y="1891"/>
                    <a:pt x="229" y="1898"/>
                  </a:cubicBezTo>
                  <a:cubicBezTo>
                    <a:pt x="229" y="1910"/>
                    <a:pt x="247" y="1916"/>
                    <a:pt x="247" y="1929"/>
                  </a:cubicBezTo>
                  <a:cubicBezTo>
                    <a:pt x="247" y="1947"/>
                    <a:pt x="229" y="1960"/>
                    <a:pt x="229" y="1972"/>
                  </a:cubicBezTo>
                  <a:cubicBezTo>
                    <a:pt x="229" y="1979"/>
                    <a:pt x="241" y="1979"/>
                    <a:pt x="247" y="1979"/>
                  </a:cubicBezTo>
                  <a:cubicBezTo>
                    <a:pt x="264" y="1979"/>
                    <a:pt x="276" y="1979"/>
                    <a:pt x="276" y="1997"/>
                  </a:cubicBezTo>
                  <a:cubicBezTo>
                    <a:pt x="276" y="2016"/>
                    <a:pt x="247" y="2022"/>
                    <a:pt x="247" y="2053"/>
                  </a:cubicBezTo>
                  <a:cubicBezTo>
                    <a:pt x="247" y="2072"/>
                    <a:pt x="264" y="2084"/>
                    <a:pt x="264" y="2103"/>
                  </a:cubicBezTo>
                  <a:cubicBezTo>
                    <a:pt x="264" y="2140"/>
                    <a:pt x="200" y="2140"/>
                    <a:pt x="200" y="2178"/>
                  </a:cubicBezTo>
                  <a:cubicBezTo>
                    <a:pt x="200" y="2178"/>
                    <a:pt x="205" y="2184"/>
                    <a:pt x="205" y="2184"/>
                  </a:cubicBezTo>
                  <a:lnTo>
                    <a:pt x="205" y="2190"/>
                  </a:lnTo>
                  <a:cubicBezTo>
                    <a:pt x="205" y="2196"/>
                    <a:pt x="205" y="2196"/>
                    <a:pt x="205" y="2203"/>
                  </a:cubicBezTo>
                  <a:cubicBezTo>
                    <a:pt x="205" y="2209"/>
                    <a:pt x="217" y="2215"/>
                    <a:pt x="223" y="2215"/>
                  </a:cubicBezTo>
                  <a:cubicBezTo>
                    <a:pt x="235" y="2215"/>
                    <a:pt x="241" y="2203"/>
                    <a:pt x="241" y="2203"/>
                  </a:cubicBezTo>
                  <a:lnTo>
                    <a:pt x="247" y="2196"/>
                  </a:lnTo>
                  <a:lnTo>
                    <a:pt x="258" y="2196"/>
                  </a:lnTo>
                  <a:cubicBezTo>
                    <a:pt x="276" y="2203"/>
                    <a:pt x="305" y="2190"/>
                    <a:pt x="305" y="2171"/>
                  </a:cubicBezTo>
                  <a:cubicBezTo>
                    <a:pt x="311" y="2165"/>
                    <a:pt x="305" y="2159"/>
                    <a:pt x="311" y="2153"/>
                  </a:cubicBezTo>
                  <a:cubicBezTo>
                    <a:pt x="317" y="2147"/>
                    <a:pt x="317" y="2153"/>
                    <a:pt x="329" y="2153"/>
                  </a:cubicBezTo>
                  <a:cubicBezTo>
                    <a:pt x="329" y="2153"/>
                    <a:pt x="340" y="2165"/>
                    <a:pt x="346" y="2171"/>
                  </a:cubicBezTo>
                  <a:lnTo>
                    <a:pt x="376" y="2171"/>
                  </a:lnTo>
                  <a:cubicBezTo>
                    <a:pt x="382" y="2178"/>
                    <a:pt x="387" y="2178"/>
                    <a:pt x="399" y="2178"/>
                  </a:cubicBezTo>
                  <a:cubicBezTo>
                    <a:pt x="452" y="2178"/>
                    <a:pt x="475" y="2128"/>
                    <a:pt x="493" y="2091"/>
                  </a:cubicBezTo>
                  <a:cubicBezTo>
                    <a:pt x="493" y="2084"/>
                    <a:pt x="505" y="2084"/>
                    <a:pt x="505" y="2078"/>
                  </a:cubicBezTo>
                  <a:cubicBezTo>
                    <a:pt x="511" y="2072"/>
                    <a:pt x="511" y="2053"/>
                    <a:pt x="516" y="2047"/>
                  </a:cubicBezTo>
                  <a:cubicBezTo>
                    <a:pt x="534" y="2035"/>
                    <a:pt x="575" y="2028"/>
                    <a:pt x="593" y="2028"/>
                  </a:cubicBezTo>
                  <a:cubicBezTo>
                    <a:pt x="593" y="2022"/>
                    <a:pt x="599" y="2016"/>
                    <a:pt x="593" y="2016"/>
                  </a:cubicBezTo>
                  <a:cubicBezTo>
                    <a:pt x="581" y="2016"/>
                    <a:pt x="569" y="1985"/>
                    <a:pt x="558" y="1979"/>
                  </a:cubicBezTo>
                  <a:cubicBezTo>
                    <a:pt x="552" y="1979"/>
                    <a:pt x="546" y="1972"/>
                    <a:pt x="546" y="1972"/>
                  </a:cubicBezTo>
                  <a:cubicBezTo>
                    <a:pt x="546" y="1966"/>
                    <a:pt x="569" y="1947"/>
                    <a:pt x="569" y="1947"/>
                  </a:cubicBezTo>
                  <a:cubicBezTo>
                    <a:pt x="587" y="1947"/>
                    <a:pt x="593" y="1947"/>
                    <a:pt x="593" y="1929"/>
                  </a:cubicBezTo>
                  <a:cubicBezTo>
                    <a:pt x="593" y="1923"/>
                    <a:pt x="587" y="1916"/>
                    <a:pt x="587" y="1910"/>
                  </a:cubicBezTo>
                  <a:cubicBezTo>
                    <a:pt x="587" y="1898"/>
                    <a:pt x="599" y="1891"/>
                    <a:pt x="599" y="1879"/>
                  </a:cubicBezTo>
                  <a:cubicBezTo>
                    <a:pt x="599" y="1867"/>
                    <a:pt x="587" y="1860"/>
                    <a:pt x="587" y="1854"/>
                  </a:cubicBezTo>
                  <a:cubicBezTo>
                    <a:pt x="587" y="1848"/>
                    <a:pt x="599" y="1829"/>
                    <a:pt x="599" y="1823"/>
                  </a:cubicBezTo>
                  <a:cubicBezTo>
                    <a:pt x="616" y="1817"/>
                    <a:pt x="622" y="1798"/>
                    <a:pt x="622" y="1779"/>
                  </a:cubicBezTo>
                  <a:cubicBezTo>
                    <a:pt x="622" y="1761"/>
                    <a:pt x="605" y="1755"/>
                    <a:pt x="605" y="1736"/>
                  </a:cubicBezTo>
                  <a:cubicBezTo>
                    <a:pt x="605" y="1711"/>
                    <a:pt x="610" y="1680"/>
                    <a:pt x="634" y="1680"/>
                  </a:cubicBezTo>
                  <a:cubicBezTo>
                    <a:pt x="640" y="1680"/>
                    <a:pt x="646" y="1680"/>
                    <a:pt x="651" y="1680"/>
                  </a:cubicBezTo>
                  <a:cubicBezTo>
                    <a:pt x="681" y="1680"/>
                    <a:pt x="681" y="1649"/>
                    <a:pt x="698" y="1649"/>
                  </a:cubicBezTo>
                  <a:cubicBezTo>
                    <a:pt x="722" y="1649"/>
                    <a:pt x="710" y="1692"/>
                    <a:pt x="740" y="1692"/>
                  </a:cubicBezTo>
                  <a:cubicBezTo>
                    <a:pt x="745" y="1692"/>
                    <a:pt x="740" y="1680"/>
                    <a:pt x="740" y="1667"/>
                  </a:cubicBezTo>
                  <a:cubicBezTo>
                    <a:pt x="740" y="1655"/>
                    <a:pt x="745" y="1630"/>
                    <a:pt x="745" y="1630"/>
                  </a:cubicBezTo>
                  <a:cubicBezTo>
                    <a:pt x="751" y="1624"/>
                    <a:pt x="757" y="1630"/>
                    <a:pt x="757" y="1624"/>
                  </a:cubicBezTo>
                  <a:cubicBezTo>
                    <a:pt x="763" y="1618"/>
                    <a:pt x="757" y="1611"/>
                    <a:pt x="763" y="1605"/>
                  </a:cubicBezTo>
                  <a:cubicBezTo>
                    <a:pt x="775" y="1599"/>
                    <a:pt x="792" y="1587"/>
                    <a:pt x="792" y="1574"/>
                  </a:cubicBezTo>
                  <a:cubicBezTo>
                    <a:pt x="792" y="1568"/>
                    <a:pt x="786" y="1568"/>
                    <a:pt x="781" y="1562"/>
                  </a:cubicBezTo>
                  <a:cubicBezTo>
                    <a:pt x="781" y="1562"/>
                    <a:pt x="781" y="1562"/>
                    <a:pt x="781" y="1555"/>
                  </a:cubicBezTo>
                  <a:cubicBezTo>
                    <a:pt x="781" y="1549"/>
                    <a:pt x="786" y="1543"/>
                    <a:pt x="786" y="1543"/>
                  </a:cubicBezTo>
                  <a:cubicBezTo>
                    <a:pt x="792" y="1537"/>
                    <a:pt x="798" y="1531"/>
                    <a:pt x="810" y="1531"/>
                  </a:cubicBezTo>
                  <a:cubicBezTo>
                    <a:pt x="816" y="1531"/>
                    <a:pt x="816" y="1543"/>
                    <a:pt x="816" y="1549"/>
                  </a:cubicBezTo>
                  <a:cubicBezTo>
                    <a:pt x="816" y="1549"/>
                    <a:pt x="857" y="1574"/>
                    <a:pt x="863" y="1574"/>
                  </a:cubicBezTo>
                  <a:cubicBezTo>
                    <a:pt x="875" y="1574"/>
                    <a:pt x="880" y="1562"/>
                    <a:pt x="880" y="1555"/>
                  </a:cubicBezTo>
                  <a:cubicBezTo>
                    <a:pt x="880" y="1555"/>
                    <a:pt x="880" y="1549"/>
                    <a:pt x="880" y="1543"/>
                  </a:cubicBezTo>
                  <a:cubicBezTo>
                    <a:pt x="880" y="1537"/>
                    <a:pt x="886" y="1531"/>
                    <a:pt x="886" y="1531"/>
                  </a:cubicBezTo>
                  <a:cubicBezTo>
                    <a:pt x="886" y="1524"/>
                    <a:pt x="886" y="1524"/>
                    <a:pt x="886" y="1518"/>
                  </a:cubicBezTo>
                  <a:cubicBezTo>
                    <a:pt x="886" y="1506"/>
                    <a:pt x="863" y="1499"/>
                    <a:pt x="863" y="1493"/>
                  </a:cubicBezTo>
                  <a:cubicBezTo>
                    <a:pt x="863" y="1475"/>
                    <a:pt x="886" y="1468"/>
                    <a:pt x="886" y="1456"/>
                  </a:cubicBezTo>
                  <a:cubicBezTo>
                    <a:pt x="886" y="1443"/>
                    <a:pt x="875" y="1443"/>
                    <a:pt x="875" y="1431"/>
                  </a:cubicBezTo>
                  <a:lnTo>
                    <a:pt x="845" y="1431"/>
                  </a:lnTo>
                  <a:cubicBezTo>
                    <a:pt x="833" y="1425"/>
                    <a:pt x="833" y="1412"/>
                    <a:pt x="833" y="1394"/>
                  </a:cubicBezTo>
                  <a:cubicBezTo>
                    <a:pt x="833" y="1375"/>
                    <a:pt x="845" y="1375"/>
                    <a:pt x="845" y="1363"/>
                  </a:cubicBezTo>
                  <a:cubicBezTo>
                    <a:pt x="839" y="1356"/>
                    <a:pt x="839" y="1356"/>
                    <a:pt x="833" y="1350"/>
                  </a:cubicBezTo>
                  <a:cubicBezTo>
                    <a:pt x="851" y="1344"/>
                    <a:pt x="845" y="1338"/>
                    <a:pt x="857" y="1331"/>
                  </a:cubicBezTo>
                  <a:cubicBezTo>
                    <a:pt x="863" y="1325"/>
                    <a:pt x="869" y="1325"/>
                    <a:pt x="869" y="1319"/>
                  </a:cubicBezTo>
                  <a:cubicBezTo>
                    <a:pt x="869" y="1300"/>
                    <a:pt x="880" y="1294"/>
                    <a:pt x="880" y="1282"/>
                  </a:cubicBezTo>
                  <a:cubicBezTo>
                    <a:pt x="880" y="1275"/>
                    <a:pt x="869" y="1275"/>
                    <a:pt x="869" y="1263"/>
                  </a:cubicBezTo>
                  <a:cubicBezTo>
                    <a:pt x="869" y="1257"/>
                    <a:pt x="880" y="1251"/>
                    <a:pt x="880" y="1244"/>
                  </a:cubicBezTo>
                  <a:cubicBezTo>
                    <a:pt x="880" y="1226"/>
                    <a:pt x="857" y="1226"/>
                    <a:pt x="857" y="1207"/>
                  </a:cubicBezTo>
                  <a:cubicBezTo>
                    <a:pt x="857" y="1195"/>
                    <a:pt x="869" y="1188"/>
                    <a:pt x="869" y="1182"/>
                  </a:cubicBezTo>
                  <a:cubicBezTo>
                    <a:pt x="869" y="1170"/>
                    <a:pt x="857" y="1170"/>
                    <a:pt x="857" y="1151"/>
                  </a:cubicBezTo>
                  <a:cubicBezTo>
                    <a:pt x="857" y="1126"/>
                    <a:pt x="892" y="1132"/>
                    <a:pt x="898" y="1114"/>
                  </a:cubicBezTo>
                  <a:lnTo>
                    <a:pt x="898" y="1108"/>
                  </a:lnTo>
                  <a:cubicBezTo>
                    <a:pt x="898" y="1108"/>
                    <a:pt x="898" y="1108"/>
                    <a:pt x="898" y="1108"/>
                  </a:cubicBezTo>
                  <a:cubicBezTo>
                    <a:pt x="886" y="1108"/>
                    <a:pt x="880" y="1108"/>
                    <a:pt x="869" y="1108"/>
                  </a:cubicBezTo>
                  <a:cubicBezTo>
                    <a:pt x="857" y="1101"/>
                    <a:pt x="857" y="1101"/>
                    <a:pt x="845" y="1101"/>
                  </a:cubicBezTo>
                  <a:cubicBezTo>
                    <a:pt x="833" y="1101"/>
                    <a:pt x="828" y="1101"/>
                    <a:pt x="816" y="1101"/>
                  </a:cubicBezTo>
                  <a:cubicBezTo>
                    <a:pt x="816" y="1064"/>
                    <a:pt x="816" y="1076"/>
                    <a:pt x="816" y="1052"/>
                  </a:cubicBezTo>
                  <a:cubicBezTo>
                    <a:pt x="816" y="1039"/>
                    <a:pt x="828" y="1027"/>
                    <a:pt x="828" y="1014"/>
                  </a:cubicBezTo>
                  <a:cubicBezTo>
                    <a:pt x="828" y="996"/>
                    <a:pt x="798" y="977"/>
                    <a:pt x="792" y="952"/>
                  </a:cubicBezTo>
                  <a:cubicBezTo>
                    <a:pt x="792" y="940"/>
                    <a:pt x="798" y="933"/>
                    <a:pt x="798" y="921"/>
                  </a:cubicBezTo>
                  <a:cubicBezTo>
                    <a:pt x="792" y="908"/>
                    <a:pt x="775" y="908"/>
                    <a:pt x="769" y="902"/>
                  </a:cubicBezTo>
                  <a:cubicBezTo>
                    <a:pt x="769" y="884"/>
                    <a:pt x="792" y="884"/>
                    <a:pt x="792" y="865"/>
                  </a:cubicBezTo>
                  <a:cubicBezTo>
                    <a:pt x="792" y="803"/>
                    <a:pt x="769" y="740"/>
                    <a:pt x="740" y="691"/>
                  </a:cubicBezTo>
                  <a:cubicBezTo>
                    <a:pt x="757" y="678"/>
                    <a:pt x="775" y="653"/>
                    <a:pt x="786" y="647"/>
                  </a:cubicBezTo>
                  <a:cubicBezTo>
                    <a:pt x="798" y="641"/>
                    <a:pt x="816" y="653"/>
                    <a:pt x="816" y="635"/>
                  </a:cubicBezTo>
                  <a:cubicBezTo>
                    <a:pt x="816" y="622"/>
                    <a:pt x="804" y="622"/>
                    <a:pt x="804" y="610"/>
                  </a:cubicBezTo>
                  <a:lnTo>
                    <a:pt x="828" y="541"/>
                  </a:lnTo>
                  <a:cubicBezTo>
                    <a:pt x="839" y="529"/>
                    <a:pt x="863" y="529"/>
                    <a:pt x="863" y="510"/>
                  </a:cubicBezTo>
                  <a:cubicBezTo>
                    <a:pt x="863" y="492"/>
                    <a:pt x="845" y="492"/>
                    <a:pt x="839" y="485"/>
                  </a:cubicBezTo>
                  <a:cubicBezTo>
                    <a:pt x="835" y="478"/>
                    <a:pt x="842" y="477"/>
                    <a:pt x="840" y="469"/>
                  </a:cubicBezTo>
                  <a:cubicBezTo>
                    <a:pt x="838" y="461"/>
                    <a:pt x="838" y="449"/>
                    <a:pt x="828" y="436"/>
                  </a:cubicBezTo>
                  <a:cubicBezTo>
                    <a:pt x="810" y="417"/>
                    <a:pt x="792" y="411"/>
                    <a:pt x="781" y="392"/>
                  </a:cubicBezTo>
                  <a:cubicBezTo>
                    <a:pt x="775" y="367"/>
                    <a:pt x="781" y="361"/>
                    <a:pt x="757" y="348"/>
                  </a:cubicBezTo>
                  <a:cubicBezTo>
                    <a:pt x="763" y="336"/>
                    <a:pt x="769" y="330"/>
                    <a:pt x="769" y="324"/>
                  </a:cubicBezTo>
                  <a:cubicBezTo>
                    <a:pt x="769" y="317"/>
                    <a:pt x="769" y="317"/>
                    <a:pt x="769" y="299"/>
                  </a:cubicBezTo>
                  <a:lnTo>
                    <a:pt x="763" y="299"/>
                  </a:lnTo>
                  <a:cubicBezTo>
                    <a:pt x="763" y="299"/>
                    <a:pt x="757" y="292"/>
                    <a:pt x="751" y="292"/>
                  </a:cubicBezTo>
                  <a:cubicBezTo>
                    <a:pt x="693" y="305"/>
                    <a:pt x="763" y="324"/>
                    <a:pt x="745" y="336"/>
                  </a:cubicBezTo>
                  <a:cubicBezTo>
                    <a:pt x="728" y="380"/>
                    <a:pt x="681" y="386"/>
                    <a:pt x="663" y="411"/>
                  </a:cubicBezTo>
                  <a:cubicBezTo>
                    <a:pt x="663" y="361"/>
                    <a:pt x="775" y="255"/>
                    <a:pt x="775" y="162"/>
                  </a:cubicBezTo>
                  <a:cubicBezTo>
                    <a:pt x="775" y="131"/>
                    <a:pt x="722" y="62"/>
                    <a:pt x="687" y="62"/>
                  </a:cubicBezTo>
                  <a:cubicBezTo>
                    <a:pt x="681" y="62"/>
                    <a:pt x="651" y="62"/>
                    <a:pt x="646" y="68"/>
                  </a:cubicBezTo>
                  <a:cubicBezTo>
                    <a:pt x="640" y="106"/>
                    <a:pt x="622" y="100"/>
                    <a:pt x="610" y="100"/>
                  </a:cubicBezTo>
                  <a:cubicBezTo>
                    <a:pt x="599" y="100"/>
                    <a:pt x="669" y="37"/>
                    <a:pt x="563" y="56"/>
                  </a:cubicBezTo>
                  <a:cubicBezTo>
                    <a:pt x="552" y="44"/>
                    <a:pt x="610" y="44"/>
                    <a:pt x="575" y="12"/>
                  </a:cubicBezTo>
                  <a:cubicBezTo>
                    <a:pt x="552" y="0"/>
                    <a:pt x="540" y="6"/>
                    <a:pt x="534" y="12"/>
                  </a:cubicBezTo>
                  <a:cubicBezTo>
                    <a:pt x="522" y="25"/>
                    <a:pt x="516" y="56"/>
                    <a:pt x="499" y="68"/>
                  </a:cubicBezTo>
                  <a:cubicBezTo>
                    <a:pt x="493" y="87"/>
                    <a:pt x="528" y="112"/>
                    <a:pt x="493" y="131"/>
                  </a:cubicBezTo>
                  <a:cubicBezTo>
                    <a:pt x="493" y="131"/>
                    <a:pt x="434" y="112"/>
                    <a:pt x="487" y="162"/>
                  </a:cubicBezTo>
                  <a:cubicBezTo>
                    <a:pt x="464" y="149"/>
                    <a:pt x="464" y="156"/>
                    <a:pt x="458" y="156"/>
                  </a:cubicBezTo>
                  <a:cubicBezTo>
                    <a:pt x="458" y="156"/>
                    <a:pt x="434" y="187"/>
                    <a:pt x="423" y="187"/>
                  </a:cubicBezTo>
                  <a:cubicBezTo>
                    <a:pt x="411" y="180"/>
                    <a:pt x="440" y="149"/>
                    <a:pt x="417" y="149"/>
                  </a:cubicBezTo>
                  <a:cubicBezTo>
                    <a:pt x="393" y="174"/>
                    <a:pt x="376" y="168"/>
                    <a:pt x="364" y="174"/>
                  </a:cubicBezTo>
                  <a:cubicBezTo>
                    <a:pt x="323" y="174"/>
                    <a:pt x="370" y="187"/>
                    <a:pt x="358" y="199"/>
                  </a:cubicBezTo>
                  <a:cubicBezTo>
                    <a:pt x="346" y="212"/>
                    <a:pt x="311" y="212"/>
                    <a:pt x="288" y="224"/>
                  </a:cubicBezTo>
                  <a:cubicBezTo>
                    <a:pt x="258" y="249"/>
                    <a:pt x="241" y="274"/>
                    <a:pt x="217" y="299"/>
                  </a:cubicBezTo>
                  <a:cubicBezTo>
                    <a:pt x="205" y="324"/>
                    <a:pt x="270" y="417"/>
                    <a:pt x="211" y="367"/>
                  </a:cubicBezTo>
                  <a:cubicBezTo>
                    <a:pt x="158" y="380"/>
                    <a:pt x="141" y="373"/>
                    <a:pt x="112" y="373"/>
                  </a:cubicBezTo>
                  <a:cubicBezTo>
                    <a:pt x="65" y="373"/>
                    <a:pt x="59" y="398"/>
                    <a:pt x="76" y="436"/>
                  </a:cubicBezTo>
                  <a:cubicBezTo>
                    <a:pt x="82" y="448"/>
                    <a:pt x="59" y="485"/>
                    <a:pt x="94" y="498"/>
                  </a:cubicBezTo>
                  <a:cubicBezTo>
                    <a:pt x="106" y="492"/>
                    <a:pt x="106" y="541"/>
                    <a:pt x="117" y="529"/>
                  </a:cubicBezTo>
                  <a:cubicBezTo>
                    <a:pt x="135" y="554"/>
                    <a:pt x="141" y="560"/>
                    <a:pt x="117" y="591"/>
                  </a:cubicBezTo>
                  <a:cubicBezTo>
                    <a:pt x="117" y="591"/>
                    <a:pt x="135" y="635"/>
                    <a:pt x="135" y="653"/>
                  </a:cubicBezTo>
                  <a:cubicBezTo>
                    <a:pt x="106" y="697"/>
                    <a:pt x="106" y="678"/>
                    <a:pt x="100" y="672"/>
                  </a:cubicBezTo>
                  <a:cubicBezTo>
                    <a:pt x="135" y="604"/>
                    <a:pt x="106" y="585"/>
                    <a:pt x="88" y="653"/>
                  </a:cubicBezTo>
                  <a:cubicBezTo>
                    <a:pt x="88" y="641"/>
                    <a:pt x="100" y="591"/>
                    <a:pt x="106" y="579"/>
                  </a:cubicBezTo>
                  <a:cubicBezTo>
                    <a:pt x="147" y="510"/>
                    <a:pt x="94" y="560"/>
                    <a:pt x="76" y="529"/>
                  </a:cubicBezTo>
                  <a:cubicBezTo>
                    <a:pt x="65" y="504"/>
                    <a:pt x="53" y="504"/>
                    <a:pt x="29" y="473"/>
                  </a:cubicBezTo>
                  <a:cubicBezTo>
                    <a:pt x="29" y="479"/>
                    <a:pt x="23" y="479"/>
                    <a:pt x="23" y="479"/>
                  </a:cubicBezTo>
                  <a:cubicBezTo>
                    <a:pt x="18" y="485"/>
                    <a:pt x="18" y="485"/>
                    <a:pt x="18" y="492"/>
                  </a:cubicBezTo>
                  <a:cubicBezTo>
                    <a:pt x="18" y="516"/>
                    <a:pt x="53" y="504"/>
                    <a:pt x="53" y="523"/>
                  </a:cubicBezTo>
                  <a:cubicBezTo>
                    <a:pt x="59" y="560"/>
                    <a:pt x="29" y="548"/>
                    <a:pt x="29" y="566"/>
                  </a:cubicBezTo>
                  <a:cubicBezTo>
                    <a:pt x="29" y="585"/>
                    <a:pt x="53" y="591"/>
                    <a:pt x="53" y="622"/>
                  </a:cubicBezTo>
                  <a:cubicBezTo>
                    <a:pt x="53" y="672"/>
                    <a:pt x="0" y="653"/>
                    <a:pt x="0" y="703"/>
                  </a:cubicBezTo>
                  <a:cubicBezTo>
                    <a:pt x="0" y="722"/>
                    <a:pt x="35" y="753"/>
                    <a:pt x="53" y="753"/>
                  </a:cubicBezTo>
                  <a:cubicBezTo>
                    <a:pt x="65" y="753"/>
                    <a:pt x="65" y="747"/>
                    <a:pt x="70" y="753"/>
                  </a:cubicBezTo>
                  <a:cubicBezTo>
                    <a:pt x="76" y="765"/>
                    <a:pt x="94" y="765"/>
                    <a:pt x="94" y="790"/>
                  </a:cubicBezTo>
                  <a:cubicBezTo>
                    <a:pt x="94" y="803"/>
                    <a:pt x="94" y="809"/>
                    <a:pt x="82" y="815"/>
                  </a:cubicBezTo>
                  <a:lnTo>
                    <a:pt x="88" y="821"/>
                  </a:lnTo>
                  <a:lnTo>
                    <a:pt x="88" y="828"/>
                  </a:lnTo>
                  <a:cubicBezTo>
                    <a:pt x="88" y="840"/>
                    <a:pt x="82" y="852"/>
                    <a:pt x="76" y="859"/>
                  </a:cubicBezTo>
                  <a:cubicBezTo>
                    <a:pt x="70" y="859"/>
                    <a:pt x="59" y="859"/>
                    <a:pt x="59" y="865"/>
                  </a:cubicBezTo>
                  <a:cubicBezTo>
                    <a:pt x="59" y="865"/>
                    <a:pt x="65" y="927"/>
                    <a:pt x="70" y="933"/>
                  </a:cubicBezTo>
                  <a:cubicBezTo>
                    <a:pt x="76" y="946"/>
                    <a:pt x="88" y="940"/>
                    <a:pt x="88" y="964"/>
                  </a:cubicBezTo>
                  <a:cubicBezTo>
                    <a:pt x="88" y="983"/>
                    <a:pt x="88" y="989"/>
                    <a:pt x="88" y="1014"/>
                  </a:cubicBezTo>
                  <a:cubicBezTo>
                    <a:pt x="88" y="1039"/>
                    <a:pt x="106" y="1045"/>
                    <a:pt x="117" y="1052"/>
                  </a:cubicBezTo>
                  <a:lnTo>
                    <a:pt x="123" y="1089"/>
                  </a:lnTo>
                  <a:cubicBezTo>
                    <a:pt x="123" y="1095"/>
                    <a:pt x="117" y="1101"/>
                    <a:pt x="117" y="1108"/>
                  </a:cubicBezTo>
                  <a:cubicBezTo>
                    <a:pt x="117" y="1120"/>
                    <a:pt x="147" y="1126"/>
                    <a:pt x="158" y="1132"/>
                  </a:cubicBezTo>
                  <a:cubicBezTo>
                    <a:pt x="164" y="1145"/>
                    <a:pt x="164" y="1151"/>
                    <a:pt x="164" y="1170"/>
                  </a:cubicBezTo>
                  <a:cubicBezTo>
                    <a:pt x="164" y="1201"/>
                    <a:pt x="135" y="1195"/>
                    <a:pt x="135" y="1226"/>
                  </a:cubicBezTo>
                  <a:cubicBezTo>
                    <a:pt x="135" y="1238"/>
                    <a:pt x="147" y="1251"/>
                    <a:pt x="147" y="1263"/>
                  </a:cubicBezTo>
                  <a:cubicBezTo>
                    <a:pt x="147" y="1282"/>
                    <a:pt x="123" y="1288"/>
                    <a:pt x="117" y="1300"/>
                  </a:cubicBezTo>
                  <a:cubicBezTo>
                    <a:pt x="117" y="1313"/>
                    <a:pt x="117" y="1319"/>
                    <a:pt x="112" y="1325"/>
                  </a:cubicBezTo>
                  <a:cubicBezTo>
                    <a:pt x="112" y="1325"/>
                    <a:pt x="106" y="1325"/>
                    <a:pt x="100" y="1325"/>
                  </a:cubicBezTo>
                  <a:cubicBezTo>
                    <a:pt x="100" y="1363"/>
                    <a:pt x="117" y="1387"/>
                    <a:pt x="147" y="1387"/>
                  </a:cubicBezTo>
                  <a:cubicBezTo>
                    <a:pt x="153" y="1425"/>
                    <a:pt x="88" y="1412"/>
                    <a:pt x="88" y="1450"/>
                  </a:cubicBezTo>
                  <a:cubicBezTo>
                    <a:pt x="88" y="1462"/>
                    <a:pt x="100" y="1462"/>
                    <a:pt x="100" y="1481"/>
                  </a:cubicBezTo>
                  <a:cubicBezTo>
                    <a:pt x="100" y="1493"/>
                    <a:pt x="100" y="1506"/>
                    <a:pt x="100" y="1512"/>
                  </a:cubicBezTo>
                  <a:cubicBezTo>
                    <a:pt x="100" y="1518"/>
                    <a:pt x="106" y="1524"/>
                    <a:pt x="112" y="1524"/>
                  </a:cubicBezTo>
                  <a:cubicBezTo>
                    <a:pt x="129" y="1524"/>
                    <a:pt x="141" y="1518"/>
                    <a:pt x="158" y="1518"/>
                  </a:cubicBezTo>
                  <a:cubicBezTo>
                    <a:pt x="188" y="1518"/>
                    <a:pt x="182" y="1543"/>
                    <a:pt x="205" y="1549"/>
                  </a:cubicBezTo>
                  <a:cubicBezTo>
                    <a:pt x="205" y="1555"/>
                    <a:pt x="211" y="1568"/>
                    <a:pt x="217" y="1574"/>
                  </a:cubicBezTo>
                  <a:cubicBezTo>
                    <a:pt x="229" y="1587"/>
                    <a:pt x="247" y="1580"/>
                    <a:pt x="247" y="1599"/>
                  </a:cubicBezTo>
                  <a:cubicBezTo>
                    <a:pt x="247" y="1618"/>
                    <a:pt x="223" y="1630"/>
                    <a:pt x="223" y="1655"/>
                  </a:cubicBezTo>
                  <a:cubicBezTo>
                    <a:pt x="223" y="1686"/>
                    <a:pt x="276" y="1667"/>
                    <a:pt x="276" y="1699"/>
                  </a:cubicBezTo>
                  <a:cubicBezTo>
                    <a:pt x="276" y="1723"/>
                    <a:pt x="247" y="1723"/>
                    <a:pt x="247" y="1748"/>
                  </a:cubicBezTo>
                  <a:cubicBezTo>
                    <a:pt x="247" y="1755"/>
                    <a:pt x="247" y="1786"/>
                    <a:pt x="247" y="1798"/>
                  </a:cubicBezTo>
                  <a:cubicBezTo>
                    <a:pt x="247" y="1817"/>
                    <a:pt x="270" y="1823"/>
                    <a:pt x="270" y="1854"/>
                  </a:cubicBezTo>
                  <a:cubicBezTo>
                    <a:pt x="270" y="1879"/>
                    <a:pt x="247" y="1867"/>
                    <a:pt x="247" y="1885"/>
                  </a:cubicBezTo>
                </a:path>
              </a:pathLst>
            </a:custGeom>
            <a:solidFill>
              <a:srgbClr val="F99D33"/>
            </a:solidFill>
            <a:ln w="6350" cap="flat" cmpd="sng">
              <a:solidFill>
                <a:srgbClr val="60606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ru-RU" dirty="0"/>
            </a:p>
          </p:txBody>
        </p:sp>
        <p:sp>
          <p:nvSpPr>
            <p:cNvPr id="443" name="Freeform 476"/>
            <p:cNvSpPr>
              <a:spLocks/>
            </p:cNvSpPr>
            <p:nvPr/>
          </p:nvSpPr>
          <p:spPr bwMode="auto">
            <a:xfrm>
              <a:off x="4121151" y="1632049"/>
              <a:ext cx="1316038" cy="1474787"/>
            </a:xfrm>
            <a:custGeom>
              <a:avLst/>
              <a:gdLst>
                <a:gd name="T0" fmla="*/ 78 w 862"/>
                <a:gd name="T1" fmla="*/ 959 h 922"/>
                <a:gd name="T2" fmla="*/ 105 w 862"/>
                <a:gd name="T3" fmla="*/ 967 h 922"/>
                <a:gd name="T4" fmla="*/ 129 w 862"/>
                <a:gd name="T5" fmla="*/ 934 h 922"/>
                <a:gd name="T6" fmla="*/ 143 w 862"/>
                <a:gd name="T7" fmla="*/ 982 h 922"/>
                <a:gd name="T8" fmla="*/ 176 w 862"/>
                <a:gd name="T9" fmla="*/ 985 h 922"/>
                <a:gd name="T10" fmla="*/ 223 w 862"/>
                <a:gd name="T11" fmla="*/ 991 h 922"/>
                <a:gd name="T12" fmla="*/ 262 w 862"/>
                <a:gd name="T13" fmla="*/ 890 h 922"/>
                <a:gd name="T14" fmla="*/ 284 w 862"/>
                <a:gd name="T15" fmla="*/ 855 h 922"/>
                <a:gd name="T16" fmla="*/ 345 w 862"/>
                <a:gd name="T17" fmla="*/ 761 h 922"/>
                <a:gd name="T18" fmla="*/ 371 w 862"/>
                <a:gd name="T19" fmla="*/ 747 h 922"/>
                <a:gd name="T20" fmla="*/ 388 w 862"/>
                <a:gd name="T21" fmla="*/ 750 h 922"/>
                <a:gd name="T22" fmla="*/ 402 w 862"/>
                <a:gd name="T23" fmla="*/ 765 h 922"/>
                <a:gd name="T24" fmla="*/ 429 w 862"/>
                <a:gd name="T25" fmla="*/ 761 h 922"/>
                <a:gd name="T26" fmla="*/ 454 w 862"/>
                <a:gd name="T27" fmla="*/ 775 h 922"/>
                <a:gd name="T28" fmla="*/ 472 w 862"/>
                <a:gd name="T29" fmla="*/ 750 h 922"/>
                <a:gd name="T30" fmla="*/ 492 w 862"/>
                <a:gd name="T31" fmla="*/ 762 h 922"/>
                <a:gd name="T32" fmla="*/ 514 w 862"/>
                <a:gd name="T33" fmla="*/ 716 h 922"/>
                <a:gd name="T34" fmla="*/ 550 w 862"/>
                <a:gd name="T35" fmla="*/ 686 h 922"/>
                <a:gd name="T36" fmla="*/ 575 w 862"/>
                <a:gd name="T37" fmla="*/ 562 h 922"/>
                <a:gd name="T38" fmla="*/ 562 w 862"/>
                <a:gd name="T39" fmla="*/ 462 h 922"/>
                <a:gd name="T40" fmla="*/ 511 w 862"/>
                <a:gd name="T41" fmla="*/ 372 h 922"/>
                <a:gd name="T42" fmla="*/ 505 w 862"/>
                <a:gd name="T43" fmla="*/ 306 h 922"/>
                <a:gd name="T44" fmla="*/ 493 w 862"/>
                <a:gd name="T45" fmla="*/ 327 h 922"/>
                <a:gd name="T46" fmla="*/ 477 w 862"/>
                <a:gd name="T47" fmla="*/ 406 h 922"/>
                <a:gd name="T48" fmla="*/ 453 w 862"/>
                <a:gd name="T49" fmla="*/ 399 h 922"/>
                <a:gd name="T50" fmla="*/ 525 w 862"/>
                <a:gd name="T51" fmla="*/ 172 h 922"/>
                <a:gd name="T52" fmla="*/ 482 w 862"/>
                <a:gd name="T53" fmla="*/ 79 h 922"/>
                <a:gd name="T54" fmla="*/ 434 w 862"/>
                <a:gd name="T55" fmla="*/ 63 h 922"/>
                <a:gd name="T56" fmla="*/ 411 w 862"/>
                <a:gd name="T57" fmla="*/ 104 h 922"/>
                <a:gd name="T58" fmla="*/ 393 w 862"/>
                <a:gd name="T59" fmla="*/ 49 h 922"/>
                <a:gd name="T60" fmla="*/ 394 w 862"/>
                <a:gd name="T61" fmla="*/ 30 h 922"/>
                <a:gd name="T62" fmla="*/ 365 w 862"/>
                <a:gd name="T63" fmla="*/ 0 h 922"/>
                <a:gd name="T64" fmla="*/ 335 w 862"/>
                <a:gd name="T65" fmla="*/ 76 h 922"/>
                <a:gd name="T66" fmla="*/ 323 w 862"/>
                <a:gd name="T67" fmla="*/ 131 h 922"/>
                <a:gd name="T68" fmla="*/ 326 w 862"/>
                <a:gd name="T69" fmla="*/ 164 h 922"/>
                <a:gd name="T70" fmla="*/ 286 w 862"/>
                <a:gd name="T71" fmla="*/ 196 h 922"/>
                <a:gd name="T72" fmla="*/ 281 w 862"/>
                <a:gd name="T73" fmla="*/ 155 h 922"/>
                <a:gd name="T74" fmla="*/ 235 w 862"/>
                <a:gd name="T75" fmla="*/ 178 h 922"/>
                <a:gd name="T76" fmla="*/ 235 w 862"/>
                <a:gd name="T77" fmla="*/ 219 h 922"/>
                <a:gd name="T78" fmla="*/ 170 w 862"/>
                <a:gd name="T79" fmla="*/ 273 h 922"/>
                <a:gd name="T80" fmla="*/ 144 w 862"/>
                <a:gd name="T81" fmla="*/ 339 h 922"/>
                <a:gd name="T82" fmla="*/ 156 w 862"/>
                <a:gd name="T83" fmla="*/ 405 h 922"/>
                <a:gd name="T84" fmla="*/ 86 w 862"/>
                <a:gd name="T85" fmla="*/ 399 h 922"/>
                <a:gd name="T86" fmla="*/ 47 w 862"/>
                <a:gd name="T87" fmla="*/ 412 h 922"/>
                <a:gd name="T88" fmla="*/ 49 w 862"/>
                <a:gd name="T89" fmla="*/ 518 h 922"/>
                <a:gd name="T90" fmla="*/ 83 w 862"/>
                <a:gd name="T91" fmla="*/ 575 h 922"/>
                <a:gd name="T92" fmla="*/ 86 w 862"/>
                <a:gd name="T93" fmla="*/ 672 h 922"/>
                <a:gd name="T94" fmla="*/ 73 w 862"/>
                <a:gd name="T95" fmla="*/ 725 h 922"/>
                <a:gd name="T96" fmla="*/ 77 w 862"/>
                <a:gd name="T97" fmla="*/ 656 h 922"/>
                <a:gd name="T98" fmla="*/ 57 w 862"/>
                <a:gd name="T99" fmla="*/ 698 h 922"/>
                <a:gd name="T100" fmla="*/ 79 w 862"/>
                <a:gd name="T101" fmla="*/ 595 h 922"/>
                <a:gd name="T102" fmla="*/ 53 w 862"/>
                <a:gd name="T103" fmla="*/ 568 h 922"/>
                <a:gd name="T104" fmla="*/ 17 w 862"/>
                <a:gd name="T105" fmla="*/ 508 h 922"/>
                <a:gd name="T106" fmla="*/ 14 w 862"/>
                <a:gd name="T107" fmla="*/ 542 h 922"/>
                <a:gd name="T108" fmla="*/ 34 w 862"/>
                <a:gd name="T109" fmla="*/ 581 h 922"/>
                <a:gd name="T110" fmla="*/ 33 w 862"/>
                <a:gd name="T111" fmla="*/ 654 h 922"/>
                <a:gd name="T112" fmla="*/ 13 w 862"/>
                <a:gd name="T113" fmla="*/ 713 h 922"/>
                <a:gd name="T114" fmla="*/ 11 w 862"/>
                <a:gd name="T115" fmla="*/ 783 h 922"/>
                <a:gd name="T116" fmla="*/ 39 w 862"/>
                <a:gd name="T117" fmla="*/ 808 h 922"/>
                <a:gd name="T118" fmla="*/ 57 w 862"/>
                <a:gd name="T119" fmla="*/ 826 h 922"/>
                <a:gd name="T120" fmla="*/ 59 w 862"/>
                <a:gd name="T121" fmla="*/ 873 h 922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</a:gdLst>
              <a:ahLst/>
              <a:cxnLst>
                <a:cxn ang="T122">
                  <a:pos x="T0" y="T1"/>
                </a:cxn>
                <a:cxn ang="T123">
                  <a:pos x="T2" y="T3"/>
                </a:cxn>
                <a:cxn ang="T124">
                  <a:pos x="T4" y="T5"/>
                </a:cxn>
                <a:cxn ang="T125">
                  <a:pos x="T6" y="T7"/>
                </a:cxn>
                <a:cxn ang="T126">
                  <a:pos x="T8" y="T9"/>
                </a:cxn>
                <a:cxn ang="T127">
                  <a:pos x="T10" y="T11"/>
                </a:cxn>
                <a:cxn ang="T128">
                  <a:pos x="T12" y="T13"/>
                </a:cxn>
                <a:cxn ang="T129">
                  <a:pos x="T14" y="T15"/>
                </a:cxn>
                <a:cxn ang="T130">
                  <a:pos x="T16" y="T17"/>
                </a:cxn>
                <a:cxn ang="T131">
                  <a:pos x="T18" y="T19"/>
                </a:cxn>
                <a:cxn ang="T132">
                  <a:pos x="T20" y="T21"/>
                </a:cxn>
                <a:cxn ang="T133">
                  <a:pos x="T22" y="T23"/>
                </a:cxn>
                <a:cxn ang="T134">
                  <a:pos x="T24" y="T25"/>
                </a:cxn>
                <a:cxn ang="T135">
                  <a:pos x="T26" y="T27"/>
                </a:cxn>
                <a:cxn ang="T136">
                  <a:pos x="T28" y="T29"/>
                </a:cxn>
                <a:cxn ang="T137">
                  <a:pos x="T30" y="T31"/>
                </a:cxn>
                <a:cxn ang="T138">
                  <a:pos x="T32" y="T33"/>
                </a:cxn>
                <a:cxn ang="T139">
                  <a:pos x="T34" y="T35"/>
                </a:cxn>
                <a:cxn ang="T140">
                  <a:pos x="T36" y="T37"/>
                </a:cxn>
                <a:cxn ang="T141">
                  <a:pos x="T38" y="T39"/>
                </a:cxn>
                <a:cxn ang="T142">
                  <a:pos x="T40" y="T41"/>
                </a:cxn>
                <a:cxn ang="T143">
                  <a:pos x="T42" y="T43"/>
                </a:cxn>
                <a:cxn ang="T144">
                  <a:pos x="T44" y="T45"/>
                </a:cxn>
                <a:cxn ang="T145">
                  <a:pos x="T46" y="T47"/>
                </a:cxn>
                <a:cxn ang="T146">
                  <a:pos x="T48" y="T49"/>
                </a:cxn>
                <a:cxn ang="T147">
                  <a:pos x="T50" y="T51"/>
                </a:cxn>
                <a:cxn ang="T148">
                  <a:pos x="T52" y="T53"/>
                </a:cxn>
                <a:cxn ang="T149">
                  <a:pos x="T54" y="T55"/>
                </a:cxn>
                <a:cxn ang="T150">
                  <a:pos x="T56" y="T57"/>
                </a:cxn>
                <a:cxn ang="T151">
                  <a:pos x="T58" y="T59"/>
                </a:cxn>
                <a:cxn ang="T152">
                  <a:pos x="T60" y="T61"/>
                </a:cxn>
                <a:cxn ang="T153">
                  <a:pos x="T62" y="T63"/>
                </a:cxn>
                <a:cxn ang="T154">
                  <a:pos x="T64" y="T65"/>
                </a:cxn>
                <a:cxn ang="T155">
                  <a:pos x="T66" y="T67"/>
                </a:cxn>
                <a:cxn ang="T156">
                  <a:pos x="T68" y="T69"/>
                </a:cxn>
                <a:cxn ang="T157">
                  <a:pos x="T70" y="T71"/>
                </a:cxn>
                <a:cxn ang="T158">
                  <a:pos x="T72" y="T73"/>
                </a:cxn>
                <a:cxn ang="T159">
                  <a:pos x="T74" y="T75"/>
                </a:cxn>
                <a:cxn ang="T160">
                  <a:pos x="T76" y="T77"/>
                </a:cxn>
                <a:cxn ang="T161">
                  <a:pos x="T78" y="T79"/>
                </a:cxn>
                <a:cxn ang="T162">
                  <a:pos x="T80" y="T81"/>
                </a:cxn>
                <a:cxn ang="T163">
                  <a:pos x="T82" y="T83"/>
                </a:cxn>
                <a:cxn ang="T164">
                  <a:pos x="T84" y="T85"/>
                </a:cxn>
                <a:cxn ang="T165">
                  <a:pos x="T86" y="T87"/>
                </a:cxn>
                <a:cxn ang="T166">
                  <a:pos x="T88" y="T89"/>
                </a:cxn>
                <a:cxn ang="T167">
                  <a:pos x="T90" y="T91"/>
                </a:cxn>
                <a:cxn ang="T168">
                  <a:pos x="T92" y="T93"/>
                </a:cxn>
                <a:cxn ang="T169">
                  <a:pos x="T94" y="T95"/>
                </a:cxn>
                <a:cxn ang="T170">
                  <a:pos x="T96" y="T97"/>
                </a:cxn>
                <a:cxn ang="T171">
                  <a:pos x="T98" y="T99"/>
                </a:cxn>
                <a:cxn ang="T172">
                  <a:pos x="T100" y="T101"/>
                </a:cxn>
                <a:cxn ang="T173">
                  <a:pos x="T102" y="T103"/>
                </a:cxn>
                <a:cxn ang="T174">
                  <a:pos x="T104" y="T105"/>
                </a:cxn>
                <a:cxn ang="T175">
                  <a:pos x="T106" y="T107"/>
                </a:cxn>
                <a:cxn ang="T176">
                  <a:pos x="T108" y="T109"/>
                </a:cxn>
                <a:cxn ang="T177">
                  <a:pos x="T110" y="T111"/>
                </a:cxn>
                <a:cxn ang="T178">
                  <a:pos x="T112" y="T113"/>
                </a:cxn>
                <a:cxn ang="T179">
                  <a:pos x="T114" y="T115"/>
                </a:cxn>
                <a:cxn ang="T180">
                  <a:pos x="T116" y="T117"/>
                </a:cxn>
                <a:cxn ang="T181">
                  <a:pos x="T118" y="T119"/>
                </a:cxn>
                <a:cxn ang="T182">
                  <a:pos x="T120" y="T121"/>
                </a:cxn>
              </a:cxnLst>
              <a:rect l="0" t="0" r="r" b="b"/>
              <a:pathLst>
                <a:path w="862" h="922">
                  <a:moveTo>
                    <a:pt x="86" y="828"/>
                  </a:moveTo>
                  <a:lnTo>
                    <a:pt x="98" y="853"/>
                  </a:lnTo>
                  <a:lnTo>
                    <a:pt x="114" y="889"/>
                  </a:lnTo>
                  <a:lnTo>
                    <a:pt x="132" y="918"/>
                  </a:lnTo>
                  <a:lnTo>
                    <a:pt x="146" y="921"/>
                  </a:lnTo>
                  <a:lnTo>
                    <a:pt x="155" y="897"/>
                  </a:lnTo>
                  <a:lnTo>
                    <a:pt x="164" y="876"/>
                  </a:lnTo>
                  <a:lnTo>
                    <a:pt x="173" y="867"/>
                  </a:lnTo>
                  <a:lnTo>
                    <a:pt x="191" y="864"/>
                  </a:lnTo>
                  <a:lnTo>
                    <a:pt x="200" y="874"/>
                  </a:lnTo>
                  <a:lnTo>
                    <a:pt x="206" y="894"/>
                  </a:lnTo>
                  <a:lnTo>
                    <a:pt x="212" y="912"/>
                  </a:lnTo>
                  <a:lnTo>
                    <a:pt x="224" y="922"/>
                  </a:lnTo>
                  <a:lnTo>
                    <a:pt x="242" y="916"/>
                  </a:lnTo>
                  <a:lnTo>
                    <a:pt x="261" y="915"/>
                  </a:lnTo>
                  <a:lnTo>
                    <a:pt x="282" y="918"/>
                  </a:lnTo>
                  <a:lnTo>
                    <a:pt x="317" y="916"/>
                  </a:lnTo>
                  <a:lnTo>
                    <a:pt x="330" y="921"/>
                  </a:lnTo>
                  <a:lnTo>
                    <a:pt x="344" y="901"/>
                  </a:lnTo>
                  <a:lnTo>
                    <a:pt x="371" y="849"/>
                  </a:lnTo>
                  <a:lnTo>
                    <a:pt x="387" y="826"/>
                  </a:lnTo>
                  <a:lnTo>
                    <a:pt x="408" y="826"/>
                  </a:lnTo>
                  <a:lnTo>
                    <a:pt x="416" y="808"/>
                  </a:lnTo>
                  <a:lnTo>
                    <a:pt x="419" y="795"/>
                  </a:lnTo>
                  <a:lnTo>
                    <a:pt x="443" y="754"/>
                  </a:lnTo>
                  <a:lnTo>
                    <a:pt x="483" y="721"/>
                  </a:lnTo>
                  <a:lnTo>
                    <a:pt x="510" y="705"/>
                  </a:lnTo>
                  <a:lnTo>
                    <a:pt x="527" y="703"/>
                  </a:lnTo>
                  <a:lnTo>
                    <a:pt x="536" y="709"/>
                  </a:lnTo>
                  <a:lnTo>
                    <a:pt x="548" y="694"/>
                  </a:lnTo>
                  <a:lnTo>
                    <a:pt x="554" y="685"/>
                  </a:lnTo>
                  <a:lnTo>
                    <a:pt x="566" y="682"/>
                  </a:lnTo>
                  <a:lnTo>
                    <a:pt x="573" y="696"/>
                  </a:lnTo>
                  <a:lnTo>
                    <a:pt x="578" y="705"/>
                  </a:lnTo>
                  <a:lnTo>
                    <a:pt x="584" y="714"/>
                  </a:lnTo>
                  <a:lnTo>
                    <a:pt x="594" y="709"/>
                  </a:lnTo>
                  <a:lnTo>
                    <a:pt x="602" y="702"/>
                  </a:lnTo>
                  <a:lnTo>
                    <a:pt x="620" y="700"/>
                  </a:lnTo>
                  <a:lnTo>
                    <a:pt x="633" y="705"/>
                  </a:lnTo>
                  <a:lnTo>
                    <a:pt x="650" y="712"/>
                  </a:lnTo>
                  <a:lnTo>
                    <a:pt x="662" y="712"/>
                  </a:lnTo>
                  <a:lnTo>
                    <a:pt x="672" y="717"/>
                  </a:lnTo>
                  <a:lnTo>
                    <a:pt x="683" y="715"/>
                  </a:lnTo>
                  <a:lnTo>
                    <a:pt x="690" y="703"/>
                  </a:lnTo>
                  <a:lnTo>
                    <a:pt x="699" y="696"/>
                  </a:lnTo>
                  <a:lnTo>
                    <a:pt x="711" y="703"/>
                  </a:lnTo>
                  <a:lnTo>
                    <a:pt x="717" y="712"/>
                  </a:lnTo>
                  <a:lnTo>
                    <a:pt x="728" y="706"/>
                  </a:lnTo>
                  <a:lnTo>
                    <a:pt x="732" y="687"/>
                  </a:lnTo>
                  <a:lnTo>
                    <a:pt x="744" y="678"/>
                  </a:lnTo>
                  <a:lnTo>
                    <a:pt x="759" y="666"/>
                  </a:lnTo>
                  <a:lnTo>
                    <a:pt x="777" y="648"/>
                  </a:lnTo>
                  <a:lnTo>
                    <a:pt x="785" y="640"/>
                  </a:lnTo>
                  <a:lnTo>
                    <a:pt x="815" y="636"/>
                  </a:lnTo>
                  <a:cubicBezTo>
                    <a:pt x="821" y="616"/>
                    <a:pt x="801" y="626"/>
                    <a:pt x="803" y="610"/>
                  </a:cubicBezTo>
                  <a:cubicBezTo>
                    <a:pt x="805" y="594"/>
                    <a:pt x="816" y="555"/>
                    <a:pt x="824" y="540"/>
                  </a:cubicBezTo>
                  <a:cubicBezTo>
                    <a:pt x="832" y="525"/>
                    <a:pt x="845" y="530"/>
                    <a:pt x="851" y="522"/>
                  </a:cubicBezTo>
                  <a:cubicBezTo>
                    <a:pt x="856" y="512"/>
                    <a:pt x="862" y="499"/>
                    <a:pt x="860" y="492"/>
                  </a:cubicBezTo>
                  <a:cubicBezTo>
                    <a:pt x="858" y="485"/>
                    <a:pt x="842" y="490"/>
                    <a:pt x="837" y="480"/>
                  </a:cubicBezTo>
                  <a:lnTo>
                    <a:pt x="828" y="432"/>
                  </a:lnTo>
                  <a:lnTo>
                    <a:pt x="782" y="394"/>
                  </a:lnTo>
                  <a:lnTo>
                    <a:pt x="771" y="355"/>
                  </a:lnTo>
                  <a:lnTo>
                    <a:pt x="756" y="342"/>
                  </a:lnTo>
                  <a:lnTo>
                    <a:pt x="764" y="322"/>
                  </a:lnTo>
                  <a:lnTo>
                    <a:pt x="770" y="292"/>
                  </a:lnTo>
                  <a:lnTo>
                    <a:pt x="746" y="286"/>
                  </a:lnTo>
                  <a:lnTo>
                    <a:pt x="735" y="289"/>
                  </a:lnTo>
                  <a:lnTo>
                    <a:pt x="726" y="295"/>
                  </a:lnTo>
                  <a:lnTo>
                    <a:pt x="729" y="307"/>
                  </a:lnTo>
                  <a:lnTo>
                    <a:pt x="746" y="322"/>
                  </a:lnTo>
                  <a:lnTo>
                    <a:pt x="741" y="339"/>
                  </a:lnTo>
                  <a:lnTo>
                    <a:pt x="705" y="376"/>
                  </a:lnTo>
                  <a:lnTo>
                    <a:pt x="677" y="387"/>
                  </a:lnTo>
                  <a:lnTo>
                    <a:pt x="657" y="411"/>
                  </a:lnTo>
                  <a:lnTo>
                    <a:pt x="671" y="369"/>
                  </a:lnTo>
                  <a:lnTo>
                    <a:pt x="738" y="261"/>
                  </a:lnTo>
                  <a:lnTo>
                    <a:pt x="765" y="204"/>
                  </a:lnTo>
                  <a:lnTo>
                    <a:pt x="776" y="162"/>
                  </a:lnTo>
                  <a:lnTo>
                    <a:pt x="764" y="126"/>
                  </a:lnTo>
                  <a:lnTo>
                    <a:pt x="738" y="88"/>
                  </a:lnTo>
                  <a:lnTo>
                    <a:pt x="711" y="69"/>
                  </a:lnTo>
                  <a:lnTo>
                    <a:pt x="689" y="55"/>
                  </a:lnTo>
                  <a:lnTo>
                    <a:pt x="666" y="57"/>
                  </a:lnTo>
                  <a:lnTo>
                    <a:pt x="642" y="63"/>
                  </a:lnTo>
                  <a:lnTo>
                    <a:pt x="639" y="84"/>
                  </a:lnTo>
                  <a:lnTo>
                    <a:pt x="623" y="94"/>
                  </a:lnTo>
                  <a:lnTo>
                    <a:pt x="606" y="94"/>
                  </a:lnTo>
                  <a:lnTo>
                    <a:pt x="623" y="64"/>
                  </a:lnTo>
                  <a:lnTo>
                    <a:pt x="611" y="46"/>
                  </a:lnTo>
                  <a:lnTo>
                    <a:pt x="581" y="49"/>
                  </a:lnTo>
                  <a:lnTo>
                    <a:pt x="557" y="49"/>
                  </a:lnTo>
                  <a:lnTo>
                    <a:pt x="572" y="39"/>
                  </a:lnTo>
                  <a:lnTo>
                    <a:pt x="582" y="30"/>
                  </a:lnTo>
                  <a:lnTo>
                    <a:pt x="581" y="15"/>
                  </a:lnTo>
                  <a:lnTo>
                    <a:pt x="561" y="0"/>
                  </a:lnTo>
                  <a:lnTo>
                    <a:pt x="540" y="0"/>
                  </a:lnTo>
                  <a:lnTo>
                    <a:pt x="525" y="12"/>
                  </a:lnTo>
                  <a:lnTo>
                    <a:pt x="506" y="54"/>
                  </a:lnTo>
                  <a:lnTo>
                    <a:pt x="495" y="66"/>
                  </a:lnTo>
                  <a:lnTo>
                    <a:pt x="507" y="106"/>
                  </a:lnTo>
                  <a:lnTo>
                    <a:pt x="495" y="126"/>
                  </a:lnTo>
                  <a:lnTo>
                    <a:pt x="477" y="121"/>
                  </a:lnTo>
                  <a:lnTo>
                    <a:pt x="461" y="126"/>
                  </a:lnTo>
                  <a:lnTo>
                    <a:pt x="468" y="141"/>
                  </a:lnTo>
                  <a:lnTo>
                    <a:pt x="482" y="154"/>
                  </a:lnTo>
                  <a:lnTo>
                    <a:pt x="458" y="147"/>
                  </a:lnTo>
                  <a:lnTo>
                    <a:pt x="446" y="160"/>
                  </a:lnTo>
                  <a:lnTo>
                    <a:pt x="422" y="186"/>
                  </a:lnTo>
                  <a:lnTo>
                    <a:pt x="417" y="168"/>
                  </a:lnTo>
                  <a:lnTo>
                    <a:pt x="428" y="147"/>
                  </a:lnTo>
                  <a:lnTo>
                    <a:pt x="416" y="145"/>
                  </a:lnTo>
                  <a:lnTo>
                    <a:pt x="387" y="163"/>
                  </a:lnTo>
                  <a:lnTo>
                    <a:pt x="365" y="165"/>
                  </a:lnTo>
                  <a:lnTo>
                    <a:pt x="347" y="168"/>
                  </a:lnTo>
                  <a:lnTo>
                    <a:pt x="350" y="181"/>
                  </a:lnTo>
                  <a:lnTo>
                    <a:pt x="359" y="190"/>
                  </a:lnTo>
                  <a:lnTo>
                    <a:pt x="347" y="199"/>
                  </a:lnTo>
                  <a:lnTo>
                    <a:pt x="314" y="208"/>
                  </a:lnTo>
                  <a:lnTo>
                    <a:pt x="279" y="222"/>
                  </a:lnTo>
                  <a:lnTo>
                    <a:pt x="252" y="253"/>
                  </a:lnTo>
                  <a:lnTo>
                    <a:pt x="231" y="271"/>
                  </a:lnTo>
                  <a:lnTo>
                    <a:pt x="216" y="294"/>
                  </a:lnTo>
                  <a:lnTo>
                    <a:pt x="213" y="316"/>
                  </a:lnTo>
                  <a:lnTo>
                    <a:pt x="222" y="340"/>
                  </a:lnTo>
                  <a:lnTo>
                    <a:pt x="233" y="367"/>
                  </a:lnTo>
                  <a:lnTo>
                    <a:pt x="230" y="375"/>
                  </a:lnTo>
                  <a:lnTo>
                    <a:pt x="209" y="361"/>
                  </a:lnTo>
                  <a:lnTo>
                    <a:pt x="171" y="367"/>
                  </a:lnTo>
                  <a:lnTo>
                    <a:pt x="128" y="369"/>
                  </a:lnTo>
                  <a:lnTo>
                    <a:pt x="105" y="367"/>
                  </a:lnTo>
                  <a:lnTo>
                    <a:pt x="84" y="369"/>
                  </a:lnTo>
                  <a:lnTo>
                    <a:pt x="69" y="382"/>
                  </a:lnTo>
                  <a:lnTo>
                    <a:pt x="63" y="400"/>
                  </a:lnTo>
                  <a:lnTo>
                    <a:pt x="74" y="435"/>
                  </a:lnTo>
                  <a:lnTo>
                    <a:pt x="72" y="478"/>
                  </a:lnTo>
                  <a:lnTo>
                    <a:pt x="95" y="493"/>
                  </a:lnTo>
                  <a:lnTo>
                    <a:pt x="111" y="525"/>
                  </a:lnTo>
                  <a:lnTo>
                    <a:pt x="123" y="535"/>
                  </a:lnTo>
                  <a:lnTo>
                    <a:pt x="131" y="555"/>
                  </a:lnTo>
                  <a:lnTo>
                    <a:pt x="114" y="586"/>
                  </a:lnTo>
                  <a:lnTo>
                    <a:pt x="128" y="622"/>
                  </a:lnTo>
                  <a:lnTo>
                    <a:pt x="132" y="646"/>
                  </a:lnTo>
                  <a:lnTo>
                    <a:pt x="122" y="664"/>
                  </a:lnTo>
                  <a:lnTo>
                    <a:pt x="108" y="675"/>
                  </a:lnTo>
                  <a:lnTo>
                    <a:pt x="99" y="669"/>
                  </a:lnTo>
                  <a:lnTo>
                    <a:pt x="113" y="634"/>
                  </a:lnTo>
                  <a:lnTo>
                    <a:pt x="113" y="606"/>
                  </a:lnTo>
                  <a:lnTo>
                    <a:pt x="104" y="604"/>
                  </a:lnTo>
                  <a:lnTo>
                    <a:pt x="92" y="627"/>
                  </a:lnTo>
                  <a:lnTo>
                    <a:pt x="83" y="648"/>
                  </a:lnTo>
                  <a:lnTo>
                    <a:pt x="96" y="595"/>
                  </a:lnTo>
                  <a:lnTo>
                    <a:pt x="104" y="576"/>
                  </a:lnTo>
                  <a:lnTo>
                    <a:pt x="116" y="555"/>
                  </a:lnTo>
                  <a:lnTo>
                    <a:pt x="120" y="534"/>
                  </a:lnTo>
                  <a:lnTo>
                    <a:pt x="93" y="534"/>
                  </a:lnTo>
                  <a:lnTo>
                    <a:pt x="78" y="528"/>
                  </a:lnTo>
                  <a:lnTo>
                    <a:pt x="56" y="501"/>
                  </a:lnTo>
                  <a:lnTo>
                    <a:pt x="36" y="478"/>
                  </a:lnTo>
                  <a:lnTo>
                    <a:pt x="27" y="468"/>
                  </a:lnTo>
                  <a:lnTo>
                    <a:pt x="18" y="475"/>
                  </a:lnTo>
                  <a:lnTo>
                    <a:pt x="14" y="487"/>
                  </a:lnTo>
                  <a:lnTo>
                    <a:pt x="24" y="502"/>
                  </a:lnTo>
                  <a:lnTo>
                    <a:pt x="41" y="507"/>
                  </a:lnTo>
                  <a:lnTo>
                    <a:pt x="53" y="522"/>
                  </a:lnTo>
                  <a:lnTo>
                    <a:pt x="50" y="541"/>
                  </a:lnTo>
                  <a:lnTo>
                    <a:pt x="26" y="555"/>
                  </a:lnTo>
                  <a:lnTo>
                    <a:pt x="36" y="582"/>
                  </a:lnTo>
                  <a:lnTo>
                    <a:pt x="48" y="604"/>
                  </a:lnTo>
                  <a:lnTo>
                    <a:pt x="48" y="627"/>
                  </a:lnTo>
                  <a:lnTo>
                    <a:pt x="41" y="649"/>
                  </a:lnTo>
                  <a:lnTo>
                    <a:pt x="18" y="663"/>
                  </a:lnTo>
                  <a:lnTo>
                    <a:pt x="0" y="682"/>
                  </a:lnTo>
                  <a:lnTo>
                    <a:pt x="2" y="702"/>
                  </a:lnTo>
                  <a:lnTo>
                    <a:pt x="11" y="724"/>
                  </a:lnTo>
                  <a:lnTo>
                    <a:pt x="26" y="736"/>
                  </a:lnTo>
                  <a:lnTo>
                    <a:pt x="41" y="747"/>
                  </a:lnTo>
                  <a:lnTo>
                    <a:pt x="59" y="748"/>
                  </a:lnTo>
                  <a:lnTo>
                    <a:pt x="66" y="745"/>
                  </a:lnTo>
                  <a:lnTo>
                    <a:pt x="77" y="754"/>
                  </a:lnTo>
                  <a:lnTo>
                    <a:pt x="84" y="766"/>
                  </a:lnTo>
                  <a:lnTo>
                    <a:pt x="95" y="777"/>
                  </a:lnTo>
                  <a:lnTo>
                    <a:pt x="90" y="793"/>
                  </a:lnTo>
                  <a:lnTo>
                    <a:pt x="87" y="811"/>
                  </a:lnTo>
                  <a:lnTo>
                    <a:pt x="86" y="825"/>
                  </a:lnTo>
                </a:path>
              </a:pathLst>
            </a:custGeom>
            <a:solidFill>
              <a:srgbClr val="F99D33"/>
            </a:solidFill>
            <a:ln w="6350" cap="flat" cmpd="sng">
              <a:solidFill>
                <a:srgbClr val="60606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ru-RU" dirty="0"/>
            </a:p>
          </p:txBody>
        </p:sp>
        <p:sp>
          <p:nvSpPr>
            <p:cNvPr id="444" name="Freeform 477"/>
            <p:cNvSpPr>
              <a:spLocks/>
            </p:cNvSpPr>
            <p:nvPr/>
          </p:nvSpPr>
          <p:spPr bwMode="auto">
            <a:xfrm>
              <a:off x="4213226" y="2952849"/>
              <a:ext cx="1108075" cy="2159000"/>
            </a:xfrm>
            <a:custGeom>
              <a:avLst/>
              <a:gdLst>
                <a:gd name="T0" fmla="*/ 12 w 726"/>
                <a:gd name="T1" fmla="*/ 23 h 1350"/>
                <a:gd name="T2" fmla="*/ 23 w 726"/>
                <a:gd name="T3" fmla="*/ 15 h 1350"/>
                <a:gd name="T4" fmla="*/ 59 w 726"/>
                <a:gd name="T5" fmla="*/ 103 h 1350"/>
                <a:gd name="T6" fmla="*/ 88 w 726"/>
                <a:gd name="T7" fmla="*/ 36 h 1350"/>
                <a:gd name="T8" fmla="*/ 109 w 726"/>
                <a:gd name="T9" fmla="*/ 106 h 1350"/>
                <a:gd name="T10" fmla="*/ 154 w 726"/>
                <a:gd name="T11" fmla="*/ 100 h 1350"/>
                <a:gd name="T12" fmla="*/ 167 w 726"/>
                <a:gd name="T13" fmla="*/ 145 h 1350"/>
                <a:gd name="T14" fmla="*/ 144 w 726"/>
                <a:gd name="T15" fmla="*/ 193 h 1350"/>
                <a:gd name="T16" fmla="*/ 139 w 726"/>
                <a:gd name="T17" fmla="*/ 278 h 1350"/>
                <a:gd name="T18" fmla="*/ 162 w 726"/>
                <a:gd name="T19" fmla="*/ 351 h 1350"/>
                <a:gd name="T20" fmla="*/ 204 w 726"/>
                <a:gd name="T21" fmla="*/ 399 h 1350"/>
                <a:gd name="T22" fmla="*/ 201 w 726"/>
                <a:gd name="T23" fmla="*/ 465 h 1350"/>
                <a:gd name="T24" fmla="*/ 170 w 726"/>
                <a:gd name="T25" fmla="*/ 553 h 1350"/>
                <a:gd name="T26" fmla="*/ 182 w 726"/>
                <a:gd name="T27" fmla="*/ 625 h 1350"/>
                <a:gd name="T28" fmla="*/ 206 w 726"/>
                <a:gd name="T29" fmla="*/ 682 h 1350"/>
                <a:gd name="T30" fmla="*/ 227 w 726"/>
                <a:gd name="T31" fmla="*/ 616 h 1350"/>
                <a:gd name="T32" fmla="*/ 273 w 726"/>
                <a:gd name="T33" fmla="*/ 643 h 1350"/>
                <a:gd name="T34" fmla="*/ 293 w 726"/>
                <a:gd name="T35" fmla="*/ 677 h 1350"/>
                <a:gd name="T36" fmla="*/ 291 w 726"/>
                <a:gd name="T37" fmla="*/ 757 h 1350"/>
                <a:gd name="T38" fmla="*/ 339 w 726"/>
                <a:gd name="T39" fmla="*/ 770 h 1350"/>
                <a:gd name="T40" fmla="*/ 391 w 726"/>
                <a:gd name="T41" fmla="*/ 728 h 1350"/>
                <a:gd name="T42" fmla="*/ 458 w 726"/>
                <a:gd name="T43" fmla="*/ 733 h 1350"/>
                <a:gd name="T44" fmla="*/ 484 w 726"/>
                <a:gd name="T45" fmla="*/ 777 h 1350"/>
                <a:gd name="T46" fmla="*/ 476 w 726"/>
                <a:gd name="T47" fmla="*/ 834 h 1350"/>
                <a:gd name="T48" fmla="*/ 456 w 726"/>
                <a:gd name="T49" fmla="*/ 889 h 1350"/>
                <a:gd name="T50" fmla="*/ 445 w 726"/>
                <a:gd name="T51" fmla="*/ 917 h 1350"/>
                <a:gd name="T52" fmla="*/ 410 w 726"/>
                <a:gd name="T53" fmla="*/ 910 h 1350"/>
                <a:gd name="T54" fmla="*/ 362 w 726"/>
                <a:gd name="T55" fmla="*/ 973 h 1350"/>
                <a:gd name="T56" fmla="*/ 374 w 726"/>
                <a:gd name="T57" fmla="*/ 1035 h 1350"/>
                <a:gd name="T58" fmla="*/ 360 w 726"/>
                <a:gd name="T59" fmla="*/ 1124 h 1350"/>
                <a:gd name="T60" fmla="*/ 358 w 726"/>
                <a:gd name="T61" fmla="*/ 1195 h 1350"/>
                <a:gd name="T62" fmla="*/ 342 w 726"/>
                <a:gd name="T63" fmla="*/ 1251 h 1350"/>
                <a:gd name="T64" fmla="*/ 332 w 726"/>
                <a:gd name="T65" fmla="*/ 1294 h 1350"/>
                <a:gd name="T66" fmla="*/ 301 w 726"/>
                <a:gd name="T67" fmla="*/ 1327 h 1350"/>
                <a:gd name="T68" fmla="*/ 274 w 726"/>
                <a:gd name="T69" fmla="*/ 1414 h 1350"/>
                <a:gd name="T70" fmla="*/ 225 w 726"/>
                <a:gd name="T71" fmla="*/ 1453 h 1350"/>
                <a:gd name="T72" fmla="*/ 179 w 726"/>
                <a:gd name="T73" fmla="*/ 1417 h 1350"/>
                <a:gd name="T74" fmla="*/ 211 w 726"/>
                <a:gd name="T75" fmla="*/ 1350 h 1350"/>
                <a:gd name="T76" fmla="*/ 211 w 726"/>
                <a:gd name="T77" fmla="*/ 1278 h 1350"/>
                <a:gd name="T78" fmla="*/ 187 w 726"/>
                <a:gd name="T79" fmla="*/ 1191 h 1350"/>
                <a:gd name="T80" fmla="*/ 137 w 726"/>
                <a:gd name="T81" fmla="*/ 1161 h 1350"/>
                <a:gd name="T82" fmla="*/ 137 w 726"/>
                <a:gd name="T83" fmla="*/ 1097 h 1350"/>
                <a:gd name="T84" fmla="*/ 123 w 726"/>
                <a:gd name="T85" fmla="*/ 990 h 1350"/>
                <a:gd name="T86" fmla="*/ 144 w 726"/>
                <a:gd name="T87" fmla="*/ 924 h 1350"/>
                <a:gd name="T88" fmla="*/ 108 w 726"/>
                <a:gd name="T89" fmla="*/ 870 h 1350"/>
                <a:gd name="T90" fmla="*/ 105 w 726"/>
                <a:gd name="T91" fmla="*/ 797 h 1350"/>
                <a:gd name="T92" fmla="*/ 40 w 726"/>
                <a:gd name="T93" fmla="*/ 743 h 1350"/>
                <a:gd name="T94" fmla="*/ 23 w 726"/>
                <a:gd name="T95" fmla="*/ 692 h 1350"/>
                <a:gd name="T96" fmla="*/ 47 w 726"/>
                <a:gd name="T97" fmla="*/ 625 h 1350"/>
                <a:gd name="T98" fmla="*/ 30 w 726"/>
                <a:gd name="T99" fmla="*/ 571 h 1350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</a:gdLst>
              <a:ahLst/>
              <a:cxnLst>
                <a:cxn ang="T100">
                  <a:pos x="T0" y="T1"/>
                </a:cxn>
                <a:cxn ang="T101">
                  <a:pos x="T2" y="T3"/>
                </a:cxn>
                <a:cxn ang="T102">
                  <a:pos x="T4" y="T5"/>
                </a:cxn>
                <a:cxn ang="T103">
                  <a:pos x="T6" y="T7"/>
                </a:cxn>
                <a:cxn ang="T104">
                  <a:pos x="T8" y="T9"/>
                </a:cxn>
                <a:cxn ang="T105">
                  <a:pos x="T10" y="T11"/>
                </a:cxn>
                <a:cxn ang="T106">
                  <a:pos x="T12" y="T13"/>
                </a:cxn>
                <a:cxn ang="T107">
                  <a:pos x="T14" y="T15"/>
                </a:cxn>
                <a:cxn ang="T108">
                  <a:pos x="T16" y="T17"/>
                </a:cxn>
                <a:cxn ang="T109">
                  <a:pos x="T18" y="T19"/>
                </a:cxn>
                <a:cxn ang="T110">
                  <a:pos x="T20" y="T21"/>
                </a:cxn>
                <a:cxn ang="T111">
                  <a:pos x="T22" y="T23"/>
                </a:cxn>
                <a:cxn ang="T112">
                  <a:pos x="T24" y="T25"/>
                </a:cxn>
                <a:cxn ang="T113">
                  <a:pos x="T26" y="T27"/>
                </a:cxn>
                <a:cxn ang="T114">
                  <a:pos x="T28" y="T29"/>
                </a:cxn>
                <a:cxn ang="T115">
                  <a:pos x="T30" y="T31"/>
                </a:cxn>
                <a:cxn ang="T116">
                  <a:pos x="T32" y="T33"/>
                </a:cxn>
                <a:cxn ang="T117">
                  <a:pos x="T34" y="T35"/>
                </a:cxn>
                <a:cxn ang="T118">
                  <a:pos x="T36" y="T37"/>
                </a:cxn>
                <a:cxn ang="T119">
                  <a:pos x="T38" y="T39"/>
                </a:cxn>
                <a:cxn ang="T120">
                  <a:pos x="T40" y="T41"/>
                </a:cxn>
                <a:cxn ang="T121">
                  <a:pos x="T42" y="T43"/>
                </a:cxn>
                <a:cxn ang="T122">
                  <a:pos x="T44" y="T45"/>
                </a:cxn>
                <a:cxn ang="T123">
                  <a:pos x="T46" y="T47"/>
                </a:cxn>
                <a:cxn ang="T124">
                  <a:pos x="T48" y="T49"/>
                </a:cxn>
                <a:cxn ang="T125">
                  <a:pos x="T50" y="T51"/>
                </a:cxn>
                <a:cxn ang="T126">
                  <a:pos x="T52" y="T53"/>
                </a:cxn>
                <a:cxn ang="T127">
                  <a:pos x="T54" y="T55"/>
                </a:cxn>
                <a:cxn ang="T128">
                  <a:pos x="T56" y="T57"/>
                </a:cxn>
                <a:cxn ang="T129">
                  <a:pos x="T58" y="T59"/>
                </a:cxn>
                <a:cxn ang="T130">
                  <a:pos x="T60" y="T61"/>
                </a:cxn>
                <a:cxn ang="T131">
                  <a:pos x="T62" y="T63"/>
                </a:cxn>
                <a:cxn ang="T132">
                  <a:pos x="T64" y="T65"/>
                </a:cxn>
                <a:cxn ang="T133">
                  <a:pos x="T66" y="T67"/>
                </a:cxn>
                <a:cxn ang="T134">
                  <a:pos x="T68" y="T69"/>
                </a:cxn>
                <a:cxn ang="T135">
                  <a:pos x="T70" y="T71"/>
                </a:cxn>
                <a:cxn ang="T136">
                  <a:pos x="T72" y="T73"/>
                </a:cxn>
                <a:cxn ang="T137">
                  <a:pos x="T74" y="T75"/>
                </a:cxn>
                <a:cxn ang="T138">
                  <a:pos x="T76" y="T77"/>
                </a:cxn>
                <a:cxn ang="T139">
                  <a:pos x="T78" y="T79"/>
                </a:cxn>
                <a:cxn ang="T140">
                  <a:pos x="T80" y="T81"/>
                </a:cxn>
                <a:cxn ang="T141">
                  <a:pos x="T82" y="T83"/>
                </a:cxn>
                <a:cxn ang="T142">
                  <a:pos x="T84" y="T85"/>
                </a:cxn>
                <a:cxn ang="T143">
                  <a:pos x="T86" y="T87"/>
                </a:cxn>
                <a:cxn ang="T144">
                  <a:pos x="T88" y="T89"/>
                </a:cxn>
                <a:cxn ang="T145">
                  <a:pos x="T90" y="T91"/>
                </a:cxn>
                <a:cxn ang="T146">
                  <a:pos x="T92" y="T93"/>
                </a:cxn>
                <a:cxn ang="T147">
                  <a:pos x="T94" y="T95"/>
                </a:cxn>
                <a:cxn ang="T148">
                  <a:pos x="T96" y="T97"/>
                </a:cxn>
                <a:cxn ang="T149">
                  <a:pos x="T98" y="T99"/>
                </a:cxn>
              </a:cxnLst>
              <a:rect l="0" t="0" r="r" b="b"/>
              <a:pathLst>
                <a:path w="726" h="1350">
                  <a:moveTo>
                    <a:pt x="0" y="45"/>
                  </a:moveTo>
                  <a:lnTo>
                    <a:pt x="5" y="24"/>
                  </a:lnTo>
                  <a:lnTo>
                    <a:pt x="15" y="23"/>
                  </a:lnTo>
                  <a:lnTo>
                    <a:pt x="20" y="12"/>
                  </a:lnTo>
                  <a:lnTo>
                    <a:pt x="23" y="0"/>
                  </a:lnTo>
                  <a:lnTo>
                    <a:pt x="33" y="15"/>
                  </a:lnTo>
                  <a:lnTo>
                    <a:pt x="48" y="54"/>
                  </a:lnTo>
                  <a:lnTo>
                    <a:pt x="69" y="90"/>
                  </a:lnTo>
                  <a:lnTo>
                    <a:pt x="87" y="93"/>
                  </a:lnTo>
                  <a:lnTo>
                    <a:pt x="96" y="66"/>
                  </a:lnTo>
                  <a:lnTo>
                    <a:pt x="105" y="45"/>
                  </a:lnTo>
                  <a:lnTo>
                    <a:pt x="132" y="36"/>
                  </a:lnTo>
                  <a:lnTo>
                    <a:pt x="144" y="54"/>
                  </a:lnTo>
                  <a:lnTo>
                    <a:pt x="150" y="81"/>
                  </a:lnTo>
                  <a:lnTo>
                    <a:pt x="162" y="96"/>
                  </a:lnTo>
                  <a:lnTo>
                    <a:pt x="185" y="89"/>
                  </a:lnTo>
                  <a:lnTo>
                    <a:pt x="204" y="90"/>
                  </a:lnTo>
                  <a:lnTo>
                    <a:pt x="228" y="90"/>
                  </a:lnTo>
                  <a:lnTo>
                    <a:pt x="273" y="92"/>
                  </a:lnTo>
                  <a:lnTo>
                    <a:pt x="258" y="117"/>
                  </a:lnTo>
                  <a:lnTo>
                    <a:pt x="249" y="135"/>
                  </a:lnTo>
                  <a:lnTo>
                    <a:pt x="240" y="153"/>
                  </a:lnTo>
                  <a:lnTo>
                    <a:pt x="237" y="171"/>
                  </a:lnTo>
                  <a:lnTo>
                    <a:pt x="213" y="183"/>
                  </a:lnTo>
                  <a:lnTo>
                    <a:pt x="213" y="207"/>
                  </a:lnTo>
                  <a:lnTo>
                    <a:pt x="201" y="234"/>
                  </a:lnTo>
                  <a:lnTo>
                    <a:pt x="207" y="258"/>
                  </a:lnTo>
                  <a:lnTo>
                    <a:pt x="213" y="288"/>
                  </a:lnTo>
                  <a:lnTo>
                    <a:pt x="210" y="306"/>
                  </a:lnTo>
                  <a:lnTo>
                    <a:pt x="240" y="327"/>
                  </a:lnTo>
                  <a:lnTo>
                    <a:pt x="258" y="327"/>
                  </a:lnTo>
                  <a:lnTo>
                    <a:pt x="285" y="345"/>
                  </a:lnTo>
                  <a:lnTo>
                    <a:pt x="303" y="369"/>
                  </a:lnTo>
                  <a:lnTo>
                    <a:pt x="306" y="387"/>
                  </a:lnTo>
                  <a:lnTo>
                    <a:pt x="297" y="408"/>
                  </a:lnTo>
                  <a:lnTo>
                    <a:pt x="297" y="435"/>
                  </a:lnTo>
                  <a:lnTo>
                    <a:pt x="285" y="468"/>
                  </a:lnTo>
                  <a:lnTo>
                    <a:pt x="270" y="492"/>
                  </a:lnTo>
                  <a:lnTo>
                    <a:pt x="252" y="513"/>
                  </a:lnTo>
                  <a:lnTo>
                    <a:pt x="258" y="531"/>
                  </a:lnTo>
                  <a:lnTo>
                    <a:pt x="270" y="558"/>
                  </a:lnTo>
                  <a:lnTo>
                    <a:pt x="270" y="582"/>
                  </a:lnTo>
                  <a:lnTo>
                    <a:pt x="273" y="600"/>
                  </a:lnTo>
                  <a:lnTo>
                    <a:pt x="285" y="615"/>
                  </a:lnTo>
                  <a:lnTo>
                    <a:pt x="305" y="632"/>
                  </a:lnTo>
                  <a:lnTo>
                    <a:pt x="326" y="602"/>
                  </a:lnTo>
                  <a:lnTo>
                    <a:pt x="341" y="596"/>
                  </a:lnTo>
                  <a:lnTo>
                    <a:pt x="336" y="575"/>
                  </a:lnTo>
                  <a:lnTo>
                    <a:pt x="354" y="578"/>
                  </a:lnTo>
                  <a:lnTo>
                    <a:pt x="377" y="600"/>
                  </a:lnTo>
                  <a:lnTo>
                    <a:pt x="404" y="596"/>
                  </a:lnTo>
                  <a:lnTo>
                    <a:pt x="422" y="596"/>
                  </a:lnTo>
                  <a:lnTo>
                    <a:pt x="435" y="609"/>
                  </a:lnTo>
                  <a:lnTo>
                    <a:pt x="435" y="627"/>
                  </a:lnTo>
                  <a:lnTo>
                    <a:pt x="426" y="657"/>
                  </a:lnTo>
                  <a:lnTo>
                    <a:pt x="426" y="678"/>
                  </a:lnTo>
                  <a:lnTo>
                    <a:pt x="432" y="705"/>
                  </a:lnTo>
                  <a:lnTo>
                    <a:pt x="462" y="720"/>
                  </a:lnTo>
                  <a:lnTo>
                    <a:pt x="483" y="719"/>
                  </a:lnTo>
                  <a:lnTo>
                    <a:pt x="503" y="716"/>
                  </a:lnTo>
                  <a:lnTo>
                    <a:pt x="527" y="696"/>
                  </a:lnTo>
                  <a:lnTo>
                    <a:pt x="564" y="693"/>
                  </a:lnTo>
                  <a:lnTo>
                    <a:pt x="579" y="678"/>
                  </a:lnTo>
                  <a:lnTo>
                    <a:pt x="606" y="654"/>
                  </a:lnTo>
                  <a:lnTo>
                    <a:pt x="642" y="675"/>
                  </a:lnTo>
                  <a:lnTo>
                    <a:pt x="677" y="683"/>
                  </a:lnTo>
                  <a:lnTo>
                    <a:pt x="714" y="680"/>
                  </a:lnTo>
                  <a:lnTo>
                    <a:pt x="723" y="696"/>
                  </a:lnTo>
                  <a:lnTo>
                    <a:pt x="719" y="722"/>
                  </a:lnTo>
                  <a:lnTo>
                    <a:pt x="726" y="738"/>
                  </a:lnTo>
                  <a:lnTo>
                    <a:pt x="726" y="756"/>
                  </a:lnTo>
                  <a:lnTo>
                    <a:pt x="704" y="774"/>
                  </a:lnTo>
                  <a:lnTo>
                    <a:pt x="696" y="789"/>
                  </a:lnTo>
                  <a:lnTo>
                    <a:pt x="681" y="810"/>
                  </a:lnTo>
                  <a:lnTo>
                    <a:pt x="675" y="828"/>
                  </a:lnTo>
                  <a:lnTo>
                    <a:pt x="678" y="846"/>
                  </a:lnTo>
                  <a:lnTo>
                    <a:pt x="678" y="864"/>
                  </a:lnTo>
                  <a:lnTo>
                    <a:pt x="660" y="852"/>
                  </a:lnTo>
                  <a:lnTo>
                    <a:pt x="651" y="828"/>
                  </a:lnTo>
                  <a:lnTo>
                    <a:pt x="636" y="816"/>
                  </a:lnTo>
                  <a:lnTo>
                    <a:pt x="606" y="846"/>
                  </a:lnTo>
                  <a:lnTo>
                    <a:pt x="560" y="849"/>
                  </a:lnTo>
                  <a:lnTo>
                    <a:pt x="548" y="866"/>
                  </a:lnTo>
                  <a:lnTo>
                    <a:pt x="537" y="903"/>
                  </a:lnTo>
                  <a:lnTo>
                    <a:pt x="546" y="924"/>
                  </a:lnTo>
                  <a:lnTo>
                    <a:pt x="558" y="945"/>
                  </a:lnTo>
                  <a:lnTo>
                    <a:pt x="555" y="963"/>
                  </a:lnTo>
                  <a:lnTo>
                    <a:pt x="542" y="987"/>
                  </a:lnTo>
                  <a:lnTo>
                    <a:pt x="525" y="1019"/>
                  </a:lnTo>
                  <a:lnTo>
                    <a:pt x="534" y="1044"/>
                  </a:lnTo>
                  <a:lnTo>
                    <a:pt x="533" y="1061"/>
                  </a:lnTo>
                  <a:lnTo>
                    <a:pt x="525" y="1080"/>
                  </a:lnTo>
                  <a:lnTo>
                    <a:pt x="531" y="1110"/>
                  </a:lnTo>
                  <a:lnTo>
                    <a:pt x="507" y="1115"/>
                  </a:lnTo>
                  <a:lnTo>
                    <a:pt x="483" y="1137"/>
                  </a:lnTo>
                  <a:lnTo>
                    <a:pt x="507" y="1161"/>
                  </a:lnTo>
                  <a:lnTo>
                    <a:pt x="528" y="1188"/>
                  </a:lnTo>
                  <a:lnTo>
                    <a:pt x="519" y="1202"/>
                  </a:lnTo>
                  <a:lnTo>
                    <a:pt x="492" y="1203"/>
                  </a:lnTo>
                  <a:lnTo>
                    <a:pt x="474" y="1203"/>
                  </a:lnTo>
                  <a:lnTo>
                    <a:pt x="459" y="1218"/>
                  </a:lnTo>
                  <a:lnTo>
                    <a:pt x="447" y="1233"/>
                  </a:lnTo>
                  <a:lnTo>
                    <a:pt x="435" y="1254"/>
                  </a:lnTo>
                  <a:lnTo>
                    <a:pt x="420" y="1278"/>
                  </a:lnTo>
                  <a:lnTo>
                    <a:pt x="405" y="1314"/>
                  </a:lnTo>
                  <a:lnTo>
                    <a:pt x="381" y="1329"/>
                  </a:lnTo>
                  <a:lnTo>
                    <a:pt x="366" y="1344"/>
                  </a:lnTo>
                  <a:lnTo>
                    <a:pt x="333" y="1350"/>
                  </a:lnTo>
                  <a:lnTo>
                    <a:pt x="315" y="1338"/>
                  </a:lnTo>
                  <a:lnTo>
                    <a:pt x="288" y="1344"/>
                  </a:lnTo>
                  <a:lnTo>
                    <a:pt x="264" y="1317"/>
                  </a:lnTo>
                  <a:lnTo>
                    <a:pt x="285" y="1287"/>
                  </a:lnTo>
                  <a:lnTo>
                    <a:pt x="300" y="1272"/>
                  </a:lnTo>
                  <a:lnTo>
                    <a:pt x="312" y="1254"/>
                  </a:lnTo>
                  <a:lnTo>
                    <a:pt x="311" y="1238"/>
                  </a:lnTo>
                  <a:lnTo>
                    <a:pt x="324" y="1218"/>
                  </a:lnTo>
                  <a:lnTo>
                    <a:pt x="312" y="1188"/>
                  </a:lnTo>
                  <a:lnTo>
                    <a:pt x="297" y="1161"/>
                  </a:lnTo>
                  <a:lnTo>
                    <a:pt x="288" y="1134"/>
                  </a:lnTo>
                  <a:lnTo>
                    <a:pt x="276" y="1107"/>
                  </a:lnTo>
                  <a:lnTo>
                    <a:pt x="258" y="1092"/>
                  </a:lnTo>
                  <a:lnTo>
                    <a:pt x="222" y="1086"/>
                  </a:lnTo>
                  <a:lnTo>
                    <a:pt x="204" y="1080"/>
                  </a:lnTo>
                  <a:lnTo>
                    <a:pt x="177" y="1059"/>
                  </a:lnTo>
                  <a:lnTo>
                    <a:pt x="198" y="1044"/>
                  </a:lnTo>
                  <a:lnTo>
                    <a:pt x="204" y="1017"/>
                  </a:lnTo>
                  <a:lnTo>
                    <a:pt x="195" y="992"/>
                  </a:lnTo>
                  <a:lnTo>
                    <a:pt x="183" y="963"/>
                  </a:lnTo>
                  <a:lnTo>
                    <a:pt x="183" y="920"/>
                  </a:lnTo>
                  <a:lnTo>
                    <a:pt x="189" y="897"/>
                  </a:lnTo>
                  <a:lnTo>
                    <a:pt x="207" y="879"/>
                  </a:lnTo>
                  <a:lnTo>
                    <a:pt x="213" y="858"/>
                  </a:lnTo>
                  <a:lnTo>
                    <a:pt x="186" y="846"/>
                  </a:lnTo>
                  <a:lnTo>
                    <a:pt x="162" y="828"/>
                  </a:lnTo>
                  <a:lnTo>
                    <a:pt x="159" y="810"/>
                  </a:lnTo>
                  <a:lnTo>
                    <a:pt x="177" y="783"/>
                  </a:lnTo>
                  <a:lnTo>
                    <a:pt x="180" y="765"/>
                  </a:lnTo>
                  <a:lnTo>
                    <a:pt x="156" y="738"/>
                  </a:lnTo>
                  <a:lnTo>
                    <a:pt x="138" y="720"/>
                  </a:lnTo>
                  <a:lnTo>
                    <a:pt x="102" y="687"/>
                  </a:lnTo>
                  <a:lnTo>
                    <a:pt x="60" y="693"/>
                  </a:lnTo>
                  <a:lnTo>
                    <a:pt x="39" y="693"/>
                  </a:lnTo>
                  <a:lnTo>
                    <a:pt x="33" y="669"/>
                  </a:lnTo>
                  <a:lnTo>
                    <a:pt x="33" y="642"/>
                  </a:lnTo>
                  <a:lnTo>
                    <a:pt x="24" y="624"/>
                  </a:lnTo>
                  <a:lnTo>
                    <a:pt x="33" y="597"/>
                  </a:lnTo>
                  <a:lnTo>
                    <a:pt x="69" y="582"/>
                  </a:lnTo>
                  <a:lnTo>
                    <a:pt x="87" y="558"/>
                  </a:lnTo>
                  <a:lnTo>
                    <a:pt x="63" y="546"/>
                  </a:lnTo>
                  <a:lnTo>
                    <a:pt x="42" y="531"/>
                  </a:lnTo>
                  <a:lnTo>
                    <a:pt x="33" y="507"/>
                  </a:lnTo>
                </a:path>
              </a:pathLst>
            </a:custGeom>
            <a:solidFill>
              <a:srgbClr val="F99D33"/>
            </a:solidFill>
            <a:ln w="6350" cmpd="sng">
              <a:solidFill>
                <a:srgbClr val="60606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ru-RU" dirty="0"/>
            </a:p>
          </p:txBody>
        </p:sp>
        <p:sp>
          <p:nvSpPr>
            <p:cNvPr id="445" name="Freeform 478"/>
            <p:cNvSpPr>
              <a:spLocks/>
            </p:cNvSpPr>
            <p:nvPr/>
          </p:nvSpPr>
          <p:spPr bwMode="auto">
            <a:xfrm>
              <a:off x="3022601" y="3860899"/>
              <a:ext cx="663575" cy="619125"/>
            </a:xfrm>
            <a:custGeom>
              <a:avLst/>
              <a:gdLst>
                <a:gd name="T0" fmla="*/ 111 w 435"/>
                <a:gd name="T1" fmla="*/ 408 h 387"/>
                <a:gd name="T2" fmla="*/ 99 w 435"/>
                <a:gd name="T3" fmla="*/ 386 h 387"/>
                <a:gd name="T4" fmla="*/ 77 w 435"/>
                <a:gd name="T5" fmla="*/ 377 h 387"/>
                <a:gd name="T6" fmla="*/ 64 w 435"/>
                <a:gd name="T7" fmla="*/ 336 h 387"/>
                <a:gd name="T8" fmla="*/ 51 w 435"/>
                <a:gd name="T9" fmla="*/ 314 h 387"/>
                <a:gd name="T10" fmla="*/ 44 w 435"/>
                <a:gd name="T11" fmla="*/ 292 h 387"/>
                <a:gd name="T12" fmla="*/ 32 w 435"/>
                <a:gd name="T13" fmla="*/ 281 h 387"/>
                <a:gd name="T14" fmla="*/ 12 w 435"/>
                <a:gd name="T15" fmla="*/ 277 h 387"/>
                <a:gd name="T16" fmla="*/ 9 w 435"/>
                <a:gd name="T17" fmla="*/ 254 h 387"/>
                <a:gd name="T18" fmla="*/ 3 w 435"/>
                <a:gd name="T19" fmla="*/ 223 h 387"/>
                <a:gd name="T20" fmla="*/ 12 w 435"/>
                <a:gd name="T21" fmla="*/ 190 h 387"/>
                <a:gd name="T22" fmla="*/ 9 w 435"/>
                <a:gd name="T23" fmla="*/ 163 h 387"/>
                <a:gd name="T24" fmla="*/ 12 w 435"/>
                <a:gd name="T25" fmla="*/ 133 h 387"/>
                <a:gd name="T26" fmla="*/ 37 w 435"/>
                <a:gd name="T27" fmla="*/ 129 h 387"/>
                <a:gd name="T28" fmla="*/ 53 w 435"/>
                <a:gd name="T29" fmla="*/ 114 h 387"/>
                <a:gd name="T30" fmla="*/ 55 w 435"/>
                <a:gd name="T31" fmla="*/ 87 h 387"/>
                <a:gd name="T32" fmla="*/ 64 w 435"/>
                <a:gd name="T33" fmla="*/ 79 h 387"/>
                <a:gd name="T34" fmla="*/ 86 w 435"/>
                <a:gd name="T35" fmla="*/ 51 h 387"/>
                <a:gd name="T36" fmla="*/ 126 w 435"/>
                <a:gd name="T37" fmla="*/ 45 h 387"/>
                <a:gd name="T38" fmla="*/ 138 w 435"/>
                <a:gd name="T39" fmla="*/ 23 h 387"/>
                <a:gd name="T40" fmla="*/ 157 w 435"/>
                <a:gd name="T41" fmla="*/ 5 h 387"/>
                <a:gd name="T42" fmla="*/ 170 w 435"/>
                <a:gd name="T43" fmla="*/ 5 h 387"/>
                <a:gd name="T44" fmla="*/ 185 w 435"/>
                <a:gd name="T45" fmla="*/ 26 h 387"/>
                <a:gd name="T46" fmla="*/ 213 w 435"/>
                <a:gd name="T47" fmla="*/ 38 h 387"/>
                <a:gd name="T48" fmla="*/ 223 w 435"/>
                <a:gd name="T49" fmla="*/ 60 h 387"/>
                <a:gd name="T50" fmla="*/ 229 w 435"/>
                <a:gd name="T51" fmla="*/ 99 h 387"/>
                <a:gd name="T52" fmla="*/ 240 w 435"/>
                <a:gd name="T53" fmla="*/ 130 h 387"/>
                <a:gd name="T54" fmla="*/ 252 w 435"/>
                <a:gd name="T55" fmla="*/ 150 h 387"/>
                <a:gd name="T56" fmla="*/ 270 w 435"/>
                <a:gd name="T57" fmla="*/ 159 h 387"/>
                <a:gd name="T58" fmla="*/ 293 w 435"/>
                <a:gd name="T59" fmla="*/ 171 h 387"/>
                <a:gd name="T60" fmla="*/ 273 w 435"/>
                <a:gd name="T61" fmla="*/ 210 h 387"/>
                <a:gd name="T62" fmla="*/ 258 w 435"/>
                <a:gd name="T63" fmla="*/ 215 h 387"/>
                <a:gd name="T64" fmla="*/ 243 w 435"/>
                <a:gd name="T65" fmla="*/ 198 h 387"/>
                <a:gd name="T66" fmla="*/ 230 w 435"/>
                <a:gd name="T67" fmla="*/ 214 h 387"/>
                <a:gd name="T68" fmla="*/ 195 w 435"/>
                <a:gd name="T69" fmla="*/ 184 h 387"/>
                <a:gd name="T70" fmla="*/ 191 w 435"/>
                <a:gd name="T71" fmla="*/ 160 h 387"/>
                <a:gd name="T72" fmla="*/ 176 w 435"/>
                <a:gd name="T73" fmla="*/ 145 h 387"/>
                <a:gd name="T74" fmla="*/ 164 w 435"/>
                <a:gd name="T75" fmla="*/ 163 h 387"/>
                <a:gd name="T76" fmla="*/ 158 w 435"/>
                <a:gd name="T77" fmla="*/ 184 h 387"/>
                <a:gd name="T78" fmla="*/ 154 w 435"/>
                <a:gd name="T79" fmla="*/ 227 h 387"/>
                <a:gd name="T80" fmla="*/ 159 w 435"/>
                <a:gd name="T81" fmla="*/ 253 h 387"/>
                <a:gd name="T82" fmla="*/ 173 w 435"/>
                <a:gd name="T83" fmla="*/ 254 h 387"/>
                <a:gd name="T84" fmla="*/ 179 w 435"/>
                <a:gd name="T85" fmla="*/ 281 h 387"/>
                <a:gd name="T86" fmla="*/ 171 w 435"/>
                <a:gd name="T87" fmla="*/ 296 h 387"/>
                <a:gd name="T88" fmla="*/ 157 w 435"/>
                <a:gd name="T89" fmla="*/ 304 h 387"/>
                <a:gd name="T90" fmla="*/ 149 w 435"/>
                <a:gd name="T91" fmla="*/ 330 h 387"/>
                <a:gd name="T92" fmla="*/ 141 w 435"/>
                <a:gd name="T93" fmla="*/ 356 h 387"/>
                <a:gd name="T94" fmla="*/ 134 w 435"/>
                <a:gd name="T95" fmla="*/ 378 h 387"/>
                <a:gd name="T96" fmla="*/ 132 w 435"/>
                <a:gd name="T97" fmla="*/ 399 h 387"/>
                <a:gd name="T98" fmla="*/ 123 w 435"/>
                <a:gd name="T99" fmla="*/ 417 h 387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</a:gdLst>
              <a:ahLst/>
              <a:cxnLst>
                <a:cxn ang="T100">
                  <a:pos x="T0" y="T1"/>
                </a:cxn>
                <a:cxn ang="T101">
                  <a:pos x="T2" y="T3"/>
                </a:cxn>
                <a:cxn ang="T102">
                  <a:pos x="T4" y="T5"/>
                </a:cxn>
                <a:cxn ang="T103">
                  <a:pos x="T6" y="T7"/>
                </a:cxn>
                <a:cxn ang="T104">
                  <a:pos x="T8" y="T9"/>
                </a:cxn>
                <a:cxn ang="T105">
                  <a:pos x="T10" y="T11"/>
                </a:cxn>
                <a:cxn ang="T106">
                  <a:pos x="T12" y="T13"/>
                </a:cxn>
                <a:cxn ang="T107">
                  <a:pos x="T14" y="T15"/>
                </a:cxn>
                <a:cxn ang="T108">
                  <a:pos x="T16" y="T17"/>
                </a:cxn>
                <a:cxn ang="T109">
                  <a:pos x="T18" y="T19"/>
                </a:cxn>
                <a:cxn ang="T110">
                  <a:pos x="T20" y="T21"/>
                </a:cxn>
                <a:cxn ang="T111">
                  <a:pos x="T22" y="T23"/>
                </a:cxn>
                <a:cxn ang="T112">
                  <a:pos x="T24" y="T25"/>
                </a:cxn>
                <a:cxn ang="T113">
                  <a:pos x="T26" y="T27"/>
                </a:cxn>
                <a:cxn ang="T114">
                  <a:pos x="T28" y="T29"/>
                </a:cxn>
                <a:cxn ang="T115">
                  <a:pos x="T30" y="T31"/>
                </a:cxn>
                <a:cxn ang="T116">
                  <a:pos x="T32" y="T33"/>
                </a:cxn>
                <a:cxn ang="T117">
                  <a:pos x="T34" y="T35"/>
                </a:cxn>
                <a:cxn ang="T118">
                  <a:pos x="T36" y="T37"/>
                </a:cxn>
                <a:cxn ang="T119">
                  <a:pos x="T38" y="T39"/>
                </a:cxn>
                <a:cxn ang="T120">
                  <a:pos x="T40" y="T41"/>
                </a:cxn>
                <a:cxn ang="T121">
                  <a:pos x="T42" y="T43"/>
                </a:cxn>
                <a:cxn ang="T122">
                  <a:pos x="T44" y="T45"/>
                </a:cxn>
                <a:cxn ang="T123">
                  <a:pos x="T46" y="T47"/>
                </a:cxn>
                <a:cxn ang="T124">
                  <a:pos x="T48" y="T49"/>
                </a:cxn>
                <a:cxn ang="T125">
                  <a:pos x="T50" y="T51"/>
                </a:cxn>
                <a:cxn ang="T126">
                  <a:pos x="T52" y="T53"/>
                </a:cxn>
                <a:cxn ang="T127">
                  <a:pos x="T54" y="T55"/>
                </a:cxn>
                <a:cxn ang="T128">
                  <a:pos x="T56" y="T57"/>
                </a:cxn>
                <a:cxn ang="T129">
                  <a:pos x="T58" y="T59"/>
                </a:cxn>
                <a:cxn ang="T130">
                  <a:pos x="T60" y="T61"/>
                </a:cxn>
                <a:cxn ang="T131">
                  <a:pos x="T62" y="T63"/>
                </a:cxn>
                <a:cxn ang="T132">
                  <a:pos x="T64" y="T65"/>
                </a:cxn>
                <a:cxn ang="T133">
                  <a:pos x="T66" y="T67"/>
                </a:cxn>
                <a:cxn ang="T134">
                  <a:pos x="T68" y="T69"/>
                </a:cxn>
                <a:cxn ang="T135">
                  <a:pos x="T70" y="T71"/>
                </a:cxn>
                <a:cxn ang="T136">
                  <a:pos x="T72" y="T73"/>
                </a:cxn>
                <a:cxn ang="T137">
                  <a:pos x="T74" y="T75"/>
                </a:cxn>
                <a:cxn ang="T138">
                  <a:pos x="T76" y="T77"/>
                </a:cxn>
                <a:cxn ang="T139">
                  <a:pos x="T78" y="T79"/>
                </a:cxn>
                <a:cxn ang="T140">
                  <a:pos x="T80" y="T81"/>
                </a:cxn>
                <a:cxn ang="T141">
                  <a:pos x="T82" y="T83"/>
                </a:cxn>
                <a:cxn ang="T142">
                  <a:pos x="T84" y="T85"/>
                </a:cxn>
                <a:cxn ang="T143">
                  <a:pos x="T86" y="T87"/>
                </a:cxn>
                <a:cxn ang="T144">
                  <a:pos x="T88" y="T89"/>
                </a:cxn>
                <a:cxn ang="T145">
                  <a:pos x="T90" y="T91"/>
                </a:cxn>
                <a:cxn ang="T146">
                  <a:pos x="T92" y="T93"/>
                </a:cxn>
                <a:cxn ang="T147">
                  <a:pos x="T94" y="T95"/>
                </a:cxn>
                <a:cxn ang="T148">
                  <a:pos x="T96" y="T97"/>
                </a:cxn>
                <a:cxn ang="T149">
                  <a:pos x="T98" y="T99"/>
                </a:cxn>
              </a:cxnLst>
              <a:rect l="0" t="0" r="r" b="b"/>
              <a:pathLst>
                <a:path w="435" h="387">
                  <a:moveTo>
                    <a:pt x="183" y="387"/>
                  </a:moveTo>
                  <a:lnTo>
                    <a:pt x="165" y="378"/>
                  </a:lnTo>
                  <a:lnTo>
                    <a:pt x="155" y="368"/>
                  </a:lnTo>
                  <a:lnTo>
                    <a:pt x="147" y="356"/>
                  </a:lnTo>
                  <a:lnTo>
                    <a:pt x="129" y="348"/>
                  </a:lnTo>
                  <a:lnTo>
                    <a:pt x="113" y="347"/>
                  </a:lnTo>
                  <a:lnTo>
                    <a:pt x="104" y="324"/>
                  </a:lnTo>
                  <a:lnTo>
                    <a:pt x="96" y="312"/>
                  </a:lnTo>
                  <a:lnTo>
                    <a:pt x="84" y="306"/>
                  </a:lnTo>
                  <a:lnTo>
                    <a:pt x="75" y="294"/>
                  </a:lnTo>
                  <a:lnTo>
                    <a:pt x="71" y="281"/>
                  </a:lnTo>
                  <a:lnTo>
                    <a:pt x="65" y="272"/>
                  </a:lnTo>
                  <a:lnTo>
                    <a:pt x="56" y="266"/>
                  </a:lnTo>
                  <a:lnTo>
                    <a:pt x="47" y="261"/>
                  </a:lnTo>
                  <a:lnTo>
                    <a:pt x="35" y="261"/>
                  </a:lnTo>
                  <a:lnTo>
                    <a:pt x="21" y="257"/>
                  </a:lnTo>
                  <a:lnTo>
                    <a:pt x="17" y="243"/>
                  </a:lnTo>
                  <a:lnTo>
                    <a:pt x="9" y="234"/>
                  </a:lnTo>
                  <a:lnTo>
                    <a:pt x="6" y="221"/>
                  </a:lnTo>
                  <a:lnTo>
                    <a:pt x="3" y="203"/>
                  </a:lnTo>
                  <a:lnTo>
                    <a:pt x="0" y="189"/>
                  </a:lnTo>
                  <a:lnTo>
                    <a:pt x="12" y="180"/>
                  </a:lnTo>
                  <a:lnTo>
                    <a:pt x="12" y="167"/>
                  </a:lnTo>
                  <a:lnTo>
                    <a:pt x="9" y="153"/>
                  </a:lnTo>
                  <a:lnTo>
                    <a:pt x="12" y="132"/>
                  </a:lnTo>
                  <a:lnTo>
                    <a:pt x="20" y="123"/>
                  </a:lnTo>
                  <a:lnTo>
                    <a:pt x="35" y="119"/>
                  </a:lnTo>
                  <a:lnTo>
                    <a:pt x="57" y="119"/>
                  </a:lnTo>
                  <a:lnTo>
                    <a:pt x="71" y="117"/>
                  </a:lnTo>
                  <a:lnTo>
                    <a:pt x="78" y="104"/>
                  </a:lnTo>
                  <a:lnTo>
                    <a:pt x="81" y="87"/>
                  </a:lnTo>
                  <a:lnTo>
                    <a:pt x="81" y="77"/>
                  </a:lnTo>
                  <a:lnTo>
                    <a:pt x="81" y="63"/>
                  </a:lnTo>
                  <a:lnTo>
                    <a:pt x="96" y="69"/>
                  </a:lnTo>
                  <a:lnTo>
                    <a:pt x="111" y="68"/>
                  </a:lnTo>
                  <a:lnTo>
                    <a:pt x="128" y="51"/>
                  </a:lnTo>
                  <a:lnTo>
                    <a:pt x="137" y="45"/>
                  </a:lnTo>
                  <a:lnTo>
                    <a:pt x="188" y="45"/>
                  </a:lnTo>
                  <a:lnTo>
                    <a:pt x="197" y="35"/>
                  </a:lnTo>
                  <a:lnTo>
                    <a:pt x="206" y="23"/>
                  </a:lnTo>
                  <a:lnTo>
                    <a:pt x="219" y="20"/>
                  </a:lnTo>
                  <a:lnTo>
                    <a:pt x="233" y="5"/>
                  </a:lnTo>
                  <a:lnTo>
                    <a:pt x="242" y="0"/>
                  </a:lnTo>
                  <a:lnTo>
                    <a:pt x="252" y="5"/>
                  </a:lnTo>
                  <a:lnTo>
                    <a:pt x="263" y="14"/>
                  </a:lnTo>
                  <a:lnTo>
                    <a:pt x="276" y="26"/>
                  </a:lnTo>
                  <a:lnTo>
                    <a:pt x="306" y="29"/>
                  </a:lnTo>
                  <a:lnTo>
                    <a:pt x="317" y="38"/>
                  </a:lnTo>
                  <a:lnTo>
                    <a:pt x="324" y="48"/>
                  </a:lnTo>
                  <a:lnTo>
                    <a:pt x="332" y="60"/>
                  </a:lnTo>
                  <a:lnTo>
                    <a:pt x="338" y="74"/>
                  </a:lnTo>
                  <a:lnTo>
                    <a:pt x="341" y="89"/>
                  </a:lnTo>
                  <a:lnTo>
                    <a:pt x="350" y="108"/>
                  </a:lnTo>
                  <a:lnTo>
                    <a:pt x="357" y="120"/>
                  </a:lnTo>
                  <a:lnTo>
                    <a:pt x="366" y="134"/>
                  </a:lnTo>
                  <a:lnTo>
                    <a:pt x="377" y="140"/>
                  </a:lnTo>
                  <a:lnTo>
                    <a:pt x="387" y="147"/>
                  </a:lnTo>
                  <a:lnTo>
                    <a:pt x="401" y="149"/>
                  </a:lnTo>
                  <a:lnTo>
                    <a:pt x="416" y="156"/>
                  </a:lnTo>
                  <a:lnTo>
                    <a:pt x="435" y="161"/>
                  </a:lnTo>
                  <a:lnTo>
                    <a:pt x="425" y="179"/>
                  </a:lnTo>
                  <a:lnTo>
                    <a:pt x="408" y="192"/>
                  </a:lnTo>
                  <a:lnTo>
                    <a:pt x="396" y="195"/>
                  </a:lnTo>
                  <a:lnTo>
                    <a:pt x="384" y="195"/>
                  </a:lnTo>
                  <a:lnTo>
                    <a:pt x="372" y="191"/>
                  </a:lnTo>
                  <a:lnTo>
                    <a:pt x="363" y="186"/>
                  </a:lnTo>
                  <a:lnTo>
                    <a:pt x="353" y="189"/>
                  </a:lnTo>
                  <a:lnTo>
                    <a:pt x="342" y="194"/>
                  </a:lnTo>
                  <a:lnTo>
                    <a:pt x="330" y="194"/>
                  </a:lnTo>
                  <a:lnTo>
                    <a:pt x="290" y="174"/>
                  </a:lnTo>
                  <a:lnTo>
                    <a:pt x="279" y="162"/>
                  </a:lnTo>
                  <a:lnTo>
                    <a:pt x="284" y="150"/>
                  </a:lnTo>
                  <a:lnTo>
                    <a:pt x="278" y="132"/>
                  </a:lnTo>
                  <a:lnTo>
                    <a:pt x="261" y="135"/>
                  </a:lnTo>
                  <a:lnTo>
                    <a:pt x="255" y="144"/>
                  </a:lnTo>
                  <a:lnTo>
                    <a:pt x="246" y="153"/>
                  </a:lnTo>
                  <a:lnTo>
                    <a:pt x="242" y="165"/>
                  </a:lnTo>
                  <a:lnTo>
                    <a:pt x="236" y="174"/>
                  </a:lnTo>
                  <a:lnTo>
                    <a:pt x="237" y="197"/>
                  </a:lnTo>
                  <a:lnTo>
                    <a:pt x="230" y="207"/>
                  </a:lnTo>
                  <a:lnTo>
                    <a:pt x="228" y="227"/>
                  </a:lnTo>
                  <a:lnTo>
                    <a:pt x="237" y="233"/>
                  </a:lnTo>
                  <a:lnTo>
                    <a:pt x="251" y="222"/>
                  </a:lnTo>
                  <a:lnTo>
                    <a:pt x="258" y="234"/>
                  </a:lnTo>
                  <a:lnTo>
                    <a:pt x="263" y="248"/>
                  </a:lnTo>
                  <a:lnTo>
                    <a:pt x="267" y="261"/>
                  </a:lnTo>
                  <a:lnTo>
                    <a:pt x="266" y="273"/>
                  </a:lnTo>
                  <a:lnTo>
                    <a:pt x="255" y="276"/>
                  </a:lnTo>
                  <a:lnTo>
                    <a:pt x="245" y="279"/>
                  </a:lnTo>
                  <a:lnTo>
                    <a:pt x="233" y="284"/>
                  </a:lnTo>
                  <a:lnTo>
                    <a:pt x="224" y="291"/>
                  </a:lnTo>
                  <a:lnTo>
                    <a:pt x="222" y="308"/>
                  </a:lnTo>
                  <a:lnTo>
                    <a:pt x="219" y="320"/>
                  </a:lnTo>
                  <a:lnTo>
                    <a:pt x="210" y="326"/>
                  </a:lnTo>
                  <a:lnTo>
                    <a:pt x="201" y="336"/>
                  </a:lnTo>
                  <a:lnTo>
                    <a:pt x="200" y="348"/>
                  </a:lnTo>
                  <a:lnTo>
                    <a:pt x="198" y="359"/>
                  </a:lnTo>
                  <a:lnTo>
                    <a:pt x="197" y="369"/>
                  </a:lnTo>
                  <a:lnTo>
                    <a:pt x="191" y="380"/>
                  </a:lnTo>
                  <a:lnTo>
                    <a:pt x="183" y="387"/>
                  </a:lnTo>
                  <a:close/>
                </a:path>
              </a:pathLst>
            </a:custGeom>
            <a:solidFill>
              <a:srgbClr val="F99D33"/>
            </a:solidFill>
            <a:ln w="6350" cmpd="sng">
              <a:solidFill>
                <a:srgbClr val="60606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ru-RU" dirty="0"/>
            </a:p>
          </p:txBody>
        </p:sp>
        <p:sp>
          <p:nvSpPr>
            <p:cNvPr id="446" name="Freeform 479"/>
            <p:cNvSpPr>
              <a:spLocks/>
            </p:cNvSpPr>
            <p:nvPr/>
          </p:nvSpPr>
          <p:spPr bwMode="auto">
            <a:xfrm>
              <a:off x="2947988" y="3011587"/>
              <a:ext cx="1398588" cy="1112837"/>
            </a:xfrm>
            <a:custGeom>
              <a:avLst/>
              <a:gdLst>
                <a:gd name="T0" fmla="*/ 84 w 916"/>
                <a:gd name="T1" fmla="*/ 586 h 696"/>
                <a:gd name="T2" fmla="*/ 62 w 916"/>
                <a:gd name="T3" fmla="*/ 554 h 696"/>
                <a:gd name="T4" fmla="*/ 59 w 916"/>
                <a:gd name="T5" fmla="*/ 509 h 696"/>
                <a:gd name="T6" fmla="*/ 57 w 916"/>
                <a:gd name="T7" fmla="*/ 454 h 696"/>
                <a:gd name="T8" fmla="*/ 57 w 916"/>
                <a:gd name="T9" fmla="*/ 406 h 696"/>
                <a:gd name="T10" fmla="*/ 49 w 916"/>
                <a:gd name="T11" fmla="*/ 351 h 696"/>
                <a:gd name="T12" fmla="*/ 27 w 916"/>
                <a:gd name="T13" fmla="*/ 309 h 696"/>
                <a:gd name="T14" fmla="*/ 6 w 916"/>
                <a:gd name="T15" fmla="*/ 270 h 696"/>
                <a:gd name="T16" fmla="*/ 14 w 916"/>
                <a:gd name="T17" fmla="*/ 215 h 696"/>
                <a:gd name="T18" fmla="*/ 33 w 916"/>
                <a:gd name="T19" fmla="*/ 150 h 696"/>
                <a:gd name="T20" fmla="*/ 57 w 916"/>
                <a:gd name="T21" fmla="*/ 104 h 696"/>
                <a:gd name="T22" fmla="*/ 73 w 916"/>
                <a:gd name="T23" fmla="*/ 30 h 696"/>
                <a:gd name="T24" fmla="*/ 101 w 916"/>
                <a:gd name="T25" fmla="*/ 36 h 696"/>
                <a:gd name="T26" fmla="*/ 126 w 916"/>
                <a:gd name="T27" fmla="*/ 6 h 696"/>
                <a:gd name="T28" fmla="*/ 129 w 916"/>
                <a:gd name="T29" fmla="*/ 88 h 696"/>
                <a:gd name="T30" fmla="*/ 134 w 916"/>
                <a:gd name="T31" fmla="*/ 124 h 696"/>
                <a:gd name="T32" fmla="*/ 195 w 916"/>
                <a:gd name="T33" fmla="*/ 142 h 696"/>
                <a:gd name="T34" fmla="*/ 207 w 916"/>
                <a:gd name="T35" fmla="*/ 188 h 696"/>
                <a:gd name="T36" fmla="*/ 233 w 916"/>
                <a:gd name="T37" fmla="*/ 206 h 696"/>
                <a:gd name="T38" fmla="*/ 259 w 916"/>
                <a:gd name="T39" fmla="*/ 196 h 696"/>
                <a:gd name="T40" fmla="*/ 283 w 916"/>
                <a:gd name="T41" fmla="*/ 248 h 696"/>
                <a:gd name="T42" fmla="*/ 293 w 916"/>
                <a:gd name="T43" fmla="*/ 288 h 696"/>
                <a:gd name="T44" fmla="*/ 304 w 916"/>
                <a:gd name="T45" fmla="*/ 330 h 696"/>
                <a:gd name="T46" fmla="*/ 354 w 916"/>
                <a:gd name="T47" fmla="*/ 354 h 696"/>
                <a:gd name="T48" fmla="*/ 399 w 916"/>
                <a:gd name="T49" fmla="*/ 384 h 696"/>
                <a:gd name="T50" fmla="*/ 431 w 916"/>
                <a:gd name="T51" fmla="*/ 430 h 696"/>
                <a:gd name="T52" fmla="*/ 475 w 916"/>
                <a:gd name="T53" fmla="*/ 442 h 696"/>
                <a:gd name="T54" fmla="*/ 497 w 916"/>
                <a:gd name="T55" fmla="*/ 416 h 696"/>
                <a:gd name="T56" fmla="*/ 531 w 916"/>
                <a:gd name="T57" fmla="*/ 444 h 696"/>
                <a:gd name="T58" fmla="*/ 567 w 916"/>
                <a:gd name="T59" fmla="*/ 472 h 696"/>
                <a:gd name="T60" fmla="*/ 591 w 916"/>
                <a:gd name="T61" fmla="*/ 501 h 696"/>
                <a:gd name="T62" fmla="*/ 617 w 916"/>
                <a:gd name="T63" fmla="*/ 558 h 696"/>
                <a:gd name="T64" fmla="*/ 606 w 916"/>
                <a:gd name="T65" fmla="*/ 588 h 696"/>
                <a:gd name="T66" fmla="*/ 569 w 916"/>
                <a:gd name="T67" fmla="*/ 610 h 696"/>
                <a:gd name="T68" fmla="*/ 548 w 916"/>
                <a:gd name="T69" fmla="*/ 605 h 696"/>
                <a:gd name="T70" fmla="*/ 525 w 916"/>
                <a:gd name="T71" fmla="*/ 628 h 696"/>
                <a:gd name="T72" fmla="*/ 491 w 916"/>
                <a:gd name="T73" fmla="*/ 608 h 696"/>
                <a:gd name="T74" fmla="*/ 459 w 916"/>
                <a:gd name="T75" fmla="*/ 600 h 696"/>
                <a:gd name="T76" fmla="*/ 421 w 916"/>
                <a:gd name="T77" fmla="*/ 588 h 696"/>
                <a:gd name="T78" fmla="*/ 392 w 916"/>
                <a:gd name="T79" fmla="*/ 606 h 696"/>
                <a:gd name="T80" fmla="*/ 377 w 916"/>
                <a:gd name="T81" fmla="*/ 665 h 696"/>
                <a:gd name="T82" fmla="*/ 354 w 916"/>
                <a:gd name="T83" fmla="*/ 688 h 696"/>
                <a:gd name="T84" fmla="*/ 339 w 916"/>
                <a:gd name="T85" fmla="*/ 738 h 696"/>
                <a:gd name="T86" fmla="*/ 308 w 916"/>
                <a:gd name="T87" fmla="*/ 734 h 696"/>
                <a:gd name="T88" fmla="*/ 269 w 916"/>
                <a:gd name="T89" fmla="*/ 698 h 696"/>
                <a:gd name="T90" fmla="*/ 247 w 916"/>
                <a:gd name="T91" fmla="*/ 610 h 696"/>
                <a:gd name="T92" fmla="*/ 215 w 916"/>
                <a:gd name="T93" fmla="*/ 592 h 696"/>
                <a:gd name="T94" fmla="*/ 187 w 916"/>
                <a:gd name="T95" fmla="*/ 582 h 696"/>
                <a:gd name="T96" fmla="*/ 163 w 916"/>
                <a:gd name="T97" fmla="*/ 617 h 696"/>
                <a:gd name="T98" fmla="*/ 130 w 916"/>
                <a:gd name="T99" fmla="*/ 614 h 696"/>
                <a:gd name="T100" fmla="*/ 89 w 916"/>
                <a:gd name="T101" fmla="*/ 635 h 69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</a:gdLst>
              <a:ahLst/>
              <a:cxnLst>
                <a:cxn ang="T102">
                  <a:pos x="T0" y="T1"/>
                </a:cxn>
                <a:cxn ang="T103">
                  <a:pos x="T2" y="T3"/>
                </a:cxn>
                <a:cxn ang="T104">
                  <a:pos x="T4" y="T5"/>
                </a:cxn>
                <a:cxn ang="T105">
                  <a:pos x="T6" y="T7"/>
                </a:cxn>
                <a:cxn ang="T106">
                  <a:pos x="T8" y="T9"/>
                </a:cxn>
                <a:cxn ang="T107">
                  <a:pos x="T10" y="T11"/>
                </a:cxn>
                <a:cxn ang="T108">
                  <a:pos x="T12" y="T13"/>
                </a:cxn>
                <a:cxn ang="T109">
                  <a:pos x="T14" y="T15"/>
                </a:cxn>
                <a:cxn ang="T110">
                  <a:pos x="T16" y="T17"/>
                </a:cxn>
                <a:cxn ang="T111">
                  <a:pos x="T18" y="T19"/>
                </a:cxn>
                <a:cxn ang="T112">
                  <a:pos x="T20" y="T21"/>
                </a:cxn>
                <a:cxn ang="T113">
                  <a:pos x="T22" y="T23"/>
                </a:cxn>
                <a:cxn ang="T114">
                  <a:pos x="T24" y="T25"/>
                </a:cxn>
                <a:cxn ang="T115">
                  <a:pos x="T26" y="T27"/>
                </a:cxn>
                <a:cxn ang="T116">
                  <a:pos x="T28" y="T29"/>
                </a:cxn>
                <a:cxn ang="T117">
                  <a:pos x="T30" y="T31"/>
                </a:cxn>
                <a:cxn ang="T118">
                  <a:pos x="T32" y="T33"/>
                </a:cxn>
                <a:cxn ang="T119">
                  <a:pos x="T34" y="T35"/>
                </a:cxn>
                <a:cxn ang="T120">
                  <a:pos x="T36" y="T37"/>
                </a:cxn>
                <a:cxn ang="T121">
                  <a:pos x="T38" y="T39"/>
                </a:cxn>
                <a:cxn ang="T122">
                  <a:pos x="T40" y="T41"/>
                </a:cxn>
                <a:cxn ang="T123">
                  <a:pos x="T42" y="T43"/>
                </a:cxn>
                <a:cxn ang="T124">
                  <a:pos x="T44" y="T45"/>
                </a:cxn>
                <a:cxn ang="T125">
                  <a:pos x="T46" y="T47"/>
                </a:cxn>
                <a:cxn ang="T126">
                  <a:pos x="T48" y="T49"/>
                </a:cxn>
                <a:cxn ang="T127">
                  <a:pos x="T50" y="T51"/>
                </a:cxn>
                <a:cxn ang="T128">
                  <a:pos x="T52" y="T53"/>
                </a:cxn>
                <a:cxn ang="T129">
                  <a:pos x="T54" y="T55"/>
                </a:cxn>
                <a:cxn ang="T130">
                  <a:pos x="T56" y="T57"/>
                </a:cxn>
                <a:cxn ang="T131">
                  <a:pos x="T58" y="T59"/>
                </a:cxn>
                <a:cxn ang="T132">
                  <a:pos x="T60" y="T61"/>
                </a:cxn>
                <a:cxn ang="T133">
                  <a:pos x="T62" y="T63"/>
                </a:cxn>
                <a:cxn ang="T134">
                  <a:pos x="T64" y="T65"/>
                </a:cxn>
                <a:cxn ang="T135">
                  <a:pos x="T66" y="T67"/>
                </a:cxn>
                <a:cxn ang="T136">
                  <a:pos x="T68" y="T69"/>
                </a:cxn>
                <a:cxn ang="T137">
                  <a:pos x="T70" y="T71"/>
                </a:cxn>
                <a:cxn ang="T138">
                  <a:pos x="T72" y="T73"/>
                </a:cxn>
                <a:cxn ang="T139">
                  <a:pos x="T74" y="T75"/>
                </a:cxn>
                <a:cxn ang="T140">
                  <a:pos x="T76" y="T77"/>
                </a:cxn>
                <a:cxn ang="T141">
                  <a:pos x="T78" y="T79"/>
                </a:cxn>
                <a:cxn ang="T142">
                  <a:pos x="T80" y="T81"/>
                </a:cxn>
                <a:cxn ang="T143">
                  <a:pos x="T82" y="T83"/>
                </a:cxn>
                <a:cxn ang="T144">
                  <a:pos x="T84" y="T85"/>
                </a:cxn>
                <a:cxn ang="T145">
                  <a:pos x="T86" y="T87"/>
                </a:cxn>
                <a:cxn ang="T146">
                  <a:pos x="T88" y="T89"/>
                </a:cxn>
                <a:cxn ang="T147">
                  <a:pos x="T90" y="T91"/>
                </a:cxn>
                <a:cxn ang="T148">
                  <a:pos x="T92" y="T93"/>
                </a:cxn>
                <a:cxn ang="T149">
                  <a:pos x="T94" y="T95"/>
                </a:cxn>
                <a:cxn ang="T150">
                  <a:pos x="T96" y="T97"/>
                </a:cxn>
                <a:cxn ang="T151">
                  <a:pos x="T98" y="T99"/>
                </a:cxn>
                <a:cxn ang="T152">
                  <a:pos x="T100" y="T101"/>
                </a:cxn>
              </a:cxnLst>
              <a:rect l="0" t="0" r="r" b="b"/>
              <a:pathLst>
                <a:path w="916" h="696">
                  <a:moveTo>
                    <a:pt x="132" y="594"/>
                  </a:moveTo>
                  <a:lnTo>
                    <a:pt x="128" y="566"/>
                  </a:lnTo>
                  <a:lnTo>
                    <a:pt x="124" y="546"/>
                  </a:lnTo>
                  <a:lnTo>
                    <a:pt x="120" y="534"/>
                  </a:lnTo>
                  <a:lnTo>
                    <a:pt x="114" y="522"/>
                  </a:lnTo>
                  <a:lnTo>
                    <a:pt x="92" y="514"/>
                  </a:lnTo>
                  <a:lnTo>
                    <a:pt x="82" y="508"/>
                  </a:lnTo>
                  <a:lnTo>
                    <a:pt x="78" y="490"/>
                  </a:lnTo>
                  <a:lnTo>
                    <a:pt x="86" y="474"/>
                  </a:lnTo>
                  <a:lnTo>
                    <a:pt x="85" y="458"/>
                  </a:lnTo>
                  <a:lnTo>
                    <a:pt x="87" y="440"/>
                  </a:lnTo>
                  <a:lnTo>
                    <a:pt x="84" y="424"/>
                  </a:lnTo>
                  <a:lnTo>
                    <a:pt x="82" y="406"/>
                  </a:lnTo>
                  <a:lnTo>
                    <a:pt x="76" y="391"/>
                  </a:lnTo>
                  <a:lnTo>
                    <a:pt x="84" y="376"/>
                  </a:lnTo>
                  <a:lnTo>
                    <a:pt x="88" y="362"/>
                  </a:lnTo>
                  <a:lnTo>
                    <a:pt x="82" y="346"/>
                  </a:lnTo>
                  <a:lnTo>
                    <a:pt x="72" y="330"/>
                  </a:lnTo>
                  <a:lnTo>
                    <a:pt x="64" y="316"/>
                  </a:lnTo>
                  <a:lnTo>
                    <a:pt x="48" y="302"/>
                  </a:lnTo>
                  <a:lnTo>
                    <a:pt x="37" y="289"/>
                  </a:lnTo>
                  <a:lnTo>
                    <a:pt x="28" y="275"/>
                  </a:lnTo>
                  <a:lnTo>
                    <a:pt x="18" y="260"/>
                  </a:lnTo>
                  <a:lnTo>
                    <a:pt x="6" y="250"/>
                  </a:lnTo>
                  <a:lnTo>
                    <a:pt x="0" y="234"/>
                  </a:lnTo>
                  <a:lnTo>
                    <a:pt x="12" y="220"/>
                  </a:lnTo>
                  <a:lnTo>
                    <a:pt x="24" y="202"/>
                  </a:lnTo>
                  <a:lnTo>
                    <a:pt x="30" y="176"/>
                  </a:lnTo>
                  <a:lnTo>
                    <a:pt x="36" y="158"/>
                  </a:lnTo>
                  <a:lnTo>
                    <a:pt x="48" y="140"/>
                  </a:lnTo>
                  <a:lnTo>
                    <a:pt x="54" y="120"/>
                  </a:lnTo>
                  <a:lnTo>
                    <a:pt x="72" y="102"/>
                  </a:lnTo>
                  <a:lnTo>
                    <a:pt x="84" y="94"/>
                  </a:lnTo>
                  <a:lnTo>
                    <a:pt x="90" y="58"/>
                  </a:lnTo>
                  <a:lnTo>
                    <a:pt x="96" y="44"/>
                  </a:lnTo>
                  <a:lnTo>
                    <a:pt x="108" y="30"/>
                  </a:lnTo>
                  <a:lnTo>
                    <a:pt x="126" y="24"/>
                  </a:lnTo>
                  <a:lnTo>
                    <a:pt x="128" y="40"/>
                  </a:lnTo>
                  <a:lnTo>
                    <a:pt x="148" y="36"/>
                  </a:lnTo>
                  <a:lnTo>
                    <a:pt x="158" y="24"/>
                  </a:lnTo>
                  <a:lnTo>
                    <a:pt x="170" y="16"/>
                  </a:lnTo>
                  <a:lnTo>
                    <a:pt x="186" y="6"/>
                  </a:lnTo>
                  <a:lnTo>
                    <a:pt x="198" y="0"/>
                  </a:lnTo>
                  <a:lnTo>
                    <a:pt x="204" y="54"/>
                  </a:lnTo>
                  <a:lnTo>
                    <a:pt x="190" y="78"/>
                  </a:lnTo>
                  <a:lnTo>
                    <a:pt x="186" y="90"/>
                  </a:lnTo>
                  <a:lnTo>
                    <a:pt x="188" y="104"/>
                  </a:lnTo>
                  <a:lnTo>
                    <a:pt x="198" y="114"/>
                  </a:lnTo>
                  <a:lnTo>
                    <a:pt x="210" y="128"/>
                  </a:lnTo>
                  <a:lnTo>
                    <a:pt x="230" y="132"/>
                  </a:lnTo>
                  <a:lnTo>
                    <a:pt x="288" y="132"/>
                  </a:lnTo>
                  <a:lnTo>
                    <a:pt x="294" y="144"/>
                  </a:lnTo>
                  <a:lnTo>
                    <a:pt x="300" y="162"/>
                  </a:lnTo>
                  <a:lnTo>
                    <a:pt x="306" y="178"/>
                  </a:lnTo>
                  <a:lnTo>
                    <a:pt x="308" y="192"/>
                  </a:lnTo>
                  <a:lnTo>
                    <a:pt x="330" y="202"/>
                  </a:lnTo>
                  <a:lnTo>
                    <a:pt x="344" y="196"/>
                  </a:lnTo>
                  <a:lnTo>
                    <a:pt x="358" y="192"/>
                  </a:lnTo>
                  <a:lnTo>
                    <a:pt x="372" y="194"/>
                  </a:lnTo>
                  <a:lnTo>
                    <a:pt x="382" y="186"/>
                  </a:lnTo>
                  <a:lnTo>
                    <a:pt x="396" y="198"/>
                  </a:lnTo>
                  <a:lnTo>
                    <a:pt x="414" y="214"/>
                  </a:lnTo>
                  <a:lnTo>
                    <a:pt x="418" y="228"/>
                  </a:lnTo>
                  <a:lnTo>
                    <a:pt x="422" y="246"/>
                  </a:lnTo>
                  <a:lnTo>
                    <a:pt x="428" y="256"/>
                  </a:lnTo>
                  <a:lnTo>
                    <a:pt x="434" y="268"/>
                  </a:lnTo>
                  <a:lnTo>
                    <a:pt x="438" y="282"/>
                  </a:lnTo>
                  <a:lnTo>
                    <a:pt x="444" y="300"/>
                  </a:lnTo>
                  <a:lnTo>
                    <a:pt x="450" y="310"/>
                  </a:lnTo>
                  <a:lnTo>
                    <a:pt x="492" y="306"/>
                  </a:lnTo>
                  <a:lnTo>
                    <a:pt x="500" y="322"/>
                  </a:lnTo>
                  <a:lnTo>
                    <a:pt x="522" y="332"/>
                  </a:lnTo>
                  <a:lnTo>
                    <a:pt x="542" y="340"/>
                  </a:lnTo>
                  <a:lnTo>
                    <a:pt x="564" y="346"/>
                  </a:lnTo>
                  <a:lnTo>
                    <a:pt x="590" y="354"/>
                  </a:lnTo>
                  <a:lnTo>
                    <a:pt x="606" y="364"/>
                  </a:lnTo>
                  <a:lnTo>
                    <a:pt x="622" y="384"/>
                  </a:lnTo>
                  <a:lnTo>
                    <a:pt x="636" y="400"/>
                  </a:lnTo>
                  <a:lnTo>
                    <a:pt x="646" y="406"/>
                  </a:lnTo>
                  <a:lnTo>
                    <a:pt x="680" y="408"/>
                  </a:lnTo>
                  <a:lnTo>
                    <a:pt x="702" y="412"/>
                  </a:lnTo>
                  <a:lnTo>
                    <a:pt x="714" y="410"/>
                  </a:lnTo>
                  <a:lnTo>
                    <a:pt x="728" y="396"/>
                  </a:lnTo>
                  <a:lnTo>
                    <a:pt x="734" y="386"/>
                  </a:lnTo>
                  <a:cubicBezTo>
                    <a:pt x="742" y="378"/>
                    <a:pt x="745" y="379"/>
                    <a:pt x="754" y="384"/>
                  </a:cubicBezTo>
                  <a:lnTo>
                    <a:pt x="772" y="400"/>
                  </a:lnTo>
                  <a:lnTo>
                    <a:pt x="786" y="414"/>
                  </a:lnTo>
                  <a:lnTo>
                    <a:pt x="804" y="412"/>
                  </a:lnTo>
                  <a:lnTo>
                    <a:pt x="822" y="426"/>
                  </a:lnTo>
                  <a:lnTo>
                    <a:pt x="836" y="442"/>
                  </a:lnTo>
                  <a:lnTo>
                    <a:pt x="848" y="442"/>
                  </a:lnTo>
                  <a:lnTo>
                    <a:pt x="862" y="450"/>
                  </a:lnTo>
                  <a:cubicBezTo>
                    <a:pt x="866" y="455"/>
                    <a:pt x="870" y="468"/>
                    <a:pt x="870" y="468"/>
                  </a:cubicBezTo>
                  <a:lnTo>
                    <a:pt x="872" y="480"/>
                  </a:lnTo>
                  <a:lnTo>
                    <a:pt x="882" y="504"/>
                  </a:lnTo>
                  <a:lnTo>
                    <a:pt x="913" y="518"/>
                  </a:lnTo>
                  <a:lnTo>
                    <a:pt x="916" y="528"/>
                  </a:lnTo>
                  <a:lnTo>
                    <a:pt x="904" y="540"/>
                  </a:lnTo>
                  <a:lnTo>
                    <a:pt x="894" y="548"/>
                  </a:lnTo>
                  <a:lnTo>
                    <a:pt x="876" y="558"/>
                  </a:lnTo>
                  <a:lnTo>
                    <a:pt x="855" y="575"/>
                  </a:lnTo>
                  <a:lnTo>
                    <a:pt x="840" y="570"/>
                  </a:lnTo>
                  <a:lnTo>
                    <a:pt x="830" y="564"/>
                  </a:lnTo>
                  <a:lnTo>
                    <a:pt x="823" y="557"/>
                  </a:lnTo>
                  <a:lnTo>
                    <a:pt x="810" y="565"/>
                  </a:lnTo>
                  <a:lnTo>
                    <a:pt x="793" y="574"/>
                  </a:lnTo>
                  <a:lnTo>
                    <a:pt x="786" y="580"/>
                  </a:lnTo>
                  <a:lnTo>
                    <a:pt x="774" y="588"/>
                  </a:lnTo>
                  <a:lnTo>
                    <a:pt x="754" y="582"/>
                  </a:lnTo>
                  <a:lnTo>
                    <a:pt x="740" y="574"/>
                  </a:lnTo>
                  <a:lnTo>
                    <a:pt x="726" y="568"/>
                  </a:lnTo>
                  <a:lnTo>
                    <a:pt x="717" y="562"/>
                  </a:lnTo>
                  <a:lnTo>
                    <a:pt x="703" y="565"/>
                  </a:lnTo>
                  <a:lnTo>
                    <a:pt x="678" y="560"/>
                  </a:lnTo>
                  <a:lnTo>
                    <a:pt x="668" y="550"/>
                  </a:lnTo>
                  <a:lnTo>
                    <a:pt x="642" y="550"/>
                  </a:lnTo>
                  <a:lnTo>
                    <a:pt x="622" y="548"/>
                  </a:lnTo>
                  <a:lnTo>
                    <a:pt x="606" y="542"/>
                  </a:lnTo>
                  <a:lnTo>
                    <a:pt x="586" y="546"/>
                  </a:lnTo>
                  <a:lnTo>
                    <a:pt x="578" y="566"/>
                  </a:lnTo>
                  <a:lnTo>
                    <a:pt x="566" y="586"/>
                  </a:lnTo>
                  <a:lnTo>
                    <a:pt x="562" y="600"/>
                  </a:lnTo>
                  <a:lnTo>
                    <a:pt x="558" y="618"/>
                  </a:lnTo>
                  <a:lnTo>
                    <a:pt x="548" y="630"/>
                  </a:lnTo>
                  <a:lnTo>
                    <a:pt x="534" y="634"/>
                  </a:lnTo>
                  <a:lnTo>
                    <a:pt x="522" y="638"/>
                  </a:lnTo>
                  <a:lnTo>
                    <a:pt x="514" y="654"/>
                  </a:lnTo>
                  <a:lnTo>
                    <a:pt x="506" y="672"/>
                  </a:lnTo>
                  <a:lnTo>
                    <a:pt x="500" y="688"/>
                  </a:lnTo>
                  <a:lnTo>
                    <a:pt x="490" y="696"/>
                  </a:lnTo>
                  <a:lnTo>
                    <a:pt x="464" y="690"/>
                  </a:lnTo>
                  <a:lnTo>
                    <a:pt x="454" y="684"/>
                  </a:lnTo>
                  <a:lnTo>
                    <a:pt x="432" y="676"/>
                  </a:lnTo>
                  <a:lnTo>
                    <a:pt x="408" y="660"/>
                  </a:lnTo>
                  <a:lnTo>
                    <a:pt x="398" y="648"/>
                  </a:lnTo>
                  <a:lnTo>
                    <a:pt x="384" y="612"/>
                  </a:lnTo>
                  <a:lnTo>
                    <a:pt x="374" y="584"/>
                  </a:lnTo>
                  <a:lnTo>
                    <a:pt x="364" y="570"/>
                  </a:lnTo>
                  <a:lnTo>
                    <a:pt x="346" y="558"/>
                  </a:lnTo>
                  <a:lnTo>
                    <a:pt x="332" y="558"/>
                  </a:lnTo>
                  <a:lnTo>
                    <a:pt x="318" y="552"/>
                  </a:lnTo>
                  <a:lnTo>
                    <a:pt x="304" y="540"/>
                  </a:lnTo>
                  <a:lnTo>
                    <a:pt x="282" y="532"/>
                  </a:lnTo>
                  <a:lnTo>
                    <a:pt x="276" y="542"/>
                  </a:lnTo>
                  <a:lnTo>
                    <a:pt x="262" y="552"/>
                  </a:lnTo>
                  <a:lnTo>
                    <a:pt x="248" y="558"/>
                  </a:lnTo>
                  <a:lnTo>
                    <a:pt x="240" y="577"/>
                  </a:lnTo>
                  <a:lnTo>
                    <a:pt x="224" y="576"/>
                  </a:lnTo>
                  <a:lnTo>
                    <a:pt x="204" y="576"/>
                  </a:lnTo>
                  <a:lnTo>
                    <a:pt x="192" y="574"/>
                  </a:lnTo>
                  <a:lnTo>
                    <a:pt x="174" y="584"/>
                  </a:lnTo>
                  <a:lnTo>
                    <a:pt x="156" y="602"/>
                  </a:lnTo>
                  <a:lnTo>
                    <a:pt x="132" y="594"/>
                  </a:lnTo>
                  <a:close/>
                </a:path>
              </a:pathLst>
            </a:custGeom>
            <a:solidFill>
              <a:srgbClr val="0099FF"/>
            </a:solidFill>
            <a:ln w="6350" cmpd="sng">
              <a:solidFill>
                <a:srgbClr val="60606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 dirty="0"/>
            </a:p>
          </p:txBody>
        </p:sp>
        <p:sp>
          <p:nvSpPr>
            <p:cNvPr id="447" name="Freeform 480"/>
            <p:cNvSpPr>
              <a:spLocks noChangeAspect="1"/>
            </p:cNvSpPr>
            <p:nvPr/>
          </p:nvSpPr>
          <p:spPr bwMode="auto">
            <a:xfrm>
              <a:off x="3232151" y="2216249"/>
              <a:ext cx="1135063" cy="1530350"/>
            </a:xfrm>
            <a:custGeom>
              <a:avLst/>
              <a:gdLst>
                <a:gd name="T0" fmla="*/ 124 w 744"/>
                <a:gd name="T1" fmla="*/ 415 h 958"/>
                <a:gd name="T2" fmla="*/ 121 w 744"/>
                <a:gd name="T3" fmla="*/ 316 h 958"/>
                <a:gd name="T4" fmla="*/ 178 w 744"/>
                <a:gd name="T5" fmla="*/ 380 h 958"/>
                <a:gd name="T6" fmla="*/ 185 w 744"/>
                <a:gd name="T7" fmla="*/ 320 h 958"/>
                <a:gd name="T8" fmla="*/ 163 w 744"/>
                <a:gd name="T9" fmla="*/ 248 h 958"/>
                <a:gd name="T10" fmla="*/ 188 w 744"/>
                <a:gd name="T11" fmla="*/ 152 h 958"/>
                <a:gd name="T12" fmla="*/ 224 w 744"/>
                <a:gd name="T13" fmla="*/ 106 h 958"/>
                <a:gd name="T14" fmla="*/ 252 w 744"/>
                <a:gd name="T15" fmla="*/ 12 h 958"/>
                <a:gd name="T16" fmla="*/ 306 w 744"/>
                <a:gd name="T17" fmla="*/ 30 h 958"/>
                <a:gd name="T18" fmla="*/ 301 w 744"/>
                <a:gd name="T19" fmla="*/ 120 h 958"/>
                <a:gd name="T20" fmla="*/ 273 w 744"/>
                <a:gd name="T21" fmla="*/ 282 h 958"/>
                <a:gd name="T22" fmla="*/ 277 w 744"/>
                <a:gd name="T23" fmla="*/ 444 h 958"/>
                <a:gd name="T24" fmla="*/ 242 w 744"/>
                <a:gd name="T25" fmla="*/ 506 h 958"/>
                <a:gd name="T26" fmla="*/ 191 w 744"/>
                <a:gd name="T27" fmla="*/ 565 h 958"/>
                <a:gd name="T28" fmla="*/ 177 w 744"/>
                <a:gd name="T29" fmla="*/ 571 h 958"/>
                <a:gd name="T30" fmla="*/ 224 w 744"/>
                <a:gd name="T31" fmla="*/ 589 h 958"/>
                <a:gd name="T32" fmla="*/ 267 w 744"/>
                <a:gd name="T33" fmla="*/ 524 h 958"/>
                <a:gd name="T34" fmla="*/ 285 w 744"/>
                <a:gd name="T35" fmla="*/ 440 h 958"/>
                <a:gd name="T36" fmla="*/ 332 w 744"/>
                <a:gd name="T37" fmla="*/ 403 h 958"/>
                <a:gd name="T38" fmla="*/ 334 w 744"/>
                <a:gd name="T39" fmla="*/ 492 h 958"/>
                <a:gd name="T40" fmla="*/ 356 w 744"/>
                <a:gd name="T41" fmla="*/ 526 h 958"/>
                <a:gd name="T42" fmla="*/ 353 w 744"/>
                <a:gd name="T43" fmla="*/ 444 h 958"/>
                <a:gd name="T44" fmla="*/ 320 w 744"/>
                <a:gd name="T45" fmla="*/ 374 h 958"/>
                <a:gd name="T46" fmla="*/ 289 w 744"/>
                <a:gd name="T47" fmla="*/ 308 h 958"/>
                <a:gd name="T48" fmla="*/ 302 w 744"/>
                <a:gd name="T49" fmla="*/ 170 h 958"/>
                <a:gd name="T50" fmla="*/ 344 w 744"/>
                <a:gd name="T51" fmla="*/ 108 h 958"/>
                <a:gd name="T52" fmla="*/ 354 w 744"/>
                <a:gd name="T53" fmla="*/ 106 h 958"/>
                <a:gd name="T54" fmla="*/ 361 w 744"/>
                <a:gd name="T55" fmla="*/ 212 h 958"/>
                <a:gd name="T56" fmla="*/ 385 w 744"/>
                <a:gd name="T57" fmla="*/ 206 h 958"/>
                <a:gd name="T58" fmla="*/ 363 w 744"/>
                <a:gd name="T59" fmla="*/ 130 h 958"/>
                <a:gd name="T60" fmla="*/ 384 w 744"/>
                <a:gd name="T61" fmla="*/ 124 h 958"/>
                <a:gd name="T62" fmla="*/ 421 w 744"/>
                <a:gd name="T63" fmla="*/ 154 h 958"/>
                <a:gd name="T64" fmla="*/ 422 w 744"/>
                <a:gd name="T65" fmla="*/ 256 h 958"/>
                <a:gd name="T66" fmla="*/ 397 w 744"/>
                <a:gd name="T67" fmla="*/ 326 h 958"/>
                <a:gd name="T68" fmla="*/ 410 w 744"/>
                <a:gd name="T69" fmla="*/ 394 h 958"/>
                <a:gd name="T70" fmla="*/ 455 w 744"/>
                <a:gd name="T71" fmla="*/ 440 h 958"/>
                <a:gd name="T72" fmla="*/ 444 w 744"/>
                <a:gd name="T73" fmla="*/ 512 h 958"/>
                <a:gd name="T74" fmla="*/ 438 w 744"/>
                <a:gd name="T75" fmla="*/ 602 h 958"/>
                <a:gd name="T76" fmla="*/ 452 w 744"/>
                <a:gd name="T77" fmla="*/ 692 h 958"/>
                <a:gd name="T78" fmla="*/ 470 w 744"/>
                <a:gd name="T79" fmla="*/ 782 h 958"/>
                <a:gd name="T80" fmla="*/ 499 w 744"/>
                <a:gd name="T81" fmla="*/ 854 h 958"/>
                <a:gd name="T82" fmla="*/ 481 w 744"/>
                <a:gd name="T83" fmla="*/ 923 h 958"/>
                <a:gd name="T84" fmla="*/ 468 w 744"/>
                <a:gd name="T85" fmla="*/ 992 h 958"/>
                <a:gd name="T86" fmla="*/ 431 w 744"/>
                <a:gd name="T87" fmla="*/ 990 h 958"/>
                <a:gd name="T88" fmla="*/ 385 w 744"/>
                <a:gd name="T89" fmla="*/ 944 h 958"/>
                <a:gd name="T90" fmla="*/ 333 w 744"/>
                <a:gd name="T91" fmla="*/ 966 h 958"/>
                <a:gd name="T92" fmla="*/ 261 w 744"/>
                <a:gd name="T93" fmla="*/ 901 h 958"/>
                <a:gd name="T94" fmla="*/ 202 w 744"/>
                <a:gd name="T95" fmla="*/ 856 h 958"/>
                <a:gd name="T96" fmla="*/ 158 w 744"/>
                <a:gd name="T97" fmla="*/ 788 h 958"/>
                <a:gd name="T98" fmla="*/ 118 w 744"/>
                <a:gd name="T99" fmla="*/ 737 h 958"/>
                <a:gd name="T100" fmla="*/ 71 w 744"/>
                <a:gd name="T101" fmla="*/ 678 h 958"/>
                <a:gd name="T102" fmla="*/ 12 w 744"/>
                <a:gd name="T103" fmla="*/ 660 h 958"/>
                <a:gd name="T104" fmla="*/ 12 w 744"/>
                <a:gd name="T105" fmla="*/ 556 h 958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</a:gdLst>
              <a:ahLst/>
              <a:cxnLst>
                <a:cxn ang="T106">
                  <a:pos x="T0" y="T1"/>
                </a:cxn>
                <a:cxn ang="T107">
                  <a:pos x="T2" y="T3"/>
                </a:cxn>
                <a:cxn ang="T108">
                  <a:pos x="T4" y="T5"/>
                </a:cxn>
                <a:cxn ang="T109">
                  <a:pos x="T6" y="T7"/>
                </a:cxn>
                <a:cxn ang="T110">
                  <a:pos x="T8" y="T9"/>
                </a:cxn>
                <a:cxn ang="T111">
                  <a:pos x="T10" y="T11"/>
                </a:cxn>
                <a:cxn ang="T112">
                  <a:pos x="T12" y="T13"/>
                </a:cxn>
                <a:cxn ang="T113">
                  <a:pos x="T14" y="T15"/>
                </a:cxn>
                <a:cxn ang="T114">
                  <a:pos x="T16" y="T17"/>
                </a:cxn>
                <a:cxn ang="T115">
                  <a:pos x="T18" y="T19"/>
                </a:cxn>
                <a:cxn ang="T116">
                  <a:pos x="T20" y="T21"/>
                </a:cxn>
                <a:cxn ang="T117">
                  <a:pos x="T22" y="T23"/>
                </a:cxn>
                <a:cxn ang="T118">
                  <a:pos x="T24" y="T25"/>
                </a:cxn>
                <a:cxn ang="T119">
                  <a:pos x="T26" y="T27"/>
                </a:cxn>
                <a:cxn ang="T120">
                  <a:pos x="T28" y="T29"/>
                </a:cxn>
                <a:cxn ang="T121">
                  <a:pos x="T30" y="T31"/>
                </a:cxn>
                <a:cxn ang="T122">
                  <a:pos x="T32" y="T33"/>
                </a:cxn>
                <a:cxn ang="T123">
                  <a:pos x="T34" y="T35"/>
                </a:cxn>
                <a:cxn ang="T124">
                  <a:pos x="T36" y="T37"/>
                </a:cxn>
                <a:cxn ang="T125">
                  <a:pos x="T38" y="T39"/>
                </a:cxn>
                <a:cxn ang="T126">
                  <a:pos x="T40" y="T41"/>
                </a:cxn>
                <a:cxn ang="T127">
                  <a:pos x="T42" y="T43"/>
                </a:cxn>
                <a:cxn ang="T128">
                  <a:pos x="T44" y="T45"/>
                </a:cxn>
                <a:cxn ang="T129">
                  <a:pos x="T46" y="T47"/>
                </a:cxn>
                <a:cxn ang="T130">
                  <a:pos x="T48" y="T49"/>
                </a:cxn>
                <a:cxn ang="T131">
                  <a:pos x="T50" y="T51"/>
                </a:cxn>
                <a:cxn ang="T132">
                  <a:pos x="T52" y="T53"/>
                </a:cxn>
                <a:cxn ang="T133">
                  <a:pos x="T54" y="T55"/>
                </a:cxn>
                <a:cxn ang="T134">
                  <a:pos x="T56" y="T57"/>
                </a:cxn>
                <a:cxn ang="T135">
                  <a:pos x="T58" y="T59"/>
                </a:cxn>
                <a:cxn ang="T136">
                  <a:pos x="T60" y="T61"/>
                </a:cxn>
                <a:cxn ang="T137">
                  <a:pos x="T62" y="T63"/>
                </a:cxn>
                <a:cxn ang="T138">
                  <a:pos x="T64" y="T65"/>
                </a:cxn>
                <a:cxn ang="T139">
                  <a:pos x="T66" y="T67"/>
                </a:cxn>
                <a:cxn ang="T140">
                  <a:pos x="T68" y="T69"/>
                </a:cxn>
                <a:cxn ang="T141">
                  <a:pos x="T70" y="T71"/>
                </a:cxn>
                <a:cxn ang="T142">
                  <a:pos x="T72" y="T73"/>
                </a:cxn>
                <a:cxn ang="T143">
                  <a:pos x="T74" y="T75"/>
                </a:cxn>
                <a:cxn ang="T144">
                  <a:pos x="T76" y="T77"/>
                </a:cxn>
                <a:cxn ang="T145">
                  <a:pos x="T78" y="T79"/>
                </a:cxn>
                <a:cxn ang="T146">
                  <a:pos x="T80" y="T81"/>
                </a:cxn>
                <a:cxn ang="T147">
                  <a:pos x="T82" y="T83"/>
                </a:cxn>
                <a:cxn ang="T148">
                  <a:pos x="T84" y="T85"/>
                </a:cxn>
                <a:cxn ang="T149">
                  <a:pos x="T86" y="T87"/>
                </a:cxn>
                <a:cxn ang="T150">
                  <a:pos x="T88" y="T89"/>
                </a:cxn>
                <a:cxn ang="T151">
                  <a:pos x="T90" y="T91"/>
                </a:cxn>
                <a:cxn ang="T152">
                  <a:pos x="T92" y="T93"/>
                </a:cxn>
                <a:cxn ang="T153">
                  <a:pos x="T94" y="T95"/>
                </a:cxn>
                <a:cxn ang="T154">
                  <a:pos x="T96" y="T97"/>
                </a:cxn>
                <a:cxn ang="T155">
                  <a:pos x="T98" y="T99"/>
                </a:cxn>
                <a:cxn ang="T156">
                  <a:pos x="T100" y="T101"/>
                </a:cxn>
                <a:cxn ang="T157">
                  <a:pos x="T102" y="T103"/>
                </a:cxn>
                <a:cxn ang="T158">
                  <a:pos x="T104" y="T105"/>
                </a:cxn>
              </a:cxnLst>
              <a:rect l="0" t="0" r="r" b="b"/>
              <a:pathLst>
                <a:path w="744" h="958">
                  <a:moveTo>
                    <a:pt x="12" y="500"/>
                  </a:moveTo>
                  <a:lnTo>
                    <a:pt x="110" y="444"/>
                  </a:lnTo>
                  <a:lnTo>
                    <a:pt x="128" y="444"/>
                  </a:lnTo>
                  <a:lnTo>
                    <a:pt x="170" y="420"/>
                  </a:lnTo>
                  <a:lnTo>
                    <a:pt x="184" y="390"/>
                  </a:lnTo>
                  <a:lnTo>
                    <a:pt x="174" y="377"/>
                  </a:lnTo>
                  <a:lnTo>
                    <a:pt x="169" y="355"/>
                  </a:lnTo>
                  <a:lnTo>
                    <a:pt x="183" y="341"/>
                  </a:lnTo>
                  <a:lnTo>
                    <a:pt x="198" y="320"/>
                  </a:lnTo>
                  <a:lnTo>
                    <a:pt x="180" y="296"/>
                  </a:lnTo>
                  <a:lnTo>
                    <a:pt x="174" y="277"/>
                  </a:lnTo>
                  <a:lnTo>
                    <a:pt x="184" y="264"/>
                  </a:lnTo>
                  <a:lnTo>
                    <a:pt x="198" y="252"/>
                  </a:lnTo>
                  <a:lnTo>
                    <a:pt x="250" y="354"/>
                  </a:lnTo>
                  <a:lnTo>
                    <a:pt x="264" y="360"/>
                  </a:lnTo>
                  <a:lnTo>
                    <a:pt x="276" y="360"/>
                  </a:lnTo>
                  <a:lnTo>
                    <a:pt x="286" y="348"/>
                  </a:lnTo>
                  <a:lnTo>
                    <a:pt x="286" y="328"/>
                  </a:lnTo>
                  <a:lnTo>
                    <a:pt x="280" y="312"/>
                  </a:lnTo>
                  <a:lnTo>
                    <a:pt x="276" y="300"/>
                  </a:lnTo>
                  <a:lnTo>
                    <a:pt x="274" y="286"/>
                  </a:lnTo>
                  <a:lnTo>
                    <a:pt x="264" y="270"/>
                  </a:lnTo>
                  <a:lnTo>
                    <a:pt x="252" y="260"/>
                  </a:lnTo>
                  <a:lnTo>
                    <a:pt x="244" y="246"/>
                  </a:lnTo>
                  <a:lnTo>
                    <a:pt x="242" y="234"/>
                  </a:lnTo>
                  <a:lnTo>
                    <a:pt x="260" y="218"/>
                  </a:lnTo>
                  <a:lnTo>
                    <a:pt x="276" y="198"/>
                  </a:lnTo>
                  <a:lnTo>
                    <a:pt x="286" y="186"/>
                  </a:lnTo>
                  <a:lnTo>
                    <a:pt x="292" y="168"/>
                  </a:lnTo>
                  <a:lnTo>
                    <a:pt x="280" y="142"/>
                  </a:lnTo>
                  <a:lnTo>
                    <a:pt x="278" y="128"/>
                  </a:lnTo>
                  <a:lnTo>
                    <a:pt x="286" y="116"/>
                  </a:lnTo>
                  <a:lnTo>
                    <a:pt x="302" y="114"/>
                  </a:lnTo>
                  <a:lnTo>
                    <a:pt x="316" y="108"/>
                  </a:lnTo>
                  <a:lnTo>
                    <a:pt x="334" y="96"/>
                  </a:lnTo>
                  <a:lnTo>
                    <a:pt x="346" y="84"/>
                  </a:lnTo>
                  <a:lnTo>
                    <a:pt x="356" y="70"/>
                  </a:lnTo>
                  <a:lnTo>
                    <a:pt x="364" y="48"/>
                  </a:lnTo>
                  <a:lnTo>
                    <a:pt x="368" y="30"/>
                  </a:lnTo>
                  <a:lnTo>
                    <a:pt x="376" y="12"/>
                  </a:lnTo>
                  <a:lnTo>
                    <a:pt x="388" y="0"/>
                  </a:lnTo>
                  <a:lnTo>
                    <a:pt x="402" y="0"/>
                  </a:lnTo>
                  <a:lnTo>
                    <a:pt x="420" y="12"/>
                  </a:lnTo>
                  <a:lnTo>
                    <a:pt x="434" y="22"/>
                  </a:lnTo>
                  <a:lnTo>
                    <a:pt x="454" y="30"/>
                  </a:lnTo>
                  <a:lnTo>
                    <a:pt x="466" y="42"/>
                  </a:lnTo>
                  <a:cubicBezTo>
                    <a:pt x="473" y="63"/>
                    <a:pt x="472" y="54"/>
                    <a:pt x="472" y="68"/>
                  </a:cubicBezTo>
                  <a:lnTo>
                    <a:pt x="468" y="86"/>
                  </a:lnTo>
                  <a:cubicBezTo>
                    <a:pt x="467" y="90"/>
                    <a:pt x="464" y="99"/>
                    <a:pt x="460" y="102"/>
                  </a:cubicBezTo>
                  <a:cubicBezTo>
                    <a:pt x="456" y="105"/>
                    <a:pt x="448" y="110"/>
                    <a:pt x="448" y="110"/>
                  </a:cubicBezTo>
                  <a:cubicBezTo>
                    <a:pt x="442" y="118"/>
                    <a:pt x="434" y="121"/>
                    <a:pt x="430" y="132"/>
                  </a:cubicBezTo>
                  <a:cubicBezTo>
                    <a:pt x="428" y="138"/>
                    <a:pt x="424" y="150"/>
                    <a:pt x="424" y="150"/>
                  </a:cubicBezTo>
                  <a:cubicBezTo>
                    <a:pt x="425" y="170"/>
                    <a:pt x="420" y="178"/>
                    <a:pt x="432" y="190"/>
                  </a:cubicBezTo>
                  <a:cubicBezTo>
                    <a:pt x="445" y="199"/>
                    <a:pt x="430" y="230"/>
                    <a:pt x="418" y="238"/>
                  </a:cubicBezTo>
                  <a:cubicBezTo>
                    <a:pt x="415" y="247"/>
                    <a:pt x="411" y="253"/>
                    <a:pt x="408" y="262"/>
                  </a:cubicBezTo>
                  <a:cubicBezTo>
                    <a:pt x="407" y="264"/>
                    <a:pt x="406" y="268"/>
                    <a:pt x="406" y="268"/>
                  </a:cubicBezTo>
                  <a:cubicBezTo>
                    <a:pt x="404" y="282"/>
                    <a:pt x="396" y="292"/>
                    <a:pt x="394" y="306"/>
                  </a:cubicBezTo>
                  <a:cubicBezTo>
                    <a:pt x="393" y="314"/>
                    <a:pt x="388" y="330"/>
                    <a:pt x="388" y="330"/>
                  </a:cubicBezTo>
                  <a:cubicBezTo>
                    <a:pt x="386" y="345"/>
                    <a:pt x="383" y="364"/>
                    <a:pt x="390" y="378"/>
                  </a:cubicBezTo>
                  <a:cubicBezTo>
                    <a:pt x="393" y="385"/>
                    <a:pt x="412" y="411"/>
                    <a:pt x="412" y="414"/>
                  </a:cubicBezTo>
                  <a:lnTo>
                    <a:pt x="396" y="428"/>
                  </a:lnTo>
                  <a:lnTo>
                    <a:pt x="390" y="438"/>
                  </a:lnTo>
                  <a:lnTo>
                    <a:pt x="390" y="450"/>
                  </a:lnTo>
                  <a:lnTo>
                    <a:pt x="374" y="462"/>
                  </a:lnTo>
                  <a:lnTo>
                    <a:pt x="360" y="476"/>
                  </a:lnTo>
                  <a:cubicBezTo>
                    <a:pt x="358" y="479"/>
                    <a:pt x="347" y="500"/>
                    <a:pt x="342" y="500"/>
                  </a:cubicBezTo>
                  <a:lnTo>
                    <a:pt x="332" y="514"/>
                  </a:lnTo>
                  <a:cubicBezTo>
                    <a:pt x="326" y="522"/>
                    <a:pt x="319" y="535"/>
                    <a:pt x="312" y="542"/>
                  </a:cubicBezTo>
                  <a:cubicBezTo>
                    <a:pt x="305" y="544"/>
                    <a:pt x="308" y="544"/>
                    <a:pt x="304" y="544"/>
                  </a:cubicBezTo>
                  <a:lnTo>
                    <a:pt x="284" y="534"/>
                  </a:lnTo>
                  <a:lnTo>
                    <a:pt x="274" y="510"/>
                  </a:lnTo>
                  <a:lnTo>
                    <a:pt x="250" y="490"/>
                  </a:lnTo>
                  <a:lnTo>
                    <a:pt x="248" y="516"/>
                  </a:lnTo>
                  <a:lnTo>
                    <a:pt x="256" y="526"/>
                  </a:lnTo>
                  <a:lnTo>
                    <a:pt x="262" y="538"/>
                  </a:lnTo>
                  <a:lnTo>
                    <a:pt x="272" y="546"/>
                  </a:lnTo>
                  <a:lnTo>
                    <a:pt x="286" y="552"/>
                  </a:lnTo>
                  <a:lnTo>
                    <a:pt x="302" y="560"/>
                  </a:lnTo>
                  <a:lnTo>
                    <a:pt x="318" y="564"/>
                  </a:lnTo>
                  <a:lnTo>
                    <a:pt x="332" y="552"/>
                  </a:lnTo>
                  <a:lnTo>
                    <a:pt x="346" y="544"/>
                  </a:lnTo>
                  <a:lnTo>
                    <a:pt x="368" y="540"/>
                  </a:lnTo>
                  <a:lnTo>
                    <a:pt x="386" y="528"/>
                  </a:lnTo>
                  <a:lnTo>
                    <a:pt x="394" y="510"/>
                  </a:lnTo>
                  <a:lnTo>
                    <a:pt x="398" y="494"/>
                  </a:lnTo>
                  <a:lnTo>
                    <a:pt x="406" y="482"/>
                  </a:lnTo>
                  <a:lnTo>
                    <a:pt x="428" y="474"/>
                  </a:lnTo>
                  <a:lnTo>
                    <a:pt x="434" y="462"/>
                  </a:lnTo>
                  <a:lnTo>
                    <a:pt x="428" y="434"/>
                  </a:lnTo>
                  <a:lnTo>
                    <a:pt x="426" y="410"/>
                  </a:lnTo>
                  <a:lnTo>
                    <a:pt x="432" y="390"/>
                  </a:lnTo>
                  <a:lnTo>
                    <a:pt x="440" y="378"/>
                  </a:lnTo>
                  <a:lnTo>
                    <a:pt x="464" y="374"/>
                  </a:lnTo>
                  <a:lnTo>
                    <a:pt x="478" y="374"/>
                  </a:lnTo>
                  <a:lnTo>
                    <a:pt x="494" y="382"/>
                  </a:lnTo>
                  <a:lnTo>
                    <a:pt x="502" y="400"/>
                  </a:lnTo>
                  <a:lnTo>
                    <a:pt x="510" y="412"/>
                  </a:lnTo>
                  <a:lnTo>
                    <a:pt x="508" y="432"/>
                  </a:lnTo>
                  <a:lnTo>
                    <a:pt x="502" y="444"/>
                  </a:lnTo>
                  <a:lnTo>
                    <a:pt x="498" y="462"/>
                  </a:lnTo>
                  <a:lnTo>
                    <a:pt x="496" y="482"/>
                  </a:lnTo>
                  <a:lnTo>
                    <a:pt x="504" y="496"/>
                  </a:lnTo>
                  <a:lnTo>
                    <a:pt x="516" y="504"/>
                  </a:lnTo>
                  <a:lnTo>
                    <a:pt x="538" y="514"/>
                  </a:lnTo>
                  <a:lnTo>
                    <a:pt x="530" y="496"/>
                  </a:lnTo>
                  <a:lnTo>
                    <a:pt x="514" y="482"/>
                  </a:lnTo>
                  <a:lnTo>
                    <a:pt x="504" y="464"/>
                  </a:lnTo>
                  <a:lnTo>
                    <a:pt x="518" y="450"/>
                  </a:lnTo>
                  <a:lnTo>
                    <a:pt x="530" y="432"/>
                  </a:lnTo>
                  <a:lnTo>
                    <a:pt x="526" y="414"/>
                  </a:lnTo>
                  <a:lnTo>
                    <a:pt x="522" y="400"/>
                  </a:lnTo>
                  <a:lnTo>
                    <a:pt x="514" y="382"/>
                  </a:lnTo>
                  <a:lnTo>
                    <a:pt x="502" y="366"/>
                  </a:lnTo>
                  <a:lnTo>
                    <a:pt x="492" y="354"/>
                  </a:lnTo>
                  <a:lnTo>
                    <a:pt x="478" y="354"/>
                  </a:lnTo>
                  <a:lnTo>
                    <a:pt x="460" y="360"/>
                  </a:lnTo>
                  <a:lnTo>
                    <a:pt x="442" y="360"/>
                  </a:lnTo>
                  <a:lnTo>
                    <a:pt x="422" y="342"/>
                  </a:lnTo>
                  <a:lnTo>
                    <a:pt x="428" y="312"/>
                  </a:lnTo>
                  <a:lnTo>
                    <a:pt x="430" y="288"/>
                  </a:lnTo>
                  <a:lnTo>
                    <a:pt x="442" y="268"/>
                  </a:lnTo>
                  <a:lnTo>
                    <a:pt x="448" y="242"/>
                  </a:lnTo>
                  <a:lnTo>
                    <a:pt x="458" y="222"/>
                  </a:lnTo>
                  <a:lnTo>
                    <a:pt x="452" y="196"/>
                  </a:lnTo>
                  <a:lnTo>
                    <a:pt x="450" y="160"/>
                  </a:lnTo>
                  <a:lnTo>
                    <a:pt x="454" y="138"/>
                  </a:lnTo>
                  <a:lnTo>
                    <a:pt x="466" y="122"/>
                  </a:lnTo>
                  <a:lnTo>
                    <a:pt x="478" y="116"/>
                  </a:lnTo>
                  <a:lnTo>
                    <a:pt x="502" y="112"/>
                  </a:lnTo>
                  <a:lnTo>
                    <a:pt x="512" y="98"/>
                  </a:lnTo>
                  <a:lnTo>
                    <a:pt x="510" y="74"/>
                  </a:lnTo>
                  <a:lnTo>
                    <a:pt x="514" y="48"/>
                  </a:lnTo>
                  <a:lnTo>
                    <a:pt x="522" y="36"/>
                  </a:lnTo>
                  <a:lnTo>
                    <a:pt x="534" y="78"/>
                  </a:lnTo>
                  <a:lnTo>
                    <a:pt x="528" y="96"/>
                  </a:lnTo>
                  <a:lnTo>
                    <a:pt x="514" y="126"/>
                  </a:lnTo>
                  <a:lnTo>
                    <a:pt x="508" y="160"/>
                  </a:lnTo>
                  <a:lnTo>
                    <a:pt x="514" y="180"/>
                  </a:lnTo>
                  <a:lnTo>
                    <a:pt x="526" y="194"/>
                  </a:lnTo>
                  <a:lnTo>
                    <a:pt x="538" y="202"/>
                  </a:lnTo>
                  <a:lnTo>
                    <a:pt x="550" y="204"/>
                  </a:lnTo>
                  <a:lnTo>
                    <a:pt x="560" y="212"/>
                  </a:lnTo>
                  <a:lnTo>
                    <a:pt x="574" y="228"/>
                  </a:lnTo>
                  <a:lnTo>
                    <a:pt x="580" y="214"/>
                  </a:lnTo>
                  <a:lnTo>
                    <a:pt x="574" y="196"/>
                  </a:lnTo>
                  <a:lnTo>
                    <a:pt x="556" y="182"/>
                  </a:lnTo>
                  <a:lnTo>
                    <a:pt x="538" y="170"/>
                  </a:lnTo>
                  <a:lnTo>
                    <a:pt x="528" y="144"/>
                  </a:lnTo>
                  <a:lnTo>
                    <a:pt x="534" y="132"/>
                  </a:lnTo>
                  <a:lnTo>
                    <a:pt x="540" y="120"/>
                  </a:lnTo>
                  <a:lnTo>
                    <a:pt x="560" y="136"/>
                  </a:lnTo>
                  <a:lnTo>
                    <a:pt x="580" y="144"/>
                  </a:lnTo>
                  <a:lnTo>
                    <a:pt x="592" y="144"/>
                  </a:lnTo>
                  <a:lnTo>
                    <a:pt x="582" y="126"/>
                  </a:lnTo>
                  <a:lnTo>
                    <a:pt x="572" y="114"/>
                  </a:lnTo>
                  <a:lnTo>
                    <a:pt x="592" y="110"/>
                  </a:lnTo>
                  <a:lnTo>
                    <a:pt x="604" y="106"/>
                  </a:lnTo>
                  <a:lnTo>
                    <a:pt x="596" y="124"/>
                  </a:lnTo>
                  <a:lnTo>
                    <a:pt x="610" y="138"/>
                  </a:lnTo>
                  <a:lnTo>
                    <a:pt x="626" y="144"/>
                  </a:lnTo>
                  <a:lnTo>
                    <a:pt x="634" y="154"/>
                  </a:lnTo>
                  <a:lnTo>
                    <a:pt x="632" y="174"/>
                  </a:lnTo>
                  <a:lnTo>
                    <a:pt x="610" y="190"/>
                  </a:lnTo>
                  <a:lnTo>
                    <a:pt x="616" y="210"/>
                  </a:lnTo>
                  <a:lnTo>
                    <a:pt x="630" y="238"/>
                  </a:lnTo>
                  <a:lnTo>
                    <a:pt x="634" y="258"/>
                  </a:lnTo>
                  <a:lnTo>
                    <a:pt x="628" y="270"/>
                  </a:lnTo>
                  <a:lnTo>
                    <a:pt x="622" y="282"/>
                  </a:lnTo>
                  <a:lnTo>
                    <a:pt x="604" y="294"/>
                  </a:lnTo>
                  <a:lnTo>
                    <a:pt x="590" y="306"/>
                  </a:lnTo>
                  <a:lnTo>
                    <a:pt x="584" y="320"/>
                  </a:lnTo>
                  <a:lnTo>
                    <a:pt x="582" y="334"/>
                  </a:lnTo>
                  <a:lnTo>
                    <a:pt x="590" y="350"/>
                  </a:lnTo>
                  <a:lnTo>
                    <a:pt x="598" y="362"/>
                  </a:lnTo>
                  <a:lnTo>
                    <a:pt x="610" y="374"/>
                  </a:lnTo>
                  <a:lnTo>
                    <a:pt x="626" y="382"/>
                  </a:lnTo>
                  <a:lnTo>
                    <a:pt x="642" y="384"/>
                  </a:lnTo>
                  <a:lnTo>
                    <a:pt x="658" y="386"/>
                  </a:lnTo>
                  <a:lnTo>
                    <a:pt x="662" y="400"/>
                  </a:lnTo>
                  <a:lnTo>
                    <a:pt x="676" y="410"/>
                  </a:lnTo>
                  <a:lnTo>
                    <a:pt x="670" y="426"/>
                  </a:lnTo>
                  <a:lnTo>
                    <a:pt x="670" y="438"/>
                  </a:lnTo>
                  <a:lnTo>
                    <a:pt x="672" y="448"/>
                  </a:lnTo>
                  <a:lnTo>
                    <a:pt x="666" y="468"/>
                  </a:lnTo>
                  <a:lnTo>
                    <a:pt x="662" y="482"/>
                  </a:lnTo>
                  <a:lnTo>
                    <a:pt x="644" y="490"/>
                  </a:lnTo>
                  <a:lnTo>
                    <a:pt x="644" y="508"/>
                  </a:lnTo>
                  <a:lnTo>
                    <a:pt x="642" y="528"/>
                  </a:lnTo>
                  <a:lnTo>
                    <a:pt x="648" y="546"/>
                  </a:lnTo>
                  <a:lnTo>
                    <a:pt x="652" y="562"/>
                  </a:lnTo>
                  <a:lnTo>
                    <a:pt x="662" y="578"/>
                  </a:lnTo>
                  <a:lnTo>
                    <a:pt x="670" y="592"/>
                  </a:lnTo>
                  <a:lnTo>
                    <a:pt x="670" y="612"/>
                  </a:lnTo>
                  <a:lnTo>
                    <a:pt x="670" y="634"/>
                  </a:lnTo>
                  <a:lnTo>
                    <a:pt x="672" y="652"/>
                  </a:lnTo>
                  <a:lnTo>
                    <a:pt x="684" y="666"/>
                  </a:lnTo>
                  <a:lnTo>
                    <a:pt x="698" y="686"/>
                  </a:lnTo>
                  <a:lnTo>
                    <a:pt x="700" y="700"/>
                  </a:lnTo>
                  <a:lnTo>
                    <a:pt x="700" y="718"/>
                  </a:lnTo>
                  <a:lnTo>
                    <a:pt x="698" y="732"/>
                  </a:lnTo>
                  <a:lnTo>
                    <a:pt x="698" y="744"/>
                  </a:lnTo>
                  <a:lnTo>
                    <a:pt x="709" y="754"/>
                  </a:lnTo>
                  <a:lnTo>
                    <a:pt x="736" y="758"/>
                  </a:lnTo>
                  <a:lnTo>
                    <a:pt x="744" y="784"/>
                  </a:lnTo>
                  <a:lnTo>
                    <a:pt x="744" y="804"/>
                  </a:lnTo>
                  <a:lnTo>
                    <a:pt x="742" y="816"/>
                  </a:lnTo>
                  <a:lnTo>
                    <a:pt x="730" y="828"/>
                  </a:lnTo>
                  <a:lnTo>
                    <a:pt x="724" y="838"/>
                  </a:lnTo>
                  <a:lnTo>
                    <a:pt x="716" y="852"/>
                  </a:lnTo>
                  <a:lnTo>
                    <a:pt x="716" y="866"/>
                  </a:lnTo>
                  <a:lnTo>
                    <a:pt x="724" y="880"/>
                  </a:lnTo>
                  <a:lnTo>
                    <a:pt x="724" y="894"/>
                  </a:lnTo>
                  <a:lnTo>
                    <a:pt x="718" y="906"/>
                  </a:lnTo>
                  <a:lnTo>
                    <a:pt x="706" y="920"/>
                  </a:lnTo>
                  <a:lnTo>
                    <a:pt x="696" y="932"/>
                  </a:lnTo>
                  <a:lnTo>
                    <a:pt x="694" y="946"/>
                  </a:lnTo>
                  <a:lnTo>
                    <a:pt x="688" y="958"/>
                  </a:lnTo>
                  <a:lnTo>
                    <a:pt x="664" y="944"/>
                  </a:lnTo>
                  <a:lnTo>
                    <a:pt x="652" y="942"/>
                  </a:lnTo>
                  <a:lnTo>
                    <a:pt x="642" y="930"/>
                  </a:lnTo>
                  <a:lnTo>
                    <a:pt x="632" y="922"/>
                  </a:lnTo>
                  <a:lnTo>
                    <a:pt x="618" y="914"/>
                  </a:lnTo>
                  <a:lnTo>
                    <a:pt x="604" y="912"/>
                  </a:lnTo>
                  <a:lnTo>
                    <a:pt x="592" y="906"/>
                  </a:lnTo>
                  <a:lnTo>
                    <a:pt x="574" y="884"/>
                  </a:lnTo>
                  <a:lnTo>
                    <a:pt x="554" y="876"/>
                  </a:lnTo>
                  <a:lnTo>
                    <a:pt x="540" y="895"/>
                  </a:lnTo>
                  <a:lnTo>
                    <a:pt x="529" y="908"/>
                  </a:lnTo>
                  <a:lnTo>
                    <a:pt x="516" y="906"/>
                  </a:lnTo>
                  <a:lnTo>
                    <a:pt x="496" y="906"/>
                  </a:lnTo>
                  <a:lnTo>
                    <a:pt x="460" y="902"/>
                  </a:lnTo>
                  <a:lnTo>
                    <a:pt x="442" y="894"/>
                  </a:lnTo>
                  <a:lnTo>
                    <a:pt x="426" y="876"/>
                  </a:lnTo>
                  <a:lnTo>
                    <a:pt x="408" y="862"/>
                  </a:lnTo>
                  <a:lnTo>
                    <a:pt x="388" y="848"/>
                  </a:lnTo>
                  <a:lnTo>
                    <a:pt x="362" y="842"/>
                  </a:lnTo>
                  <a:lnTo>
                    <a:pt x="344" y="834"/>
                  </a:lnTo>
                  <a:lnTo>
                    <a:pt x="322" y="826"/>
                  </a:lnTo>
                  <a:lnTo>
                    <a:pt x="310" y="816"/>
                  </a:lnTo>
                  <a:lnTo>
                    <a:pt x="300" y="806"/>
                  </a:lnTo>
                  <a:lnTo>
                    <a:pt x="271" y="808"/>
                  </a:lnTo>
                  <a:lnTo>
                    <a:pt x="262" y="804"/>
                  </a:lnTo>
                  <a:lnTo>
                    <a:pt x="250" y="788"/>
                  </a:lnTo>
                  <a:lnTo>
                    <a:pt x="246" y="762"/>
                  </a:lnTo>
                  <a:lnTo>
                    <a:pt x="234" y="738"/>
                  </a:lnTo>
                  <a:lnTo>
                    <a:pt x="232" y="718"/>
                  </a:lnTo>
                  <a:lnTo>
                    <a:pt x="217" y="700"/>
                  </a:lnTo>
                  <a:lnTo>
                    <a:pt x="202" y="690"/>
                  </a:lnTo>
                  <a:lnTo>
                    <a:pt x="186" y="686"/>
                  </a:lnTo>
                  <a:lnTo>
                    <a:pt x="176" y="694"/>
                  </a:lnTo>
                  <a:lnTo>
                    <a:pt x="153" y="692"/>
                  </a:lnTo>
                  <a:lnTo>
                    <a:pt x="144" y="701"/>
                  </a:lnTo>
                  <a:lnTo>
                    <a:pt x="118" y="688"/>
                  </a:lnTo>
                  <a:lnTo>
                    <a:pt x="118" y="666"/>
                  </a:lnTo>
                  <a:lnTo>
                    <a:pt x="106" y="638"/>
                  </a:lnTo>
                  <a:lnTo>
                    <a:pt x="103" y="632"/>
                  </a:lnTo>
                  <a:lnTo>
                    <a:pt x="80" y="630"/>
                  </a:lnTo>
                  <a:lnTo>
                    <a:pt x="58" y="630"/>
                  </a:lnTo>
                  <a:lnTo>
                    <a:pt x="32" y="630"/>
                  </a:lnTo>
                  <a:lnTo>
                    <a:pt x="16" y="620"/>
                  </a:lnTo>
                  <a:lnTo>
                    <a:pt x="0" y="600"/>
                  </a:lnTo>
                  <a:lnTo>
                    <a:pt x="4" y="578"/>
                  </a:lnTo>
                  <a:lnTo>
                    <a:pt x="10" y="568"/>
                  </a:lnTo>
                  <a:lnTo>
                    <a:pt x="18" y="548"/>
                  </a:lnTo>
                  <a:lnTo>
                    <a:pt x="16" y="526"/>
                  </a:lnTo>
                  <a:lnTo>
                    <a:pt x="12" y="500"/>
                  </a:lnTo>
                  <a:close/>
                </a:path>
              </a:pathLst>
            </a:custGeom>
            <a:solidFill>
              <a:srgbClr val="F99D33"/>
            </a:solidFill>
            <a:ln w="6350" cmpd="sng">
              <a:solidFill>
                <a:srgbClr val="60606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ru-RU" dirty="0"/>
            </a:p>
          </p:txBody>
        </p:sp>
        <p:sp>
          <p:nvSpPr>
            <p:cNvPr id="448" name="Freeform 481"/>
            <p:cNvSpPr>
              <a:spLocks/>
            </p:cNvSpPr>
            <p:nvPr/>
          </p:nvSpPr>
          <p:spPr bwMode="auto">
            <a:xfrm>
              <a:off x="2281238" y="2606774"/>
              <a:ext cx="1235075" cy="846137"/>
            </a:xfrm>
            <a:custGeom>
              <a:avLst/>
              <a:gdLst>
                <a:gd name="T0" fmla="*/ 2147483647 w 138"/>
                <a:gd name="T1" fmla="*/ 2147483647 h 85"/>
                <a:gd name="T2" fmla="*/ 2147483647 w 138"/>
                <a:gd name="T3" fmla="*/ 2147483647 h 85"/>
                <a:gd name="T4" fmla="*/ 2147483647 w 138"/>
                <a:gd name="T5" fmla="*/ 2147483647 h 85"/>
                <a:gd name="T6" fmla="*/ 2147483647 w 138"/>
                <a:gd name="T7" fmla="*/ 2147483647 h 85"/>
                <a:gd name="T8" fmla="*/ 2147483647 w 138"/>
                <a:gd name="T9" fmla="*/ 2147483647 h 85"/>
                <a:gd name="T10" fmla="*/ 2147483647 w 138"/>
                <a:gd name="T11" fmla="*/ 1319383359 h 85"/>
                <a:gd name="T12" fmla="*/ 2147483647 w 138"/>
                <a:gd name="T13" fmla="*/ 1319383359 h 85"/>
                <a:gd name="T14" fmla="*/ 2147483647 w 138"/>
                <a:gd name="T15" fmla="*/ 2147483647 h 85"/>
                <a:gd name="T16" fmla="*/ 2147483647 w 138"/>
                <a:gd name="T17" fmla="*/ 90705708 h 85"/>
                <a:gd name="T18" fmla="*/ 1587832039 w 138"/>
                <a:gd name="T19" fmla="*/ 195933609 h 85"/>
                <a:gd name="T20" fmla="*/ 1461298063 w 138"/>
                <a:gd name="T21" fmla="*/ 1407771370 h 85"/>
                <a:gd name="T22" fmla="*/ 1426557702 w 138"/>
                <a:gd name="T23" fmla="*/ 2147483647 h 85"/>
                <a:gd name="T24" fmla="*/ 1265442826 w 138"/>
                <a:gd name="T25" fmla="*/ 2067671145 h 85"/>
                <a:gd name="T26" fmla="*/ 1104169380 w 138"/>
                <a:gd name="T27" fmla="*/ 1979224197 h 85"/>
                <a:gd name="T28" fmla="*/ 580691110 w 138"/>
                <a:gd name="T29" fmla="*/ 1228618983 h 85"/>
                <a:gd name="T30" fmla="*/ 678618748 w 138"/>
                <a:gd name="T31" fmla="*/ 2067671145 h 85"/>
                <a:gd name="T32" fmla="*/ 650012212 w 138"/>
                <a:gd name="T33" fmla="*/ 2147483647 h 85"/>
                <a:gd name="T34" fmla="*/ 420476465 w 138"/>
                <a:gd name="T35" fmla="*/ 2147483647 h 85"/>
                <a:gd name="T36" fmla="*/ 713359137 w 138"/>
                <a:gd name="T37" fmla="*/ 2147483647 h 85"/>
                <a:gd name="T38" fmla="*/ 650012212 w 138"/>
                <a:gd name="T39" fmla="*/ 2147483647 h 85"/>
                <a:gd name="T40" fmla="*/ 552084766 w 138"/>
                <a:gd name="T41" fmla="*/ 2147483647 h 85"/>
                <a:gd name="T42" fmla="*/ 97927632 w 138"/>
                <a:gd name="T43" fmla="*/ 2147483647 h 85"/>
                <a:gd name="T44" fmla="*/ 97927632 w 138"/>
                <a:gd name="T45" fmla="*/ 2147483647 h 85"/>
                <a:gd name="T46" fmla="*/ 63346891 w 138"/>
                <a:gd name="T47" fmla="*/ 2147483647 h 85"/>
                <a:gd name="T48" fmla="*/ 132667993 w 138"/>
                <a:gd name="T49" fmla="*/ 2147483647 h 85"/>
                <a:gd name="T50" fmla="*/ 454157167 w 138"/>
                <a:gd name="T51" fmla="*/ 2147483647 h 85"/>
                <a:gd name="T52" fmla="*/ 615431499 w 138"/>
                <a:gd name="T53" fmla="*/ 2147483647 h 85"/>
                <a:gd name="T54" fmla="*/ 776546346 w 138"/>
                <a:gd name="T55" fmla="*/ 2147483647 h 85"/>
                <a:gd name="T56" fmla="*/ 846060438 w 138"/>
                <a:gd name="T57" fmla="*/ 2147483647 h 85"/>
                <a:gd name="T58" fmla="*/ 937820876 w 138"/>
                <a:gd name="T59" fmla="*/ 2147483647 h 85"/>
                <a:gd name="T60" fmla="*/ 1167516271 w 138"/>
                <a:gd name="T61" fmla="*/ 2147483647 h 85"/>
                <a:gd name="T62" fmla="*/ 1391976960 w 138"/>
                <a:gd name="T63" fmla="*/ 2147483647 h 85"/>
                <a:gd name="T64" fmla="*/ 1818427665 w 138"/>
                <a:gd name="T65" fmla="*/ 2147483647 h 85"/>
                <a:gd name="T66" fmla="*/ 2147483647 w 138"/>
                <a:gd name="T67" fmla="*/ 2147483647 h 85"/>
                <a:gd name="T68" fmla="*/ 2147483647 w 138"/>
                <a:gd name="T69" fmla="*/ 2147483647 h 85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0" t="0" r="r" b="b"/>
              <a:pathLst>
                <a:path w="138" h="85">
                  <a:moveTo>
                    <a:pt x="75" y="79"/>
                  </a:moveTo>
                  <a:cubicBezTo>
                    <a:pt x="75" y="78"/>
                    <a:pt x="77" y="76"/>
                    <a:pt x="78" y="74"/>
                  </a:cubicBezTo>
                  <a:cubicBezTo>
                    <a:pt x="80" y="69"/>
                    <a:pt x="80" y="65"/>
                    <a:pt x="83" y="61"/>
                  </a:cubicBezTo>
                  <a:cubicBezTo>
                    <a:pt x="84" y="60"/>
                    <a:pt x="88" y="57"/>
                    <a:pt x="88" y="56"/>
                  </a:cubicBezTo>
                  <a:cubicBezTo>
                    <a:pt x="89" y="51"/>
                    <a:pt x="90" y="45"/>
                    <a:pt x="95" y="45"/>
                  </a:cubicBezTo>
                  <a:cubicBezTo>
                    <a:pt x="96" y="45"/>
                    <a:pt x="95" y="45"/>
                    <a:pt x="96" y="45"/>
                  </a:cubicBezTo>
                  <a:cubicBezTo>
                    <a:pt x="96" y="46"/>
                    <a:pt x="97" y="47"/>
                    <a:pt x="97" y="47"/>
                  </a:cubicBezTo>
                  <a:cubicBezTo>
                    <a:pt x="102" y="47"/>
                    <a:pt x="103" y="42"/>
                    <a:pt x="108" y="41"/>
                  </a:cubicBezTo>
                  <a:cubicBezTo>
                    <a:pt x="114" y="39"/>
                    <a:pt x="118" y="35"/>
                    <a:pt x="124" y="33"/>
                  </a:cubicBezTo>
                  <a:cubicBezTo>
                    <a:pt x="128" y="32"/>
                    <a:pt x="137" y="29"/>
                    <a:pt x="137" y="23"/>
                  </a:cubicBezTo>
                  <a:cubicBezTo>
                    <a:pt x="137" y="21"/>
                    <a:pt x="135" y="20"/>
                    <a:pt x="135" y="19"/>
                  </a:cubicBezTo>
                  <a:cubicBezTo>
                    <a:pt x="135" y="16"/>
                    <a:pt x="137" y="16"/>
                    <a:pt x="138" y="14"/>
                  </a:cubicBezTo>
                  <a:cubicBezTo>
                    <a:pt x="127" y="14"/>
                    <a:pt x="124" y="26"/>
                    <a:pt x="113" y="24"/>
                  </a:cubicBezTo>
                  <a:cubicBezTo>
                    <a:pt x="111" y="24"/>
                    <a:pt x="88" y="13"/>
                    <a:pt x="80" y="9"/>
                  </a:cubicBezTo>
                  <a:cubicBezTo>
                    <a:pt x="76" y="6"/>
                    <a:pt x="73" y="0"/>
                    <a:pt x="69" y="1"/>
                  </a:cubicBezTo>
                  <a:cubicBezTo>
                    <a:pt x="64" y="3"/>
                    <a:pt x="59" y="3"/>
                    <a:pt x="53" y="3"/>
                  </a:cubicBezTo>
                  <a:cubicBezTo>
                    <a:pt x="52" y="3"/>
                    <a:pt x="51" y="3"/>
                    <a:pt x="49" y="2"/>
                  </a:cubicBezTo>
                  <a:cubicBezTo>
                    <a:pt x="48" y="7"/>
                    <a:pt x="43" y="8"/>
                    <a:pt x="43" y="12"/>
                  </a:cubicBezTo>
                  <a:cubicBezTo>
                    <a:pt x="43" y="15"/>
                    <a:pt x="45" y="13"/>
                    <a:pt x="45" y="15"/>
                  </a:cubicBezTo>
                  <a:cubicBezTo>
                    <a:pt x="46" y="18"/>
                    <a:pt x="46" y="20"/>
                    <a:pt x="46" y="22"/>
                  </a:cubicBezTo>
                  <a:cubicBezTo>
                    <a:pt x="46" y="24"/>
                    <a:pt x="45" y="25"/>
                    <a:pt x="44" y="25"/>
                  </a:cubicBezTo>
                  <a:cubicBezTo>
                    <a:pt x="41" y="25"/>
                    <a:pt x="41" y="22"/>
                    <a:pt x="40" y="21"/>
                  </a:cubicBezTo>
                  <a:cubicBezTo>
                    <a:pt x="40" y="22"/>
                    <a:pt x="39" y="22"/>
                    <a:pt x="39" y="22"/>
                  </a:cubicBezTo>
                  <a:cubicBezTo>
                    <a:pt x="38" y="22"/>
                    <a:pt x="38" y="21"/>
                    <a:pt x="37" y="21"/>
                  </a:cubicBezTo>
                  <a:cubicBezTo>
                    <a:pt x="36" y="21"/>
                    <a:pt x="35" y="21"/>
                    <a:pt x="34" y="21"/>
                  </a:cubicBezTo>
                  <a:cubicBezTo>
                    <a:pt x="31" y="21"/>
                    <a:pt x="32" y="19"/>
                    <a:pt x="30" y="18"/>
                  </a:cubicBezTo>
                  <a:cubicBezTo>
                    <a:pt x="26" y="15"/>
                    <a:pt x="23" y="14"/>
                    <a:pt x="18" y="13"/>
                  </a:cubicBezTo>
                  <a:cubicBezTo>
                    <a:pt x="18" y="14"/>
                    <a:pt x="18" y="13"/>
                    <a:pt x="18" y="14"/>
                  </a:cubicBezTo>
                  <a:cubicBezTo>
                    <a:pt x="18" y="17"/>
                    <a:pt x="21" y="18"/>
                    <a:pt x="21" y="22"/>
                  </a:cubicBezTo>
                  <a:cubicBezTo>
                    <a:pt x="21" y="25"/>
                    <a:pt x="19" y="26"/>
                    <a:pt x="19" y="28"/>
                  </a:cubicBezTo>
                  <a:cubicBezTo>
                    <a:pt x="19" y="29"/>
                    <a:pt x="20" y="30"/>
                    <a:pt x="20" y="31"/>
                  </a:cubicBezTo>
                  <a:cubicBezTo>
                    <a:pt x="20" y="32"/>
                    <a:pt x="17" y="32"/>
                    <a:pt x="16" y="33"/>
                  </a:cubicBezTo>
                  <a:cubicBezTo>
                    <a:pt x="15" y="33"/>
                    <a:pt x="13" y="37"/>
                    <a:pt x="13" y="39"/>
                  </a:cubicBezTo>
                  <a:cubicBezTo>
                    <a:pt x="13" y="40"/>
                    <a:pt x="17" y="42"/>
                    <a:pt x="18" y="42"/>
                  </a:cubicBezTo>
                  <a:cubicBezTo>
                    <a:pt x="20" y="42"/>
                    <a:pt x="20" y="39"/>
                    <a:pt x="22" y="39"/>
                  </a:cubicBezTo>
                  <a:cubicBezTo>
                    <a:pt x="24" y="39"/>
                    <a:pt x="27" y="41"/>
                    <a:pt x="27" y="42"/>
                  </a:cubicBezTo>
                  <a:cubicBezTo>
                    <a:pt x="27" y="43"/>
                    <a:pt x="21" y="47"/>
                    <a:pt x="20" y="49"/>
                  </a:cubicBezTo>
                  <a:cubicBezTo>
                    <a:pt x="19" y="50"/>
                    <a:pt x="18" y="50"/>
                    <a:pt x="17" y="51"/>
                  </a:cubicBezTo>
                  <a:cubicBezTo>
                    <a:pt x="16" y="52"/>
                    <a:pt x="20" y="55"/>
                    <a:pt x="17" y="56"/>
                  </a:cubicBezTo>
                  <a:cubicBezTo>
                    <a:pt x="15" y="56"/>
                    <a:pt x="12" y="57"/>
                    <a:pt x="10" y="57"/>
                  </a:cubicBezTo>
                  <a:cubicBezTo>
                    <a:pt x="5" y="57"/>
                    <a:pt x="5" y="64"/>
                    <a:pt x="3" y="68"/>
                  </a:cubicBezTo>
                  <a:cubicBezTo>
                    <a:pt x="2" y="69"/>
                    <a:pt x="0" y="69"/>
                    <a:pt x="0" y="71"/>
                  </a:cubicBezTo>
                  <a:cubicBezTo>
                    <a:pt x="0" y="72"/>
                    <a:pt x="2" y="73"/>
                    <a:pt x="3" y="73"/>
                  </a:cubicBezTo>
                  <a:lnTo>
                    <a:pt x="2" y="76"/>
                  </a:lnTo>
                  <a:cubicBezTo>
                    <a:pt x="3" y="78"/>
                    <a:pt x="2" y="81"/>
                    <a:pt x="4" y="81"/>
                  </a:cubicBezTo>
                  <a:cubicBezTo>
                    <a:pt x="6" y="81"/>
                    <a:pt x="7" y="77"/>
                    <a:pt x="10" y="77"/>
                  </a:cubicBezTo>
                  <a:cubicBezTo>
                    <a:pt x="12" y="77"/>
                    <a:pt x="13" y="78"/>
                    <a:pt x="14" y="78"/>
                  </a:cubicBezTo>
                  <a:cubicBezTo>
                    <a:pt x="16" y="78"/>
                    <a:pt x="16" y="77"/>
                    <a:pt x="17" y="76"/>
                  </a:cubicBezTo>
                  <a:cubicBezTo>
                    <a:pt x="17" y="78"/>
                    <a:pt x="18" y="79"/>
                    <a:pt x="19" y="79"/>
                  </a:cubicBezTo>
                  <a:cubicBezTo>
                    <a:pt x="21" y="79"/>
                    <a:pt x="22" y="78"/>
                    <a:pt x="23" y="78"/>
                  </a:cubicBezTo>
                  <a:cubicBezTo>
                    <a:pt x="23" y="78"/>
                    <a:pt x="24" y="78"/>
                    <a:pt x="24" y="78"/>
                  </a:cubicBezTo>
                  <a:cubicBezTo>
                    <a:pt x="25" y="78"/>
                    <a:pt x="26" y="78"/>
                    <a:pt x="26" y="76"/>
                  </a:cubicBezTo>
                  <a:cubicBezTo>
                    <a:pt x="26" y="74"/>
                    <a:pt x="26" y="73"/>
                    <a:pt x="26" y="72"/>
                  </a:cubicBezTo>
                  <a:cubicBezTo>
                    <a:pt x="26" y="71"/>
                    <a:pt x="27" y="72"/>
                    <a:pt x="28" y="72"/>
                  </a:cubicBezTo>
                  <a:cubicBezTo>
                    <a:pt x="29" y="72"/>
                    <a:pt x="28" y="72"/>
                    <a:pt x="29" y="72"/>
                  </a:cubicBezTo>
                  <a:cubicBezTo>
                    <a:pt x="32" y="72"/>
                    <a:pt x="36" y="70"/>
                    <a:pt x="36" y="74"/>
                  </a:cubicBezTo>
                  <a:cubicBezTo>
                    <a:pt x="36" y="75"/>
                    <a:pt x="36" y="76"/>
                    <a:pt x="36" y="76"/>
                  </a:cubicBezTo>
                  <a:cubicBezTo>
                    <a:pt x="38" y="76"/>
                    <a:pt x="37" y="76"/>
                    <a:pt x="38" y="76"/>
                  </a:cubicBezTo>
                  <a:cubicBezTo>
                    <a:pt x="40" y="76"/>
                    <a:pt x="40" y="79"/>
                    <a:pt x="43" y="79"/>
                  </a:cubicBezTo>
                  <a:cubicBezTo>
                    <a:pt x="47" y="79"/>
                    <a:pt x="49" y="79"/>
                    <a:pt x="52" y="79"/>
                  </a:cubicBezTo>
                  <a:cubicBezTo>
                    <a:pt x="54" y="79"/>
                    <a:pt x="54" y="78"/>
                    <a:pt x="56" y="78"/>
                  </a:cubicBezTo>
                  <a:cubicBezTo>
                    <a:pt x="63" y="78"/>
                    <a:pt x="65" y="85"/>
                    <a:pt x="74" y="83"/>
                  </a:cubicBezTo>
                  <a:lnTo>
                    <a:pt x="75" y="79"/>
                  </a:lnTo>
                </a:path>
              </a:pathLst>
            </a:custGeom>
            <a:solidFill>
              <a:srgbClr val="0099FF"/>
            </a:solidFill>
            <a:ln w="6350" cap="flat" cmpd="sng">
              <a:solidFill>
                <a:srgbClr val="60606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ru-RU" dirty="0"/>
            </a:p>
          </p:txBody>
        </p:sp>
        <p:sp>
          <p:nvSpPr>
            <p:cNvPr id="449" name="Freeform 482"/>
            <p:cNvSpPr>
              <a:spLocks/>
            </p:cNvSpPr>
            <p:nvPr/>
          </p:nvSpPr>
          <p:spPr bwMode="auto">
            <a:xfrm>
              <a:off x="1905001" y="2289274"/>
              <a:ext cx="815975" cy="904875"/>
            </a:xfrm>
            <a:custGeom>
              <a:avLst/>
              <a:gdLst>
                <a:gd name="T0" fmla="*/ 1720872983 w 91"/>
                <a:gd name="T1" fmla="*/ 2147483647 h 91"/>
                <a:gd name="T2" fmla="*/ 1948869087 w 91"/>
                <a:gd name="T3" fmla="*/ 2147483647 h 91"/>
                <a:gd name="T4" fmla="*/ 2147483647 w 91"/>
                <a:gd name="T5" fmla="*/ 2147483647 h 91"/>
                <a:gd name="T6" fmla="*/ 1984071631 w 91"/>
                <a:gd name="T7" fmla="*/ 2147483647 h 91"/>
                <a:gd name="T8" fmla="*/ 1919709517 w 91"/>
                <a:gd name="T9" fmla="*/ 2147483647 h 91"/>
                <a:gd name="T10" fmla="*/ 2019302671 w 91"/>
                <a:gd name="T11" fmla="*/ 2147483647 h 91"/>
                <a:gd name="T12" fmla="*/ 1984071631 w 91"/>
                <a:gd name="T13" fmla="*/ 2147483647 h 91"/>
                <a:gd name="T14" fmla="*/ 2147483647 w 91"/>
                <a:gd name="T15" fmla="*/ 2147483647 h 91"/>
                <a:gd name="T16" fmla="*/ 2147483647 w 91"/>
                <a:gd name="T17" fmla="*/ 2147483647 h 91"/>
                <a:gd name="T18" fmla="*/ 2147483647 w 91"/>
                <a:gd name="T19" fmla="*/ 2147483647 h 91"/>
                <a:gd name="T20" fmla="*/ 2147483647 w 91"/>
                <a:gd name="T21" fmla="*/ 2147483647 h 91"/>
                <a:gd name="T22" fmla="*/ 2147483647 w 91"/>
                <a:gd name="T23" fmla="*/ 2147483647 h 91"/>
                <a:gd name="T24" fmla="*/ 2147483647 w 91"/>
                <a:gd name="T25" fmla="*/ 2147483647 h 91"/>
                <a:gd name="T26" fmla="*/ 2147483647 w 91"/>
                <a:gd name="T27" fmla="*/ 2147483647 h 91"/>
                <a:gd name="T28" fmla="*/ 2147483647 w 91"/>
                <a:gd name="T29" fmla="*/ 1959573636 h 91"/>
                <a:gd name="T30" fmla="*/ 2112474242 w 91"/>
                <a:gd name="T31" fmla="*/ 831882535 h 91"/>
                <a:gd name="T32" fmla="*/ 1357136697 w 91"/>
                <a:gd name="T33" fmla="*/ 2047324960 h 91"/>
                <a:gd name="T34" fmla="*/ 824668079 w 91"/>
                <a:gd name="T35" fmla="*/ 1023691751 h 91"/>
                <a:gd name="T36" fmla="*/ 625830652 w 91"/>
                <a:gd name="T37" fmla="*/ 1395544880 h 91"/>
                <a:gd name="T38" fmla="*/ 497267120 w 91"/>
                <a:gd name="T39" fmla="*/ 1395544880 h 91"/>
                <a:gd name="T40" fmla="*/ 426833378 w 91"/>
                <a:gd name="T41" fmla="*/ 1395544880 h 91"/>
                <a:gd name="T42" fmla="*/ 298430580 w 91"/>
                <a:gd name="T43" fmla="*/ 2147483647 h 91"/>
                <a:gd name="T44" fmla="*/ 263199580 w 91"/>
                <a:gd name="T45" fmla="*/ 2147483647 h 91"/>
                <a:gd name="T46" fmla="*/ 163599219 w 91"/>
                <a:gd name="T47" fmla="*/ 2147483647 h 91"/>
                <a:gd name="T48" fmla="*/ 397834543 w 91"/>
                <a:gd name="T49" fmla="*/ 2147483647 h 91"/>
                <a:gd name="T50" fmla="*/ 696264231 w 91"/>
                <a:gd name="T51" fmla="*/ 2147483647 h 91"/>
                <a:gd name="T52" fmla="*/ 725263964 w 91"/>
                <a:gd name="T53" fmla="*/ 2147483647 h 91"/>
                <a:gd name="T54" fmla="*/ 924065918 w 91"/>
                <a:gd name="T55" fmla="*/ 2147483647 h 91"/>
                <a:gd name="T56" fmla="*/ 1088809047 w 91"/>
                <a:gd name="T57" fmla="*/ 2147483647 h 91"/>
                <a:gd name="T58" fmla="*/ 1287807400 w 91"/>
                <a:gd name="T59" fmla="*/ 2147483647 h 91"/>
                <a:gd name="T60" fmla="*/ 1387205234 w 91"/>
                <a:gd name="T61" fmla="*/ 2147483647 h 91"/>
                <a:gd name="T62" fmla="*/ 1621439666 w 91"/>
                <a:gd name="T63" fmla="*/ 2147483647 h 91"/>
                <a:gd name="T64" fmla="*/ 1621439666 w 91"/>
                <a:gd name="T65" fmla="*/ 2147483647 h 91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0" t="0" r="r" b="b"/>
              <a:pathLst>
                <a:path w="91" h="91">
                  <a:moveTo>
                    <a:pt x="49" y="90"/>
                  </a:moveTo>
                  <a:cubicBezTo>
                    <a:pt x="50" y="90"/>
                    <a:pt x="51" y="89"/>
                    <a:pt x="52" y="89"/>
                  </a:cubicBezTo>
                  <a:cubicBezTo>
                    <a:pt x="54" y="89"/>
                    <a:pt x="57" y="88"/>
                    <a:pt x="59" y="88"/>
                  </a:cubicBezTo>
                  <a:cubicBezTo>
                    <a:pt x="62" y="87"/>
                    <a:pt x="58" y="84"/>
                    <a:pt x="59" y="83"/>
                  </a:cubicBezTo>
                  <a:cubicBezTo>
                    <a:pt x="60" y="82"/>
                    <a:pt x="61" y="82"/>
                    <a:pt x="62" y="81"/>
                  </a:cubicBezTo>
                  <a:cubicBezTo>
                    <a:pt x="63" y="79"/>
                    <a:pt x="69" y="75"/>
                    <a:pt x="69" y="74"/>
                  </a:cubicBezTo>
                  <a:cubicBezTo>
                    <a:pt x="69" y="73"/>
                    <a:pt x="66" y="71"/>
                    <a:pt x="64" y="71"/>
                  </a:cubicBezTo>
                  <a:cubicBezTo>
                    <a:pt x="62" y="71"/>
                    <a:pt x="62" y="74"/>
                    <a:pt x="60" y="74"/>
                  </a:cubicBezTo>
                  <a:cubicBezTo>
                    <a:pt x="59" y="74"/>
                    <a:pt x="55" y="72"/>
                    <a:pt x="55" y="71"/>
                  </a:cubicBezTo>
                  <a:cubicBezTo>
                    <a:pt x="55" y="69"/>
                    <a:pt x="57" y="65"/>
                    <a:pt x="58" y="65"/>
                  </a:cubicBezTo>
                  <a:cubicBezTo>
                    <a:pt x="59" y="64"/>
                    <a:pt x="62" y="64"/>
                    <a:pt x="62" y="63"/>
                  </a:cubicBezTo>
                  <a:cubicBezTo>
                    <a:pt x="62" y="62"/>
                    <a:pt x="61" y="61"/>
                    <a:pt x="61" y="60"/>
                  </a:cubicBezTo>
                  <a:cubicBezTo>
                    <a:pt x="61" y="58"/>
                    <a:pt x="63" y="57"/>
                    <a:pt x="63" y="54"/>
                  </a:cubicBezTo>
                  <a:cubicBezTo>
                    <a:pt x="63" y="50"/>
                    <a:pt x="60" y="49"/>
                    <a:pt x="60" y="46"/>
                  </a:cubicBezTo>
                  <a:cubicBezTo>
                    <a:pt x="60" y="45"/>
                    <a:pt x="60" y="46"/>
                    <a:pt x="60" y="45"/>
                  </a:cubicBezTo>
                  <a:cubicBezTo>
                    <a:pt x="65" y="46"/>
                    <a:pt x="68" y="47"/>
                    <a:pt x="72" y="50"/>
                  </a:cubicBezTo>
                  <a:cubicBezTo>
                    <a:pt x="74" y="51"/>
                    <a:pt x="73" y="53"/>
                    <a:pt x="76" y="53"/>
                  </a:cubicBezTo>
                  <a:cubicBezTo>
                    <a:pt x="77" y="53"/>
                    <a:pt x="78" y="53"/>
                    <a:pt x="79" y="53"/>
                  </a:cubicBezTo>
                  <a:cubicBezTo>
                    <a:pt x="80" y="53"/>
                    <a:pt x="80" y="54"/>
                    <a:pt x="81" y="54"/>
                  </a:cubicBezTo>
                  <a:cubicBezTo>
                    <a:pt x="81" y="54"/>
                    <a:pt x="82" y="54"/>
                    <a:pt x="82" y="53"/>
                  </a:cubicBezTo>
                  <a:cubicBezTo>
                    <a:pt x="83" y="54"/>
                    <a:pt x="83" y="57"/>
                    <a:pt x="86" y="57"/>
                  </a:cubicBezTo>
                  <a:cubicBezTo>
                    <a:pt x="87" y="57"/>
                    <a:pt x="88" y="56"/>
                    <a:pt x="88" y="54"/>
                  </a:cubicBezTo>
                  <a:cubicBezTo>
                    <a:pt x="88" y="52"/>
                    <a:pt x="88" y="50"/>
                    <a:pt x="87" y="47"/>
                  </a:cubicBezTo>
                  <a:cubicBezTo>
                    <a:pt x="87" y="45"/>
                    <a:pt x="85" y="47"/>
                    <a:pt x="85" y="44"/>
                  </a:cubicBezTo>
                  <a:cubicBezTo>
                    <a:pt x="85" y="40"/>
                    <a:pt x="90" y="39"/>
                    <a:pt x="91" y="34"/>
                  </a:cubicBezTo>
                  <a:cubicBezTo>
                    <a:pt x="90" y="34"/>
                    <a:pt x="89" y="33"/>
                    <a:pt x="89" y="32"/>
                  </a:cubicBezTo>
                  <a:cubicBezTo>
                    <a:pt x="87" y="32"/>
                    <a:pt x="85" y="34"/>
                    <a:pt x="83" y="34"/>
                  </a:cubicBezTo>
                  <a:cubicBezTo>
                    <a:pt x="81" y="34"/>
                    <a:pt x="80" y="31"/>
                    <a:pt x="80" y="29"/>
                  </a:cubicBezTo>
                  <a:cubicBezTo>
                    <a:pt x="77" y="24"/>
                    <a:pt x="72" y="22"/>
                    <a:pt x="72" y="16"/>
                  </a:cubicBezTo>
                  <a:cubicBezTo>
                    <a:pt x="71" y="17"/>
                    <a:pt x="70" y="18"/>
                    <a:pt x="69" y="21"/>
                  </a:cubicBezTo>
                  <a:cubicBezTo>
                    <a:pt x="70" y="15"/>
                    <a:pt x="60" y="18"/>
                    <a:pt x="69" y="15"/>
                  </a:cubicBezTo>
                  <a:cubicBezTo>
                    <a:pt x="68" y="12"/>
                    <a:pt x="65" y="9"/>
                    <a:pt x="64" y="9"/>
                  </a:cubicBezTo>
                  <a:cubicBezTo>
                    <a:pt x="57" y="13"/>
                    <a:pt x="52" y="9"/>
                    <a:pt x="48" y="9"/>
                  </a:cubicBezTo>
                  <a:cubicBezTo>
                    <a:pt x="40" y="9"/>
                    <a:pt x="45" y="20"/>
                    <a:pt x="41" y="22"/>
                  </a:cubicBezTo>
                  <a:cubicBezTo>
                    <a:pt x="37" y="20"/>
                    <a:pt x="33" y="12"/>
                    <a:pt x="34" y="6"/>
                  </a:cubicBezTo>
                  <a:cubicBezTo>
                    <a:pt x="34" y="4"/>
                    <a:pt x="25" y="0"/>
                    <a:pt x="25" y="11"/>
                  </a:cubicBezTo>
                  <a:cubicBezTo>
                    <a:pt x="32" y="16"/>
                    <a:pt x="27" y="18"/>
                    <a:pt x="24" y="19"/>
                  </a:cubicBezTo>
                  <a:cubicBezTo>
                    <a:pt x="21" y="18"/>
                    <a:pt x="19" y="17"/>
                    <a:pt x="19" y="15"/>
                  </a:cubicBezTo>
                  <a:cubicBezTo>
                    <a:pt x="18" y="15"/>
                    <a:pt x="17" y="16"/>
                    <a:pt x="16" y="16"/>
                  </a:cubicBezTo>
                  <a:cubicBezTo>
                    <a:pt x="16" y="16"/>
                    <a:pt x="15" y="15"/>
                    <a:pt x="15" y="15"/>
                  </a:cubicBezTo>
                  <a:lnTo>
                    <a:pt x="13" y="15"/>
                  </a:lnTo>
                  <a:cubicBezTo>
                    <a:pt x="13" y="21"/>
                    <a:pt x="9" y="22"/>
                    <a:pt x="9" y="27"/>
                  </a:cubicBezTo>
                  <a:cubicBezTo>
                    <a:pt x="9" y="29"/>
                    <a:pt x="11" y="28"/>
                    <a:pt x="11" y="30"/>
                  </a:cubicBezTo>
                  <a:cubicBezTo>
                    <a:pt x="11" y="32"/>
                    <a:pt x="9" y="32"/>
                    <a:pt x="8" y="34"/>
                  </a:cubicBezTo>
                  <a:cubicBezTo>
                    <a:pt x="7" y="41"/>
                    <a:pt x="0" y="43"/>
                    <a:pt x="0" y="52"/>
                  </a:cubicBezTo>
                  <a:cubicBezTo>
                    <a:pt x="0" y="57"/>
                    <a:pt x="5" y="55"/>
                    <a:pt x="5" y="59"/>
                  </a:cubicBezTo>
                  <a:cubicBezTo>
                    <a:pt x="5" y="62"/>
                    <a:pt x="8" y="60"/>
                    <a:pt x="9" y="61"/>
                  </a:cubicBezTo>
                  <a:cubicBezTo>
                    <a:pt x="11" y="62"/>
                    <a:pt x="10" y="65"/>
                    <a:pt x="12" y="65"/>
                  </a:cubicBezTo>
                  <a:cubicBezTo>
                    <a:pt x="14" y="65"/>
                    <a:pt x="14" y="65"/>
                    <a:pt x="15" y="65"/>
                  </a:cubicBezTo>
                  <a:cubicBezTo>
                    <a:pt x="17" y="65"/>
                    <a:pt x="18" y="69"/>
                    <a:pt x="21" y="69"/>
                  </a:cubicBezTo>
                  <a:cubicBezTo>
                    <a:pt x="21" y="71"/>
                    <a:pt x="21" y="71"/>
                    <a:pt x="22" y="72"/>
                  </a:cubicBezTo>
                  <a:lnTo>
                    <a:pt x="28" y="72"/>
                  </a:lnTo>
                  <a:cubicBezTo>
                    <a:pt x="29" y="74"/>
                    <a:pt x="30" y="75"/>
                    <a:pt x="31" y="76"/>
                  </a:cubicBezTo>
                  <a:cubicBezTo>
                    <a:pt x="32" y="77"/>
                    <a:pt x="32" y="78"/>
                    <a:pt x="33" y="78"/>
                  </a:cubicBezTo>
                  <a:cubicBezTo>
                    <a:pt x="35" y="78"/>
                    <a:pt x="35" y="76"/>
                    <a:pt x="36" y="76"/>
                  </a:cubicBezTo>
                  <a:cubicBezTo>
                    <a:pt x="38" y="76"/>
                    <a:pt x="39" y="77"/>
                    <a:pt x="39" y="77"/>
                  </a:cubicBezTo>
                  <a:cubicBezTo>
                    <a:pt x="39" y="78"/>
                    <a:pt x="38" y="79"/>
                    <a:pt x="38" y="80"/>
                  </a:cubicBezTo>
                  <a:cubicBezTo>
                    <a:pt x="39" y="82"/>
                    <a:pt x="42" y="82"/>
                    <a:pt x="42" y="84"/>
                  </a:cubicBezTo>
                  <a:cubicBezTo>
                    <a:pt x="44" y="87"/>
                    <a:pt x="46" y="84"/>
                    <a:pt x="48" y="86"/>
                  </a:cubicBezTo>
                  <a:cubicBezTo>
                    <a:pt x="49" y="87"/>
                    <a:pt x="48" y="90"/>
                    <a:pt x="49" y="91"/>
                  </a:cubicBezTo>
                  <a:lnTo>
                    <a:pt x="49" y="90"/>
                  </a:lnTo>
                </a:path>
              </a:pathLst>
            </a:custGeom>
            <a:solidFill>
              <a:srgbClr val="0099FF"/>
            </a:solidFill>
            <a:ln w="6350" cap="flat" cmpd="sng">
              <a:solidFill>
                <a:srgbClr val="60606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ru-RU" dirty="0"/>
            </a:p>
          </p:txBody>
        </p:sp>
        <p:sp>
          <p:nvSpPr>
            <p:cNvPr id="450" name="Freeform 483"/>
            <p:cNvSpPr>
              <a:spLocks/>
            </p:cNvSpPr>
            <p:nvPr/>
          </p:nvSpPr>
          <p:spPr bwMode="auto">
            <a:xfrm>
              <a:off x="955676" y="4737199"/>
              <a:ext cx="260350" cy="525462"/>
            </a:xfrm>
            <a:custGeom>
              <a:avLst/>
              <a:gdLst>
                <a:gd name="T0" fmla="*/ 935263181 w 29"/>
                <a:gd name="T1" fmla="*/ 810048400 h 53"/>
                <a:gd name="T2" fmla="*/ 869227264 w 29"/>
                <a:gd name="T3" fmla="*/ 997547328 h 53"/>
                <a:gd name="T4" fmla="*/ 869227264 w 29"/>
                <a:gd name="T5" fmla="*/ 1719418002 h 53"/>
                <a:gd name="T6" fmla="*/ 733251386 w 29"/>
                <a:gd name="T7" fmla="*/ 2147483647 h 53"/>
                <a:gd name="T8" fmla="*/ 668516356 w 29"/>
                <a:gd name="T9" fmla="*/ 2147483647 h 53"/>
                <a:gd name="T10" fmla="*/ 668516356 w 29"/>
                <a:gd name="T11" fmla="*/ 2147483647 h 53"/>
                <a:gd name="T12" fmla="*/ 568064817 w 29"/>
                <a:gd name="T13" fmla="*/ 2147483647 h 53"/>
                <a:gd name="T14" fmla="*/ 437294933 w 29"/>
                <a:gd name="T15" fmla="*/ 2147483647 h 53"/>
                <a:gd name="T16" fmla="*/ 301317997 w 29"/>
                <a:gd name="T17" fmla="*/ 2147483647 h 53"/>
                <a:gd name="T18" fmla="*/ 165381904 w 29"/>
                <a:gd name="T19" fmla="*/ 2147483647 h 53"/>
                <a:gd name="T20" fmla="*/ 165381904 w 29"/>
                <a:gd name="T21" fmla="*/ 2147483647 h 53"/>
                <a:gd name="T22" fmla="*/ 165381904 w 29"/>
                <a:gd name="T23" fmla="*/ 2147483647 h 53"/>
                <a:gd name="T24" fmla="*/ 165381904 w 29"/>
                <a:gd name="T25" fmla="*/ 2147483647 h 53"/>
                <a:gd name="T26" fmla="*/ 100450486 w 29"/>
                <a:gd name="T27" fmla="*/ 2147483647 h 53"/>
                <a:gd name="T28" fmla="*/ 0 w 29"/>
                <a:gd name="T29" fmla="*/ 2147483647 h 53"/>
                <a:gd name="T30" fmla="*/ 236392716 w 29"/>
                <a:gd name="T31" fmla="*/ 2147483647 h 53"/>
                <a:gd name="T32" fmla="*/ 367198392 w 29"/>
                <a:gd name="T33" fmla="*/ 2147483647 h 53"/>
                <a:gd name="T34" fmla="*/ 467614337 w 29"/>
                <a:gd name="T35" fmla="*/ 1893207254 h 53"/>
                <a:gd name="T36" fmla="*/ 568064817 w 29"/>
                <a:gd name="T37" fmla="*/ 1617541092 h 53"/>
                <a:gd name="T38" fmla="*/ 632799814 w 29"/>
                <a:gd name="T39" fmla="*/ 1358482762 h 53"/>
                <a:gd name="T40" fmla="*/ 402689021 w 29"/>
                <a:gd name="T41" fmla="*/ 895670418 h 53"/>
                <a:gd name="T42" fmla="*/ 402689021 w 29"/>
                <a:gd name="T43" fmla="*/ 449113203 h 53"/>
                <a:gd name="T44" fmla="*/ 467614337 w 29"/>
                <a:gd name="T45" fmla="*/ 360935203 h 53"/>
                <a:gd name="T46" fmla="*/ 467614337 w 29"/>
                <a:gd name="T47" fmla="*/ 360935203 h 53"/>
                <a:gd name="T48" fmla="*/ 437294933 w 29"/>
                <a:gd name="T49" fmla="*/ 85620538 h 53"/>
                <a:gd name="T50" fmla="*/ 437294933 w 29"/>
                <a:gd name="T51" fmla="*/ 85620538 h 53"/>
                <a:gd name="T52" fmla="*/ 733251386 w 29"/>
                <a:gd name="T53" fmla="*/ 0 h 53"/>
                <a:gd name="T54" fmla="*/ 904909077 w 29"/>
                <a:gd name="T55" fmla="*/ 449113203 h 53"/>
                <a:gd name="T56" fmla="*/ 935263181 w 29"/>
                <a:gd name="T57" fmla="*/ 810048400 h 53"/>
                <a:gd name="T58" fmla="*/ 935263181 w 29"/>
                <a:gd name="T59" fmla="*/ 810048400 h 53"/>
                <a:gd name="T60" fmla="*/ 935263181 w 29"/>
                <a:gd name="T61" fmla="*/ 810048400 h 53"/>
                <a:gd name="T62" fmla="*/ 935263181 w 29"/>
                <a:gd name="T63" fmla="*/ 810048400 h 53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0" t="0" r="r" b="b"/>
              <a:pathLst>
                <a:path w="29" h="53">
                  <a:moveTo>
                    <a:pt x="28" y="9"/>
                  </a:moveTo>
                  <a:cubicBezTo>
                    <a:pt x="27" y="9"/>
                    <a:pt x="26" y="10"/>
                    <a:pt x="26" y="11"/>
                  </a:cubicBezTo>
                  <a:cubicBezTo>
                    <a:pt x="24" y="13"/>
                    <a:pt x="24" y="16"/>
                    <a:pt x="26" y="19"/>
                  </a:cubicBezTo>
                  <a:cubicBezTo>
                    <a:pt x="29" y="23"/>
                    <a:pt x="22" y="26"/>
                    <a:pt x="22" y="28"/>
                  </a:cubicBezTo>
                  <a:cubicBezTo>
                    <a:pt x="16" y="33"/>
                    <a:pt x="21" y="38"/>
                    <a:pt x="20" y="43"/>
                  </a:cubicBezTo>
                  <a:cubicBezTo>
                    <a:pt x="20" y="46"/>
                    <a:pt x="20" y="48"/>
                    <a:pt x="20" y="51"/>
                  </a:cubicBezTo>
                  <a:cubicBezTo>
                    <a:pt x="19" y="52"/>
                    <a:pt x="18" y="52"/>
                    <a:pt x="17" y="52"/>
                  </a:cubicBezTo>
                  <a:cubicBezTo>
                    <a:pt x="16" y="52"/>
                    <a:pt x="15" y="52"/>
                    <a:pt x="13" y="52"/>
                  </a:cubicBezTo>
                  <a:cubicBezTo>
                    <a:pt x="12" y="52"/>
                    <a:pt x="11" y="53"/>
                    <a:pt x="9" y="53"/>
                  </a:cubicBezTo>
                  <a:cubicBezTo>
                    <a:pt x="7" y="53"/>
                    <a:pt x="6" y="51"/>
                    <a:pt x="5" y="50"/>
                  </a:cubicBezTo>
                  <a:lnTo>
                    <a:pt x="5" y="43"/>
                  </a:lnTo>
                  <a:cubicBezTo>
                    <a:pt x="4" y="41"/>
                    <a:pt x="4" y="39"/>
                    <a:pt x="3" y="36"/>
                  </a:cubicBezTo>
                  <a:cubicBezTo>
                    <a:pt x="2" y="34"/>
                    <a:pt x="0" y="35"/>
                    <a:pt x="0" y="31"/>
                  </a:cubicBezTo>
                  <a:cubicBezTo>
                    <a:pt x="0" y="27"/>
                    <a:pt x="4" y="25"/>
                    <a:pt x="7" y="25"/>
                  </a:cubicBezTo>
                  <a:cubicBezTo>
                    <a:pt x="8" y="25"/>
                    <a:pt x="9" y="27"/>
                    <a:pt x="11" y="27"/>
                  </a:cubicBezTo>
                  <a:cubicBezTo>
                    <a:pt x="13" y="27"/>
                    <a:pt x="13" y="23"/>
                    <a:pt x="14" y="21"/>
                  </a:cubicBezTo>
                  <a:cubicBezTo>
                    <a:pt x="14" y="21"/>
                    <a:pt x="17" y="18"/>
                    <a:pt x="17" y="18"/>
                  </a:cubicBezTo>
                  <a:cubicBezTo>
                    <a:pt x="18" y="17"/>
                    <a:pt x="21" y="15"/>
                    <a:pt x="19" y="15"/>
                  </a:cubicBezTo>
                  <a:cubicBezTo>
                    <a:pt x="15" y="15"/>
                    <a:pt x="14" y="13"/>
                    <a:pt x="12" y="10"/>
                  </a:cubicBezTo>
                  <a:cubicBezTo>
                    <a:pt x="11" y="7"/>
                    <a:pt x="12" y="8"/>
                    <a:pt x="12" y="5"/>
                  </a:cubicBezTo>
                  <a:cubicBezTo>
                    <a:pt x="12" y="5"/>
                    <a:pt x="13" y="5"/>
                    <a:pt x="14" y="4"/>
                  </a:cubicBezTo>
                  <a:lnTo>
                    <a:pt x="13" y="1"/>
                  </a:lnTo>
                  <a:cubicBezTo>
                    <a:pt x="17" y="1"/>
                    <a:pt x="19" y="1"/>
                    <a:pt x="22" y="0"/>
                  </a:cubicBezTo>
                  <a:cubicBezTo>
                    <a:pt x="22" y="2"/>
                    <a:pt x="25" y="3"/>
                    <a:pt x="27" y="5"/>
                  </a:cubicBezTo>
                  <a:cubicBezTo>
                    <a:pt x="28" y="6"/>
                    <a:pt x="28" y="8"/>
                    <a:pt x="28" y="9"/>
                  </a:cubicBezTo>
                </a:path>
              </a:pathLst>
            </a:custGeom>
            <a:solidFill>
              <a:srgbClr val="0099FF"/>
            </a:solidFill>
            <a:ln w="6350" cap="flat" cmpd="sng">
              <a:solidFill>
                <a:srgbClr val="60606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ru-RU" dirty="0"/>
            </a:p>
          </p:txBody>
        </p:sp>
        <p:sp>
          <p:nvSpPr>
            <p:cNvPr id="451" name="Freeform 484"/>
            <p:cNvSpPr>
              <a:spLocks/>
            </p:cNvSpPr>
            <p:nvPr/>
          </p:nvSpPr>
          <p:spPr bwMode="auto">
            <a:xfrm>
              <a:off x="5246688" y="1214537"/>
              <a:ext cx="2085975" cy="2795587"/>
            </a:xfrm>
            <a:custGeom>
              <a:avLst/>
              <a:gdLst>
                <a:gd name="T0" fmla="*/ 2147483647 w 233"/>
                <a:gd name="T1" fmla="*/ 2147483647 h 281"/>
                <a:gd name="T2" fmla="*/ 2147483647 w 233"/>
                <a:gd name="T3" fmla="*/ 2147483647 h 281"/>
                <a:gd name="T4" fmla="*/ 2147483647 w 233"/>
                <a:gd name="T5" fmla="*/ 2147483647 h 281"/>
                <a:gd name="T6" fmla="*/ 2147483647 w 233"/>
                <a:gd name="T7" fmla="*/ 2147483647 h 281"/>
                <a:gd name="T8" fmla="*/ 2147483647 w 233"/>
                <a:gd name="T9" fmla="*/ 2147483647 h 281"/>
                <a:gd name="T10" fmla="*/ 2147483647 w 233"/>
                <a:gd name="T11" fmla="*/ 2147483647 h 281"/>
                <a:gd name="T12" fmla="*/ 2147483647 w 233"/>
                <a:gd name="T13" fmla="*/ 2147483647 h 281"/>
                <a:gd name="T14" fmla="*/ 2147483647 w 233"/>
                <a:gd name="T15" fmla="*/ 2147483647 h 281"/>
                <a:gd name="T16" fmla="*/ 2147483647 w 233"/>
                <a:gd name="T17" fmla="*/ 2147483647 h 281"/>
                <a:gd name="T18" fmla="*/ 2147483647 w 233"/>
                <a:gd name="T19" fmla="*/ 1491623609 h 281"/>
                <a:gd name="T20" fmla="*/ 2147483647 w 233"/>
                <a:gd name="T21" fmla="*/ 0 h 281"/>
                <a:gd name="T22" fmla="*/ 2147483647 w 233"/>
                <a:gd name="T23" fmla="*/ 656793872 h 281"/>
                <a:gd name="T24" fmla="*/ 2147483647 w 233"/>
                <a:gd name="T25" fmla="*/ 2147483647 h 281"/>
                <a:gd name="T26" fmla="*/ 2147483647 w 233"/>
                <a:gd name="T27" fmla="*/ 2147483647 h 281"/>
                <a:gd name="T28" fmla="*/ 2147483647 w 233"/>
                <a:gd name="T29" fmla="*/ 2147483647 h 281"/>
                <a:gd name="T30" fmla="*/ 2147483647 w 233"/>
                <a:gd name="T31" fmla="*/ 2147483647 h 281"/>
                <a:gd name="T32" fmla="*/ 2147483647 w 233"/>
                <a:gd name="T33" fmla="*/ 2147483647 h 281"/>
                <a:gd name="T34" fmla="*/ 2147483647 w 233"/>
                <a:gd name="T35" fmla="*/ 2147483647 h 281"/>
                <a:gd name="T36" fmla="*/ 1591914451 w 233"/>
                <a:gd name="T37" fmla="*/ 2147483647 h 281"/>
                <a:gd name="T38" fmla="*/ 1038415874 w 233"/>
                <a:gd name="T39" fmla="*/ 2147483647 h 281"/>
                <a:gd name="T40" fmla="*/ 680310055 w 233"/>
                <a:gd name="T41" fmla="*/ 2147483647 h 281"/>
                <a:gd name="T42" fmla="*/ 161646740 w 233"/>
                <a:gd name="T43" fmla="*/ 2147483647 h 281"/>
                <a:gd name="T44" fmla="*/ 489998845 w 233"/>
                <a:gd name="T45" fmla="*/ 2147483647 h 281"/>
                <a:gd name="T46" fmla="*/ 489998845 w 233"/>
                <a:gd name="T47" fmla="*/ 2147483647 h 281"/>
                <a:gd name="T48" fmla="*/ 358105785 w 233"/>
                <a:gd name="T49" fmla="*/ 2147483647 h 281"/>
                <a:gd name="T50" fmla="*/ 0 w 233"/>
                <a:gd name="T51" fmla="*/ 2147483647 h 281"/>
                <a:gd name="T52" fmla="*/ 323298703 w 233"/>
                <a:gd name="T53" fmla="*/ 2147483647 h 281"/>
                <a:gd name="T54" fmla="*/ 421445739 w 233"/>
                <a:gd name="T55" fmla="*/ 2147483647 h 281"/>
                <a:gd name="T56" fmla="*/ 715145509 w 233"/>
                <a:gd name="T57" fmla="*/ 2147483647 h 281"/>
                <a:gd name="T58" fmla="*/ 1206239864 w 233"/>
                <a:gd name="T59" fmla="*/ 2147483647 h 281"/>
                <a:gd name="T60" fmla="*/ 1431391367 w 233"/>
                <a:gd name="T61" fmla="*/ 2147483647 h 281"/>
                <a:gd name="T62" fmla="*/ 1661591405 w 233"/>
                <a:gd name="T63" fmla="*/ 2147483647 h 281"/>
                <a:gd name="T64" fmla="*/ 2147483647 w 233"/>
                <a:gd name="T65" fmla="*/ 2147483647 h 281"/>
                <a:gd name="T66" fmla="*/ 2147483647 w 233"/>
                <a:gd name="T67" fmla="*/ 2147483647 h 281"/>
                <a:gd name="T68" fmla="*/ 2147483647 w 233"/>
                <a:gd name="T69" fmla="*/ 2147483647 h 281"/>
                <a:gd name="T70" fmla="*/ 2147483647 w 233"/>
                <a:gd name="T71" fmla="*/ 2147483647 h 281"/>
                <a:gd name="T72" fmla="*/ 2147483647 w 233"/>
                <a:gd name="T73" fmla="*/ 2147483647 h 281"/>
                <a:gd name="T74" fmla="*/ 2147483647 w 233"/>
                <a:gd name="T75" fmla="*/ 2147483647 h 281"/>
                <a:gd name="T76" fmla="*/ 2147483647 w 233"/>
                <a:gd name="T77" fmla="*/ 2147483647 h 281"/>
                <a:gd name="T78" fmla="*/ 2147483647 w 233"/>
                <a:gd name="T79" fmla="*/ 2147483647 h 281"/>
                <a:gd name="T80" fmla="*/ 2147483647 w 233"/>
                <a:gd name="T81" fmla="*/ 2147483647 h 281"/>
                <a:gd name="T82" fmla="*/ 2147483647 w 233"/>
                <a:gd name="T83" fmla="*/ 2147483647 h 281"/>
                <a:gd name="T84" fmla="*/ 2147483647 w 233"/>
                <a:gd name="T85" fmla="*/ 2147483647 h 281"/>
                <a:gd name="T86" fmla="*/ 2147483647 w 233"/>
                <a:gd name="T87" fmla="*/ 2147483647 h 281"/>
                <a:gd name="T88" fmla="*/ 2147483647 w 233"/>
                <a:gd name="T89" fmla="*/ 2147483647 h 281"/>
                <a:gd name="T90" fmla="*/ 2147483647 w 233"/>
                <a:gd name="T91" fmla="*/ 2147483647 h 281"/>
                <a:gd name="T92" fmla="*/ 2147483647 w 233"/>
                <a:gd name="T93" fmla="*/ 2147483647 h 281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</a:gdLst>
              <a:ahLst/>
              <a:cxnLst>
                <a:cxn ang="T94">
                  <a:pos x="T0" y="T1"/>
                </a:cxn>
                <a:cxn ang="T95">
                  <a:pos x="T2" y="T3"/>
                </a:cxn>
                <a:cxn ang="T96">
                  <a:pos x="T4" y="T5"/>
                </a:cxn>
                <a:cxn ang="T97">
                  <a:pos x="T6" y="T7"/>
                </a:cxn>
                <a:cxn ang="T98">
                  <a:pos x="T8" y="T9"/>
                </a:cxn>
                <a:cxn ang="T99">
                  <a:pos x="T10" y="T11"/>
                </a:cxn>
                <a:cxn ang="T100">
                  <a:pos x="T12" y="T13"/>
                </a:cxn>
                <a:cxn ang="T101">
                  <a:pos x="T14" y="T15"/>
                </a:cxn>
                <a:cxn ang="T102">
                  <a:pos x="T16" y="T17"/>
                </a:cxn>
                <a:cxn ang="T103">
                  <a:pos x="T18" y="T19"/>
                </a:cxn>
                <a:cxn ang="T104">
                  <a:pos x="T20" y="T21"/>
                </a:cxn>
                <a:cxn ang="T105">
                  <a:pos x="T22" y="T23"/>
                </a:cxn>
                <a:cxn ang="T106">
                  <a:pos x="T24" y="T25"/>
                </a:cxn>
                <a:cxn ang="T107">
                  <a:pos x="T26" y="T27"/>
                </a:cxn>
                <a:cxn ang="T108">
                  <a:pos x="T28" y="T29"/>
                </a:cxn>
                <a:cxn ang="T109">
                  <a:pos x="T30" y="T31"/>
                </a:cxn>
                <a:cxn ang="T110">
                  <a:pos x="T32" y="T33"/>
                </a:cxn>
                <a:cxn ang="T111">
                  <a:pos x="T34" y="T35"/>
                </a:cxn>
                <a:cxn ang="T112">
                  <a:pos x="T36" y="T37"/>
                </a:cxn>
                <a:cxn ang="T113">
                  <a:pos x="T38" y="T39"/>
                </a:cxn>
                <a:cxn ang="T114">
                  <a:pos x="T40" y="T41"/>
                </a:cxn>
                <a:cxn ang="T115">
                  <a:pos x="T42" y="T43"/>
                </a:cxn>
                <a:cxn ang="T116">
                  <a:pos x="T44" y="T45"/>
                </a:cxn>
                <a:cxn ang="T117">
                  <a:pos x="T46" y="T47"/>
                </a:cxn>
                <a:cxn ang="T118">
                  <a:pos x="T48" y="T49"/>
                </a:cxn>
                <a:cxn ang="T119">
                  <a:pos x="T50" y="T51"/>
                </a:cxn>
                <a:cxn ang="T120">
                  <a:pos x="T52" y="T53"/>
                </a:cxn>
                <a:cxn ang="T121">
                  <a:pos x="T54" y="T55"/>
                </a:cxn>
                <a:cxn ang="T122">
                  <a:pos x="T56" y="T57"/>
                </a:cxn>
                <a:cxn ang="T123">
                  <a:pos x="T58" y="T59"/>
                </a:cxn>
                <a:cxn ang="T124">
                  <a:pos x="T60" y="T61"/>
                </a:cxn>
                <a:cxn ang="T125">
                  <a:pos x="T62" y="T63"/>
                </a:cxn>
                <a:cxn ang="T126">
                  <a:pos x="T64" y="T65"/>
                </a:cxn>
                <a:cxn ang="T127">
                  <a:pos x="T66" y="T67"/>
                </a:cxn>
                <a:cxn ang="T128">
                  <a:pos x="T68" y="T69"/>
                </a:cxn>
                <a:cxn ang="T129">
                  <a:pos x="T70" y="T71"/>
                </a:cxn>
                <a:cxn ang="T130">
                  <a:pos x="T72" y="T73"/>
                </a:cxn>
                <a:cxn ang="T131">
                  <a:pos x="T74" y="T75"/>
                </a:cxn>
                <a:cxn ang="T132">
                  <a:pos x="T76" y="T77"/>
                </a:cxn>
                <a:cxn ang="T133">
                  <a:pos x="T78" y="T79"/>
                </a:cxn>
                <a:cxn ang="T134">
                  <a:pos x="T80" y="T81"/>
                </a:cxn>
                <a:cxn ang="T135">
                  <a:pos x="T82" y="T83"/>
                </a:cxn>
                <a:cxn ang="T136">
                  <a:pos x="T84" y="T85"/>
                </a:cxn>
                <a:cxn ang="T137">
                  <a:pos x="T86" y="T87"/>
                </a:cxn>
                <a:cxn ang="T138">
                  <a:pos x="T88" y="T89"/>
                </a:cxn>
                <a:cxn ang="T139">
                  <a:pos x="T90" y="T91"/>
                </a:cxn>
                <a:cxn ang="T140">
                  <a:pos x="T92" y="T93"/>
                </a:cxn>
              </a:cxnLst>
              <a:rect l="0" t="0" r="r" b="b"/>
              <a:pathLst>
                <a:path w="233" h="281">
                  <a:moveTo>
                    <a:pt x="225" y="135"/>
                  </a:moveTo>
                  <a:cubicBezTo>
                    <a:pt x="225" y="133"/>
                    <a:pt x="223" y="132"/>
                    <a:pt x="223" y="130"/>
                  </a:cubicBezTo>
                  <a:cubicBezTo>
                    <a:pt x="223" y="130"/>
                    <a:pt x="223" y="129"/>
                    <a:pt x="223" y="128"/>
                  </a:cubicBezTo>
                  <a:cubicBezTo>
                    <a:pt x="223" y="126"/>
                    <a:pt x="219" y="126"/>
                    <a:pt x="218" y="124"/>
                  </a:cubicBezTo>
                  <a:cubicBezTo>
                    <a:pt x="216" y="120"/>
                    <a:pt x="212" y="119"/>
                    <a:pt x="212" y="112"/>
                  </a:cubicBezTo>
                  <a:cubicBezTo>
                    <a:pt x="212" y="109"/>
                    <a:pt x="214" y="106"/>
                    <a:pt x="216" y="105"/>
                  </a:cubicBezTo>
                  <a:cubicBezTo>
                    <a:pt x="218" y="105"/>
                    <a:pt x="219" y="105"/>
                    <a:pt x="219" y="103"/>
                  </a:cubicBezTo>
                  <a:cubicBezTo>
                    <a:pt x="219" y="101"/>
                    <a:pt x="216" y="101"/>
                    <a:pt x="216" y="99"/>
                  </a:cubicBezTo>
                  <a:cubicBezTo>
                    <a:pt x="216" y="96"/>
                    <a:pt x="220" y="96"/>
                    <a:pt x="221" y="94"/>
                  </a:cubicBezTo>
                  <a:cubicBezTo>
                    <a:pt x="221" y="93"/>
                    <a:pt x="221" y="91"/>
                    <a:pt x="222" y="91"/>
                  </a:cubicBezTo>
                  <a:cubicBezTo>
                    <a:pt x="223" y="91"/>
                    <a:pt x="224" y="92"/>
                    <a:pt x="226" y="92"/>
                  </a:cubicBezTo>
                  <a:cubicBezTo>
                    <a:pt x="230" y="92"/>
                    <a:pt x="228" y="84"/>
                    <a:pt x="232" y="82"/>
                  </a:cubicBezTo>
                  <a:cubicBezTo>
                    <a:pt x="232" y="81"/>
                    <a:pt x="230" y="80"/>
                    <a:pt x="230" y="80"/>
                  </a:cubicBezTo>
                  <a:cubicBezTo>
                    <a:pt x="230" y="77"/>
                    <a:pt x="226" y="76"/>
                    <a:pt x="226" y="74"/>
                  </a:cubicBezTo>
                  <a:cubicBezTo>
                    <a:pt x="226" y="73"/>
                    <a:pt x="226" y="69"/>
                    <a:pt x="225" y="68"/>
                  </a:cubicBezTo>
                  <a:cubicBezTo>
                    <a:pt x="224" y="66"/>
                    <a:pt x="221" y="67"/>
                    <a:pt x="221" y="64"/>
                  </a:cubicBezTo>
                  <a:cubicBezTo>
                    <a:pt x="221" y="63"/>
                    <a:pt x="223" y="62"/>
                    <a:pt x="224" y="62"/>
                  </a:cubicBezTo>
                  <a:cubicBezTo>
                    <a:pt x="223" y="60"/>
                    <a:pt x="221" y="60"/>
                    <a:pt x="221" y="58"/>
                  </a:cubicBezTo>
                  <a:cubicBezTo>
                    <a:pt x="221" y="55"/>
                    <a:pt x="226" y="55"/>
                    <a:pt x="227" y="52"/>
                  </a:cubicBezTo>
                  <a:cubicBezTo>
                    <a:pt x="228" y="51"/>
                    <a:pt x="227" y="49"/>
                    <a:pt x="229" y="49"/>
                  </a:cubicBezTo>
                  <a:cubicBezTo>
                    <a:pt x="230" y="49"/>
                    <a:pt x="231" y="50"/>
                    <a:pt x="232" y="49"/>
                  </a:cubicBezTo>
                  <a:cubicBezTo>
                    <a:pt x="232" y="48"/>
                    <a:pt x="232" y="47"/>
                    <a:pt x="232" y="46"/>
                  </a:cubicBezTo>
                  <a:cubicBezTo>
                    <a:pt x="232" y="44"/>
                    <a:pt x="233" y="44"/>
                    <a:pt x="233" y="42"/>
                  </a:cubicBezTo>
                  <a:cubicBezTo>
                    <a:pt x="233" y="41"/>
                    <a:pt x="232" y="40"/>
                    <a:pt x="231" y="39"/>
                  </a:cubicBezTo>
                  <a:cubicBezTo>
                    <a:pt x="228" y="39"/>
                    <a:pt x="230" y="34"/>
                    <a:pt x="225" y="34"/>
                  </a:cubicBezTo>
                  <a:cubicBezTo>
                    <a:pt x="223" y="34"/>
                    <a:pt x="222" y="34"/>
                    <a:pt x="220" y="34"/>
                  </a:cubicBezTo>
                  <a:cubicBezTo>
                    <a:pt x="218" y="34"/>
                    <a:pt x="216" y="33"/>
                    <a:pt x="216" y="32"/>
                  </a:cubicBezTo>
                  <a:cubicBezTo>
                    <a:pt x="216" y="31"/>
                    <a:pt x="216" y="30"/>
                    <a:pt x="215" y="29"/>
                  </a:cubicBezTo>
                  <a:cubicBezTo>
                    <a:pt x="213" y="29"/>
                    <a:pt x="212" y="29"/>
                    <a:pt x="212" y="26"/>
                  </a:cubicBezTo>
                  <a:cubicBezTo>
                    <a:pt x="212" y="22"/>
                    <a:pt x="216" y="20"/>
                    <a:pt x="217" y="16"/>
                  </a:cubicBezTo>
                  <a:cubicBezTo>
                    <a:pt x="217" y="15"/>
                    <a:pt x="216" y="14"/>
                    <a:pt x="217" y="13"/>
                  </a:cubicBezTo>
                  <a:cubicBezTo>
                    <a:pt x="217" y="11"/>
                    <a:pt x="219" y="11"/>
                    <a:pt x="219" y="9"/>
                  </a:cubicBezTo>
                  <a:cubicBezTo>
                    <a:pt x="219" y="5"/>
                    <a:pt x="211" y="0"/>
                    <a:pt x="208" y="0"/>
                  </a:cubicBezTo>
                  <a:cubicBezTo>
                    <a:pt x="207" y="0"/>
                    <a:pt x="207" y="0"/>
                    <a:pt x="205" y="0"/>
                  </a:cubicBezTo>
                  <a:cubicBezTo>
                    <a:pt x="206" y="4"/>
                    <a:pt x="210" y="8"/>
                    <a:pt x="212" y="10"/>
                  </a:cubicBezTo>
                  <a:cubicBezTo>
                    <a:pt x="216" y="18"/>
                    <a:pt x="202" y="2"/>
                    <a:pt x="198" y="7"/>
                  </a:cubicBezTo>
                  <a:cubicBezTo>
                    <a:pt x="194" y="11"/>
                    <a:pt x="197" y="4"/>
                    <a:pt x="187" y="3"/>
                  </a:cubicBezTo>
                  <a:cubicBezTo>
                    <a:pt x="177" y="1"/>
                    <a:pt x="171" y="12"/>
                    <a:pt x="171" y="16"/>
                  </a:cubicBezTo>
                  <a:cubicBezTo>
                    <a:pt x="171" y="19"/>
                    <a:pt x="169" y="31"/>
                    <a:pt x="159" y="26"/>
                  </a:cubicBezTo>
                  <a:cubicBezTo>
                    <a:pt x="151" y="28"/>
                    <a:pt x="148" y="33"/>
                    <a:pt x="148" y="30"/>
                  </a:cubicBezTo>
                  <a:cubicBezTo>
                    <a:pt x="148" y="28"/>
                    <a:pt x="151" y="22"/>
                    <a:pt x="140" y="26"/>
                  </a:cubicBezTo>
                  <a:cubicBezTo>
                    <a:pt x="131" y="29"/>
                    <a:pt x="141" y="41"/>
                    <a:pt x="137" y="42"/>
                  </a:cubicBezTo>
                  <a:cubicBezTo>
                    <a:pt x="136" y="44"/>
                    <a:pt x="135" y="34"/>
                    <a:pt x="134" y="35"/>
                  </a:cubicBezTo>
                  <a:cubicBezTo>
                    <a:pt x="132" y="36"/>
                    <a:pt x="131" y="38"/>
                    <a:pt x="129" y="39"/>
                  </a:cubicBezTo>
                  <a:cubicBezTo>
                    <a:pt x="127" y="37"/>
                    <a:pt x="134" y="35"/>
                    <a:pt x="132" y="33"/>
                  </a:cubicBezTo>
                  <a:cubicBezTo>
                    <a:pt x="126" y="34"/>
                    <a:pt x="119" y="43"/>
                    <a:pt x="112" y="42"/>
                  </a:cubicBezTo>
                  <a:cubicBezTo>
                    <a:pt x="119" y="48"/>
                    <a:pt x="111" y="46"/>
                    <a:pt x="111" y="55"/>
                  </a:cubicBezTo>
                  <a:cubicBezTo>
                    <a:pt x="117" y="55"/>
                    <a:pt x="114" y="47"/>
                    <a:pt x="118" y="58"/>
                  </a:cubicBezTo>
                  <a:cubicBezTo>
                    <a:pt x="125" y="61"/>
                    <a:pt x="122" y="64"/>
                    <a:pt x="116" y="62"/>
                  </a:cubicBezTo>
                  <a:cubicBezTo>
                    <a:pt x="111" y="66"/>
                    <a:pt x="124" y="72"/>
                    <a:pt x="113" y="69"/>
                  </a:cubicBezTo>
                  <a:cubicBezTo>
                    <a:pt x="104" y="69"/>
                    <a:pt x="108" y="67"/>
                    <a:pt x="102" y="76"/>
                  </a:cubicBezTo>
                  <a:cubicBezTo>
                    <a:pt x="97" y="80"/>
                    <a:pt x="94" y="72"/>
                    <a:pt x="94" y="76"/>
                  </a:cubicBezTo>
                  <a:cubicBezTo>
                    <a:pt x="94" y="80"/>
                    <a:pt x="102" y="93"/>
                    <a:pt x="92" y="90"/>
                  </a:cubicBezTo>
                  <a:cubicBezTo>
                    <a:pt x="86" y="89"/>
                    <a:pt x="81" y="86"/>
                    <a:pt x="81" y="78"/>
                  </a:cubicBezTo>
                  <a:cubicBezTo>
                    <a:pt x="81" y="76"/>
                    <a:pt x="75" y="78"/>
                    <a:pt x="76" y="74"/>
                  </a:cubicBezTo>
                  <a:cubicBezTo>
                    <a:pt x="73" y="71"/>
                    <a:pt x="76" y="66"/>
                    <a:pt x="63" y="68"/>
                  </a:cubicBezTo>
                  <a:cubicBezTo>
                    <a:pt x="63" y="75"/>
                    <a:pt x="52" y="68"/>
                    <a:pt x="49" y="72"/>
                  </a:cubicBezTo>
                  <a:cubicBezTo>
                    <a:pt x="47" y="74"/>
                    <a:pt x="52" y="78"/>
                    <a:pt x="52" y="80"/>
                  </a:cubicBezTo>
                  <a:cubicBezTo>
                    <a:pt x="55" y="86"/>
                    <a:pt x="46" y="85"/>
                    <a:pt x="41" y="88"/>
                  </a:cubicBezTo>
                  <a:cubicBezTo>
                    <a:pt x="31" y="92"/>
                    <a:pt x="35" y="81"/>
                    <a:pt x="32" y="83"/>
                  </a:cubicBezTo>
                  <a:lnTo>
                    <a:pt x="21" y="85"/>
                  </a:lnTo>
                  <a:cubicBezTo>
                    <a:pt x="20" y="87"/>
                    <a:pt x="15" y="90"/>
                    <a:pt x="14" y="88"/>
                  </a:cubicBezTo>
                  <a:cubicBezTo>
                    <a:pt x="11" y="84"/>
                    <a:pt x="12" y="92"/>
                    <a:pt x="5" y="89"/>
                  </a:cubicBezTo>
                  <a:cubicBezTo>
                    <a:pt x="5" y="92"/>
                    <a:pt x="5" y="92"/>
                    <a:pt x="5" y="93"/>
                  </a:cubicBezTo>
                  <a:cubicBezTo>
                    <a:pt x="5" y="94"/>
                    <a:pt x="4" y="95"/>
                    <a:pt x="3" y="97"/>
                  </a:cubicBezTo>
                  <a:cubicBezTo>
                    <a:pt x="7" y="99"/>
                    <a:pt x="6" y="100"/>
                    <a:pt x="7" y="104"/>
                  </a:cubicBezTo>
                  <a:cubicBezTo>
                    <a:pt x="9" y="107"/>
                    <a:pt x="12" y="108"/>
                    <a:pt x="15" y="111"/>
                  </a:cubicBezTo>
                  <a:cubicBezTo>
                    <a:pt x="17" y="113"/>
                    <a:pt x="16" y="116"/>
                    <a:pt x="17" y="119"/>
                  </a:cubicBezTo>
                  <a:cubicBezTo>
                    <a:pt x="18" y="120"/>
                    <a:pt x="21" y="120"/>
                    <a:pt x="21" y="123"/>
                  </a:cubicBezTo>
                  <a:cubicBezTo>
                    <a:pt x="21" y="126"/>
                    <a:pt x="17" y="126"/>
                    <a:pt x="15" y="128"/>
                  </a:cubicBezTo>
                  <a:lnTo>
                    <a:pt x="11" y="139"/>
                  </a:lnTo>
                  <a:cubicBezTo>
                    <a:pt x="11" y="141"/>
                    <a:pt x="13" y="141"/>
                    <a:pt x="13" y="143"/>
                  </a:cubicBezTo>
                  <a:cubicBezTo>
                    <a:pt x="13" y="146"/>
                    <a:pt x="10" y="144"/>
                    <a:pt x="8" y="145"/>
                  </a:cubicBezTo>
                  <a:cubicBezTo>
                    <a:pt x="6" y="146"/>
                    <a:pt x="3" y="151"/>
                    <a:pt x="0" y="152"/>
                  </a:cubicBezTo>
                  <a:cubicBezTo>
                    <a:pt x="5" y="160"/>
                    <a:pt x="9" y="170"/>
                    <a:pt x="9" y="180"/>
                  </a:cubicBezTo>
                  <a:cubicBezTo>
                    <a:pt x="9" y="183"/>
                    <a:pt x="5" y="183"/>
                    <a:pt x="5" y="186"/>
                  </a:cubicBezTo>
                  <a:cubicBezTo>
                    <a:pt x="6" y="187"/>
                    <a:pt x="9" y="187"/>
                    <a:pt x="10" y="189"/>
                  </a:cubicBezTo>
                  <a:cubicBezTo>
                    <a:pt x="10" y="191"/>
                    <a:pt x="9" y="192"/>
                    <a:pt x="9" y="194"/>
                  </a:cubicBezTo>
                  <a:cubicBezTo>
                    <a:pt x="10" y="198"/>
                    <a:pt x="15" y="201"/>
                    <a:pt x="15" y="204"/>
                  </a:cubicBezTo>
                  <a:cubicBezTo>
                    <a:pt x="15" y="206"/>
                    <a:pt x="13" y="208"/>
                    <a:pt x="13" y="210"/>
                  </a:cubicBezTo>
                  <a:cubicBezTo>
                    <a:pt x="13" y="214"/>
                    <a:pt x="13" y="212"/>
                    <a:pt x="13" y="218"/>
                  </a:cubicBezTo>
                  <a:cubicBezTo>
                    <a:pt x="15" y="218"/>
                    <a:pt x="16" y="218"/>
                    <a:pt x="18" y="218"/>
                  </a:cubicBezTo>
                  <a:cubicBezTo>
                    <a:pt x="20" y="218"/>
                    <a:pt x="20" y="218"/>
                    <a:pt x="22" y="219"/>
                  </a:cubicBezTo>
                  <a:cubicBezTo>
                    <a:pt x="26" y="219"/>
                    <a:pt x="31" y="218"/>
                    <a:pt x="31" y="221"/>
                  </a:cubicBezTo>
                  <a:cubicBezTo>
                    <a:pt x="31" y="222"/>
                    <a:pt x="29" y="223"/>
                    <a:pt x="29" y="225"/>
                  </a:cubicBezTo>
                  <a:cubicBezTo>
                    <a:pt x="34" y="225"/>
                    <a:pt x="36" y="226"/>
                    <a:pt x="37" y="230"/>
                  </a:cubicBezTo>
                  <a:cubicBezTo>
                    <a:pt x="39" y="232"/>
                    <a:pt x="38" y="234"/>
                    <a:pt x="39" y="237"/>
                  </a:cubicBezTo>
                  <a:cubicBezTo>
                    <a:pt x="40" y="239"/>
                    <a:pt x="44" y="238"/>
                    <a:pt x="44" y="241"/>
                  </a:cubicBezTo>
                  <a:cubicBezTo>
                    <a:pt x="44" y="243"/>
                    <a:pt x="44" y="244"/>
                    <a:pt x="44" y="244"/>
                  </a:cubicBezTo>
                  <a:cubicBezTo>
                    <a:pt x="44" y="249"/>
                    <a:pt x="47" y="251"/>
                    <a:pt x="52" y="253"/>
                  </a:cubicBezTo>
                  <a:cubicBezTo>
                    <a:pt x="52" y="256"/>
                    <a:pt x="51" y="257"/>
                    <a:pt x="51" y="260"/>
                  </a:cubicBezTo>
                  <a:cubicBezTo>
                    <a:pt x="51" y="267"/>
                    <a:pt x="51" y="269"/>
                    <a:pt x="51" y="275"/>
                  </a:cubicBezTo>
                  <a:cubicBezTo>
                    <a:pt x="51" y="277"/>
                    <a:pt x="51" y="280"/>
                    <a:pt x="55" y="280"/>
                  </a:cubicBezTo>
                  <a:cubicBezTo>
                    <a:pt x="61" y="280"/>
                    <a:pt x="63" y="271"/>
                    <a:pt x="69" y="271"/>
                  </a:cubicBezTo>
                  <a:cubicBezTo>
                    <a:pt x="70" y="271"/>
                    <a:pt x="71" y="274"/>
                    <a:pt x="74" y="274"/>
                  </a:cubicBezTo>
                  <a:cubicBezTo>
                    <a:pt x="75" y="270"/>
                    <a:pt x="79" y="268"/>
                    <a:pt x="80" y="263"/>
                  </a:cubicBezTo>
                  <a:cubicBezTo>
                    <a:pt x="82" y="255"/>
                    <a:pt x="79" y="249"/>
                    <a:pt x="89" y="249"/>
                  </a:cubicBezTo>
                  <a:cubicBezTo>
                    <a:pt x="96" y="249"/>
                    <a:pt x="95" y="258"/>
                    <a:pt x="101" y="258"/>
                  </a:cubicBezTo>
                  <a:cubicBezTo>
                    <a:pt x="103" y="258"/>
                    <a:pt x="103" y="257"/>
                    <a:pt x="104" y="255"/>
                  </a:cubicBezTo>
                  <a:lnTo>
                    <a:pt x="107" y="255"/>
                  </a:lnTo>
                  <a:cubicBezTo>
                    <a:pt x="109" y="257"/>
                    <a:pt x="109" y="258"/>
                    <a:pt x="110" y="261"/>
                  </a:cubicBezTo>
                  <a:cubicBezTo>
                    <a:pt x="111" y="263"/>
                    <a:pt x="115" y="265"/>
                    <a:pt x="117" y="267"/>
                  </a:cubicBezTo>
                  <a:cubicBezTo>
                    <a:pt x="122" y="271"/>
                    <a:pt x="121" y="281"/>
                    <a:pt x="131" y="281"/>
                  </a:cubicBezTo>
                  <a:cubicBezTo>
                    <a:pt x="132" y="279"/>
                    <a:pt x="134" y="277"/>
                    <a:pt x="137" y="277"/>
                  </a:cubicBezTo>
                  <a:cubicBezTo>
                    <a:pt x="144" y="277"/>
                    <a:pt x="144" y="277"/>
                    <a:pt x="150" y="277"/>
                  </a:cubicBezTo>
                  <a:cubicBezTo>
                    <a:pt x="152" y="277"/>
                    <a:pt x="154" y="275"/>
                    <a:pt x="157" y="275"/>
                  </a:cubicBezTo>
                  <a:cubicBezTo>
                    <a:pt x="160" y="275"/>
                    <a:pt x="161" y="279"/>
                    <a:pt x="165" y="279"/>
                  </a:cubicBezTo>
                  <a:cubicBezTo>
                    <a:pt x="169" y="279"/>
                    <a:pt x="171" y="276"/>
                    <a:pt x="177" y="276"/>
                  </a:cubicBezTo>
                  <a:cubicBezTo>
                    <a:pt x="181" y="276"/>
                    <a:pt x="183" y="273"/>
                    <a:pt x="185" y="270"/>
                  </a:cubicBezTo>
                  <a:cubicBezTo>
                    <a:pt x="187" y="269"/>
                    <a:pt x="191" y="269"/>
                    <a:pt x="193" y="268"/>
                  </a:cubicBezTo>
                  <a:cubicBezTo>
                    <a:pt x="198" y="264"/>
                    <a:pt x="199" y="260"/>
                    <a:pt x="205" y="257"/>
                  </a:cubicBezTo>
                  <a:cubicBezTo>
                    <a:pt x="204" y="252"/>
                    <a:pt x="204" y="248"/>
                    <a:pt x="204" y="245"/>
                  </a:cubicBezTo>
                  <a:cubicBezTo>
                    <a:pt x="204" y="240"/>
                    <a:pt x="196" y="242"/>
                    <a:pt x="196" y="239"/>
                  </a:cubicBezTo>
                  <a:cubicBezTo>
                    <a:pt x="196" y="238"/>
                    <a:pt x="197" y="237"/>
                    <a:pt x="198" y="237"/>
                  </a:cubicBezTo>
                  <a:lnTo>
                    <a:pt x="198" y="232"/>
                  </a:lnTo>
                  <a:cubicBezTo>
                    <a:pt x="194" y="231"/>
                    <a:pt x="193" y="232"/>
                    <a:pt x="191" y="229"/>
                  </a:cubicBezTo>
                  <a:cubicBezTo>
                    <a:pt x="192" y="228"/>
                    <a:pt x="195" y="227"/>
                    <a:pt x="195" y="225"/>
                  </a:cubicBezTo>
                  <a:cubicBezTo>
                    <a:pt x="195" y="222"/>
                    <a:pt x="193" y="220"/>
                    <a:pt x="193" y="216"/>
                  </a:cubicBezTo>
                  <a:cubicBezTo>
                    <a:pt x="193" y="205"/>
                    <a:pt x="203" y="210"/>
                    <a:pt x="203" y="201"/>
                  </a:cubicBezTo>
                  <a:cubicBezTo>
                    <a:pt x="203" y="197"/>
                    <a:pt x="207" y="198"/>
                    <a:pt x="209" y="198"/>
                  </a:cubicBezTo>
                  <a:cubicBezTo>
                    <a:pt x="212" y="196"/>
                    <a:pt x="212" y="193"/>
                    <a:pt x="212" y="190"/>
                  </a:cubicBezTo>
                  <a:cubicBezTo>
                    <a:pt x="212" y="189"/>
                    <a:pt x="214" y="188"/>
                    <a:pt x="214" y="187"/>
                  </a:cubicBezTo>
                  <a:cubicBezTo>
                    <a:pt x="214" y="179"/>
                    <a:pt x="204" y="178"/>
                    <a:pt x="204" y="171"/>
                  </a:cubicBezTo>
                  <a:cubicBezTo>
                    <a:pt x="204" y="170"/>
                    <a:pt x="204" y="170"/>
                    <a:pt x="204" y="169"/>
                  </a:cubicBezTo>
                  <a:cubicBezTo>
                    <a:pt x="205" y="166"/>
                    <a:pt x="206" y="165"/>
                    <a:pt x="206" y="162"/>
                  </a:cubicBezTo>
                  <a:cubicBezTo>
                    <a:pt x="206" y="158"/>
                    <a:pt x="202" y="153"/>
                    <a:pt x="202" y="150"/>
                  </a:cubicBezTo>
                  <a:cubicBezTo>
                    <a:pt x="202" y="148"/>
                    <a:pt x="205" y="147"/>
                    <a:pt x="207" y="147"/>
                  </a:cubicBezTo>
                  <a:cubicBezTo>
                    <a:pt x="209" y="147"/>
                    <a:pt x="210" y="147"/>
                    <a:pt x="211" y="147"/>
                  </a:cubicBezTo>
                  <a:cubicBezTo>
                    <a:pt x="212" y="147"/>
                    <a:pt x="214" y="148"/>
                    <a:pt x="216" y="148"/>
                  </a:cubicBezTo>
                  <a:cubicBezTo>
                    <a:pt x="218" y="146"/>
                    <a:pt x="218" y="141"/>
                    <a:pt x="223" y="141"/>
                  </a:cubicBezTo>
                  <a:cubicBezTo>
                    <a:pt x="226" y="141"/>
                    <a:pt x="224" y="142"/>
                    <a:pt x="227" y="141"/>
                  </a:cubicBezTo>
                  <a:cubicBezTo>
                    <a:pt x="228" y="140"/>
                    <a:pt x="227" y="135"/>
                    <a:pt x="227" y="135"/>
                  </a:cubicBezTo>
                  <a:lnTo>
                    <a:pt x="225" y="135"/>
                  </a:lnTo>
                </a:path>
              </a:pathLst>
            </a:custGeom>
            <a:solidFill>
              <a:srgbClr val="0099FF"/>
            </a:solidFill>
            <a:ln w="6350" cap="flat" cmpd="sng">
              <a:solidFill>
                <a:srgbClr val="60606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ru-RU" dirty="0"/>
            </a:p>
          </p:txBody>
        </p:sp>
        <p:sp>
          <p:nvSpPr>
            <p:cNvPr id="452" name="Freeform 485"/>
            <p:cNvSpPr>
              <a:spLocks/>
            </p:cNvSpPr>
            <p:nvPr/>
          </p:nvSpPr>
          <p:spPr bwMode="auto">
            <a:xfrm>
              <a:off x="4494213" y="4835624"/>
              <a:ext cx="733425" cy="517525"/>
            </a:xfrm>
            <a:custGeom>
              <a:avLst/>
              <a:gdLst>
                <a:gd name="T0" fmla="*/ 223457839 w 82"/>
                <a:gd name="T1" fmla="*/ 2147483647 h 52"/>
                <a:gd name="T2" fmla="*/ 772763720 w 82"/>
                <a:gd name="T3" fmla="*/ 2147483647 h 52"/>
                <a:gd name="T4" fmla="*/ 1452896451 w 82"/>
                <a:gd name="T5" fmla="*/ 2147483647 h 52"/>
                <a:gd name="T6" fmla="*/ 1933177864 w 82"/>
                <a:gd name="T7" fmla="*/ 2147483647 h 52"/>
                <a:gd name="T8" fmla="*/ 2147483647 w 82"/>
                <a:gd name="T9" fmla="*/ 2147483647 h 52"/>
                <a:gd name="T10" fmla="*/ 2147483647 w 82"/>
                <a:gd name="T11" fmla="*/ 2147483647 h 52"/>
                <a:gd name="T12" fmla="*/ 2147483647 w 82"/>
                <a:gd name="T13" fmla="*/ 1780180464 h 52"/>
                <a:gd name="T14" fmla="*/ 2147483647 w 82"/>
                <a:gd name="T15" fmla="*/ 1405638368 h 52"/>
                <a:gd name="T16" fmla="*/ 2147483647 w 82"/>
                <a:gd name="T17" fmla="*/ 1226350442 h 52"/>
                <a:gd name="T18" fmla="*/ 2147483647 w 82"/>
                <a:gd name="T19" fmla="*/ 837785187 h 52"/>
                <a:gd name="T20" fmla="*/ 2147483647 w 82"/>
                <a:gd name="T21" fmla="*/ 658498986 h 52"/>
                <a:gd name="T22" fmla="*/ 2147483647 w 82"/>
                <a:gd name="T23" fmla="*/ 567910331 h 52"/>
                <a:gd name="T24" fmla="*/ 2147483647 w 82"/>
                <a:gd name="T25" fmla="*/ 658498986 h 52"/>
                <a:gd name="T26" fmla="*/ 2128197619 w 82"/>
                <a:gd name="T27" fmla="*/ 283955166 h 52"/>
                <a:gd name="T28" fmla="*/ 1996252059 w 82"/>
                <a:gd name="T29" fmla="*/ 0 h 52"/>
                <a:gd name="T30" fmla="*/ 1899687309 w 82"/>
                <a:gd name="T31" fmla="*/ 90586924 h 52"/>
                <a:gd name="T32" fmla="*/ 1899687309 w 82"/>
                <a:gd name="T33" fmla="*/ 283955166 h 52"/>
                <a:gd name="T34" fmla="*/ 1481396081 w 82"/>
                <a:gd name="T35" fmla="*/ 567910331 h 52"/>
                <a:gd name="T36" fmla="*/ 1418481085 w 82"/>
                <a:gd name="T37" fmla="*/ 1033408722 h 52"/>
                <a:gd name="T38" fmla="*/ 1355593256 w 82"/>
                <a:gd name="T39" fmla="*/ 1226350442 h 52"/>
                <a:gd name="T40" fmla="*/ 835684812 w 82"/>
                <a:gd name="T41" fmla="*/ 2147483647 h 52"/>
                <a:gd name="T42" fmla="*/ 709688477 w 82"/>
                <a:gd name="T43" fmla="*/ 2147483647 h 52"/>
                <a:gd name="T44" fmla="*/ 709688477 w 82"/>
                <a:gd name="T45" fmla="*/ 2147483647 h 52"/>
                <a:gd name="T46" fmla="*/ 549305689 w 82"/>
                <a:gd name="T47" fmla="*/ 2147483647 h 52"/>
                <a:gd name="T48" fmla="*/ 549305689 w 82"/>
                <a:gd name="T49" fmla="*/ 2147483647 h 52"/>
                <a:gd name="T50" fmla="*/ 451810032 w 82"/>
                <a:gd name="T51" fmla="*/ 2147483647 h 52"/>
                <a:gd name="T52" fmla="*/ 354313136 w 82"/>
                <a:gd name="T53" fmla="*/ 2147483647 h 52"/>
                <a:gd name="T54" fmla="*/ 320794489 w 82"/>
                <a:gd name="T55" fmla="*/ 2147483647 h 52"/>
                <a:gd name="T56" fmla="*/ 62886747 w 82"/>
                <a:gd name="T57" fmla="*/ 2147483647 h 52"/>
                <a:gd name="T58" fmla="*/ 62886747 w 82"/>
                <a:gd name="T59" fmla="*/ 2147483647 h 52"/>
                <a:gd name="T60" fmla="*/ 0 w 82"/>
                <a:gd name="T61" fmla="*/ 2147483647 h 52"/>
                <a:gd name="T62" fmla="*/ 0 w 82"/>
                <a:gd name="T63" fmla="*/ 2147483647 h 52"/>
                <a:gd name="T64" fmla="*/ 0 w 82"/>
                <a:gd name="T65" fmla="*/ 2147483647 h 52"/>
                <a:gd name="T66" fmla="*/ 34608910 w 82"/>
                <a:gd name="T67" fmla="*/ 2147483647 h 52"/>
                <a:gd name="T68" fmla="*/ 257873396 w 82"/>
                <a:gd name="T69" fmla="*/ 2147483647 h 52"/>
                <a:gd name="T70" fmla="*/ 257873396 w 82"/>
                <a:gd name="T71" fmla="*/ 2147483647 h 52"/>
                <a:gd name="T72" fmla="*/ 194991664 w 82"/>
                <a:gd name="T73" fmla="*/ 2147483647 h 52"/>
                <a:gd name="T74" fmla="*/ 194991664 w 82"/>
                <a:gd name="T75" fmla="*/ 2147483647 h 52"/>
                <a:gd name="T76" fmla="*/ 160383644 w 82"/>
                <a:gd name="T77" fmla="*/ 2147483647 h 52"/>
                <a:gd name="T78" fmla="*/ 223457839 w 82"/>
                <a:gd name="T79" fmla="*/ 2147483647 h 52"/>
                <a:gd name="T80" fmla="*/ 223457839 w 82"/>
                <a:gd name="T81" fmla="*/ 2147483647 h 52"/>
                <a:gd name="T82" fmla="*/ 223457839 w 82"/>
                <a:gd name="T83" fmla="*/ 2147483647 h 52"/>
                <a:gd name="T84" fmla="*/ 223457839 w 82"/>
                <a:gd name="T85" fmla="*/ 2147483647 h 52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0" t="0" r="r" b="b"/>
              <a:pathLst>
                <a:path w="82" h="52">
                  <a:moveTo>
                    <a:pt x="7" y="52"/>
                  </a:moveTo>
                  <a:cubicBezTo>
                    <a:pt x="13" y="48"/>
                    <a:pt x="18" y="43"/>
                    <a:pt x="24" y="41"/>
                  </a:cubicBezTo>
                  <a:cubicBezTo>
                    <a:pt x="31" y="39"/>
                    <a:pt x="46" y="41"/>
                    <a:pt x="45" y="45"/>
                  </a:cubicBezTo>
                  <a:cubicBezTo>
                    <a:pt x="44" y="50"/>
                    <a:pt x="53" y="50"/>
                    <a:pt x="60" y="50"/>
                  </a:cubicBezTo>
                  <a:cubicBezTo>
                    <a:pt x="72" y="50"/>
                    <a:pt x="78" y="49"/>
                    <a:pt x="78" y="41"/>
                  </a:cubicBezTo>
                  <a:cubicBezTo>
                    <a:pt x="78" y="39"/>
                    <a:pt x="73" y="37"/>
                    <a:pt x="73" y="34"/>
                  </a:cubicBezTo>
                  <a:cubicBezTo>
                    <a:pt x="73" y="28"/>
                    <a:pt x="79" y="23"/>
                    <a:pt x="80" y="19"/>
                  </a:cubicBezTo>
                  <a:cubicBezTo>
                    <a:pt x="80" y="19"/>
                    <a:pt x="77" y="17"/>
                    <a:pt x="77" y="15"/>
                  </a:cubicBezTo>
                  <a:cubicBezTo>
                    <a:pt x="77" y="14"/>
                    <a:pt x="78" y="13"/>
                    <a:pt x="78" y="13"/>
                  </a:cubicBezTo>
                  <a:cubicBezTo>
                    <a:pt x="79" y="12"/>
                    <a:pt x="78" y="11"/>
                    <a:pt x="78" y="9"/>
                  </a:cubicBezTo>
                  <a:cubicBezTo>
                    <a:pt x="80" y="10"/>
                    <a:pt x="81" y="9"/>
                    <a:pt x="82" y="7"/>
                  </a:cubicBezTo>
                  <a:cubicBezTo>
                    <a:pt x="81" y="7"/>
                    <a:pt x="79" y="7"/>
                    <a:pt x="78" y="6"/>
                  </a:cubicBezTo>
                  <a:cubicBezTo>
                    <a:pt x="77" y="6"/>
                    <a:pt x="77" y="7"/>
                    <a:pt x="75" y="7"/>
                  </a:cubicBezTo>
                  <a:cubicBezTo>
                    <a:pt x="72" y="7"/>
                    <a:pt x="69" y="5"/>
                    <a:pt x="66" y="3"/>
                  </a:cubicBezTo>
                  <a:cubicBezTo>
                    <a:pt x="64" y="2"/>
                    <a:pt x="65" y="0"/>
                    <a:pt x="62" y="0"/>
                  </a:cubicBezTo>
                  <a:cubicBezTo>
                    <a:pt x="61" y="0"/>
                    <a:pt x="60" y="1"/>
                    <a:pt x="59" y="1"/>
                  </a:cubicBezTo>
                  <a:cubicBezTo>
                    <a:pt x="60" y="1"/>
                    <a:pt x="59" y="2"/>
                    <a:pt x="59" y="3"/>
                  </a:cubicBezTo>
                  <a:cubicBezTo>
                    <a:pt x="56" y="3"/>
                    <a:pt x="49" y="4"/>
                    <a:pt x="46" y="6"/>
                  </a:cubicBezTo>
                  <a:cubicBezTo>
                    <a:pt x="45" y="7"/>
                    <a:pt x="45" y="10"/>
                    <a:pt x="44" y="11"/>
                  </a:cubicBezTo>
                  <a:cubicBezTo>
                    <a:pt x="44" y="12"/>
                    <a:pt x="42" y="12"/>
                    <a:pt x="42" y="13"/>
                  </a:cubicBezTo>
                  <a:cubicBezTo>
                    <a:pt x="39" y="19"/>
                    <a:pt x="35" y="27"/>
                    <a:pt x="26" y="27"/>
                  </a:cubicBezTo>
                  <a:cubicBezTo>
                    <a:pt x="24" y="27"/>
                    <a:pt x="23" y="27"/>
                    <a:pt x="22" y="26"/>
                  </a:cubicBezTo>
                  <a:lnTo>
                    <a:pt x="17" y="26"/>
                  </a:lnTo>
                  <a:cubicBezTo>
                    <a:pt x="16" y="25"/>
                    <a:pt x="14" y="23"/>
                    <a:pt x="14" y="23"/>
                  </a:cubicBezTo>
                  <a:cubicBezTo>
                    <a:pt x="12" y="23"/>
                    <a:pt x="12" y="22"/>
                    <a:pt x="11" y="23"/>
                  </a:cubicBezTo>
                  <a:cubicBezTo>
                    <a:pt x="10" y="24"/>
                    <a:pt x="11" y="25"/>
                    <a:pt x="10" y="26"/>
                  </a:cubicBezTo>
                  <a:cubicBezTo>
                    <a:pt x="10" y="29"/>
                    <a:pt x="5" y="31"/>
                    <a:pt x="2" y="30"/>
                  </a:cubicBezTo>
                  <a:lnTo>
                    <a:pt x="0" y="30"/>
                  </a:lnTo>
                  <a:lnTo>
                    <a:pt x="0" y="31"/>
                  </a:lnTo>
                  <a:cubicBezTo>
                    <a:pt x="0" y="32"/>
                    <a:pt x="1" y="34"/>
                    <a:pt x="1" y="36"/>
                  </a:cubicBezTo>
                  <a:cubicBezTo>
                    <a:pt x="2" y="40"/>
                    <a:pt x="8" y="41"/>
                    <a:pt x="8" y="45"/>
                  </a:cubicBezTo>
                  <a:lnTo>
                    <a:pt x="6" y="45"/>
                  </a:lnTo>
                  <a:cubicBezTo>
                    <a:pt x="5" y="45"/>
                    <a:pt x="5" y="47"/>
                    <a:pt x="5" y="48"/>
                  </a:cubicBezTo>
                  <a:cubicBezTo>
                    <a:pt x="5" y="49"/>
                    <a:pt x="6" y="51"/>
                    <a:pt x="7" y="52"/>
                  </a:cubicBezTo>
                </a:path>
              </a:pathLst>
            </a:custGeom>
            <a:solidFill>
              <a:srgbClr val="0099FF"/>
            </a:solidFill>
            <a:ln w="6350" cap="flat" cmpd="sng">
              <a:solidFill>
                <a:srgbClr val="60606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ru-RU" dirty="0"/>
            </a:p>
          </p:txBody>
        </p:sp>
        <p:sp>
          <p:nvSpPr>
            <p:cNvPr id="453" name="Freeform 486"/>
            <p:cNvSpPr>
              <a:spLocks/>
            </p:cNvSpPr>
            <p:nvPr/>
          </p:nvSpPr>
          <p:spPr bwMode="auto">
            <a:xfrm>
              <a:off x="3589338" y="4308574"/>
              <a:ext cx="652463" cy="546100"/>
            </a:xfrm>
            <a:custGeom>
              <a:avLst/>
              <a:gdLst>
                <a:gd name="T0" fmla="*/ 449185920 w 73"/>
                <a:gd name="T1" fmla="*/ 0 h 55"/>
                <a:gd name="T2" fmla="*/ 449185920 w 73"/>
                <a:gd name="T3" fmla="*/ 278549253 h 55"/>
                <a:gd name="T4" fmla="*/ 352359224 w 73"/>
                <a:gd name="T5" fmla="*/ 922584189 h 55"/>
                <a:gd name="T6" fmla="*/ 386629642 w 73"/>
                <a:gd name="T7" fmla="*/ 1098231546 h 55"/>
                <a:gd name="T8" fmla="*/ 192760132 w 73"/>
                <a:gd name="T9" fmla="*/ 1288061854 h 55"/>
                <a:gd name="T10" fmla="*/ 130169781 w 73"/>
                <a:gd name="T11" fmla="*/ 1831338715 h 55"/>
                <a:gd name="T12" fmla="*/ 62584485 w 73"/>
                <a:gd name="T13" fmla="*/ 2147483647 h 55"/>
                <a:gd name="T14" fmla="*/ 159604097 w 73"/>
                <a:gd name="T15" fmla="*/ 2147483647 h 55"/>
                <a:gd name="T16" fmla="*/ 96826696 w 73"/>
                <a:gd name="T17" fmla="*/ 2147483647 h 55"/>
                <a:gd name="T18" fmla="*/ 0 w 73"/>
                <a:gd name="T19" fmla="*/ 2147483647 h 55"/>
                <a:gd name="T20" fmla="*/ 317929990 w 73"/>
                <a:gd name="T21" fmla="*/ 2147483647 h 55"/>
                <a:gd name="T22" fmla="*/ 386629642 w 73"/>
                <a:gd name="T23" fmla="*/ 2147483647 h 55"/>
                <a:gd name="T24" fmla="*/ 289774734 w 73"/>
                <a:gd name="T25" fmla="*/ 2147483647 h 55"/>
                <a:gd name="T26" fmla="*/ 289774734 w 73"/>
                <a:gd name="T27" fmla="*/ 2147483647 h 55"/>
                <a:gd name="T28" fmla="*/ 289774734 w 73"/>
                <a:gd name="T29" fmla="*/ 2147483647 h 55"/>
                <a:gd name="T30" fmla="*/ 289774734 w 73"/>
                <a:gd name="T31" fmla="*/ 2147483647 h 55"/>
                <a:gd name="T32" fmla="*/ 545147562 w 73"/>
                <a:gd name="T33" fmla="*/ 2147483647 h 55"/>
                <a:gd name="T34" fmla="*/ 545147562 w 73"/>
                <a:gd name="T35" fmla="*/ 2147483647 h 55"/>
                <a:gd name="T36" fmla="*/ 545147562 w 73"/>
                <a:gd name="T37" fmla="*/ 2147483647 h 55"/>
                <a:gd name="T38" fmla="*/ 545147562 w 73"/>
                <a:gd name="T39" fmla="*/ 2147483647 h 55"/>
                <a:gd name="T40" fmla="*/ 607737947 w 73"/>
                <a:gd name="T41" fmla="*/ 2147483647 h 55"/>
                <a:gd name="T42" fmla="*/ 704717395 w 73"/>
                <a:gd name="T43" fmla="*/ 2147483647 h 55"/>
                <a:gd name="T44" fmla="*/ 994526399 w 73"/>
                <a:gd name="T45" fmla="*/ 2147483647 h 55"/>
                <a:gd name="T46" fmla="*/ 1341697789 w 73"/>
                <a:gd name="T47" fmla="*/ 2147483647 h 55"/>
                <a:gd name="T48" fmla="*/ 1534644780 w 73"/>
                <a:gd name="T49" fmla="*/ 2147483647 h 55"/>
                <a:gd name="T50" fmla="*/ 1534644780 w 73"/>
                <a:gd name="T51" fmla="*/ 2147483647 h 55"/>
                <a:gd name="T52" fmla="*/ 1694055932 w 73"/>
                <a:gd name="T53" fmla="*/ 2147483647 h 55"/>
                <a:gd name="T54" fmla="*/ 1858655830 w 73"/>
                <a:gd name="T55" fmla="*/ 2147483647 h 55"/>
                <a:gd name="T56" fmla="*/ 1949588488 w 73"/>
                <a:gd name="T57" fmla="*/ 2147483647 h 55"/>
                <a:gd name="T58" fmla="*/ 2018259927 w 73"/>
                <a:gd name="T59" fmla="*/ 2147483647 h 55"/>
                <a:gd name="T60" fmla="*/ 2147483647 w 73"/>
                <a:gd name="T61" fmla="*/ 2147483647 h 55"/>
                <a:gd name="T62" fmla="*/ 2147483647 w 73"/>
                <a:gd name="T63" fmla="*/ 2147483647 h 55"/>
                <a:gd name="T64" fmla="*/ 2147483647 w 73"/>
                <a:gd name="T65" fmla="*/ 2147483647 h 55"/>
                <a:gd name="T66" fmla="*/ 2147483647 w 73"/>
                <a:gd name="T67" fmla="*/ 2147483647 h 55"/>
                <a:gd name="T68" fmla="*/ 2147483647 w 73"/>
                <a:gd name="T69" fmla="*/ 2147483647 h 55"/>
                <a:gd name="T70" fmla="*/ 2147483647 w 73"/>
                <a:gd name="T71" fmla="*/ 2147483647 h 55"/>
                <a:gd name="T72" fmla="*/ 2147483647 w 73"/>
                <a:gd name="T73" fmla="*/ 2147483647 h 55"/>
                <a:gd name="T74" fmla="*/ 2147483647 w 73"/>
                <a:gd name="T75" fmla="*/ 2147483647 h 55"/>
                <a:gd name="T76" fmla="*/ 2147483647 w 73"/>
                <a:gd name="T77" fmla="*/ 2109887968 h 55"/>
                <a:gd name="T78" fmla="*/ 2147483647 w 73"/>
                <a:gd name="T79" fmla="*/ 2147483647 h 55"/>
                <a:gd name="T80" fmla="*/ 2147483647 w 73"/>
                <a:gd name="T81" fmla="*/ 2147483647 h 55"/>
                <a:gd name="T82" fmla="*/ 2046415150 w 73"/>
                <a:gd name="T83" fmla="*/ 2147483647 h 55"/>
                <a:gd name="T84" fmla="*/ 2046415150 w 73"/>
                <a:gd name="T85" fmla="*/ 2147483647 h 55"/>
                <a:gd name="T86" fmla="*/ 1983830700 w 73"/>
                <a:gd name="T87" fmla="*/ 2147483647 h 55"/>
                <a:gd name="T88" fmla="*/ 1983830700 w 73"/>
                <a:gd name="T89" fmla="*/ 2147483647 h 55"/>
                <a:gd name="T90" fmla="*/ 2018259927 w 73"/>
                <a:gd name="T91" fmla="*/ 2147483647 h 55"/>
                <a:gd name="T92" fmla="*/ 1949588488 w 73"/>
                <a:gd name="T93" fmla="*/ 2021169060 h 55"/>
                <a:gd name="T94" fmla="*/ 1983830700 w 73"/>
                <a:gd name="T95" fmla="*/ 1742198964 h 55"/>
                <a:gd name="T96" fmla="*/ 1921240315 w 73"/>
                <a:gd name="T97" fmla="*/ 1552780193 h 55"/>
                <a:gd name="T98" fmla="*/ 1728485160 w 73"/>
                <a:gd name="T99" fmla="*/ 1742198964 h 55"/>
                <a:gd name="T100" fmla="*/ 1472059406 w 73"/>
                <a:gd name="T101" fmla="*/ 1377143393 h 55"/>
                <a:gd name="T102" fmla="*/ 1279107219 w 73"/>
                <a:gd name="T103" fmla="*/ 1377143393 h 55"/>
                <a:gd name="T104" fmla="*/ 1182251454 w 73"/>
                <a:gd name="T105" fmla="*/ 733107206 h 55"/>
                <a:gd name="T106" fmla="*/ 829892230 w 73"/>
                <a:gd name="T107" fmla="*/ 365419654 h 55"/>
                <a:gd name="T108" fmla="*/ 545147562 w 73"/>
                <a:gd name="T109" fmla="*/ 89139751 h 55"/>
                <a:gd name="T110" fmla="*/ 545147562 w 73"/>
                <a:gd name="T111" fmla="*/ 89139751 h 55"/>
                <a:gd name="T112" fmla="*/ 449185920 w 73"/>
                <a:gd name="T113" fmla="*/ 0 h 55"/>
                <a:gd name="T114" fmla="*/ 449185920 w 73"/>
                <a:gd name="T115" fmla="*/ 0 h 55"/>
                <a:gd name="T116" fmla="*/ 449185920 w 73"/>
                <a:gd name="T117" fmla="*/ 0 h 55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0" t="0" r="r" b="b"/>
              <a:pathLst>
                <a:path w="73" h="55">
                  <a:moveTo>
                    <a:pt x="14" y="0"/>
                  </a:moveTo>
                  <a:cubicBezTo>
                    <a:pt x="14" y="1"/>
                    <a:pt x="14" y="2"/>
                    <a:pt x="14" y="3"/>
                  </a:cubicBezTo>
                  <a:cubicBezTo>
                    <a:pt x="14" y="6"/>
                    <a:pt x="11" y="8"/>
                    <a:pt x="11" y="10"/>
                  </a:cubicBezTo>
                  <a:cubicBezTo>
                    <a:pt x="11" y="11"/>
                    <a:pt x="12" y="11"/>
                    <a:pt x="12" y="12"/>
                  </a:cubicBezTo>
                  <a:cubicBezTo>
                    <a:pt x="12" y="16"/>
                    <a:pt x="8" y="13"/>
                    <a:pt x="6" y="14"/>
                  </a:cubicBezTo>
                  <a:cubicBezTo>
                    <a:pt x="4" y="16"/>
                    <a:pt x="5" y="18"/>
                    <a:pt x="4" y="20"/>
                  </a:cubicBezTo>
                  <a:cubicBezTo>
                    <a:pt x="3" y="22"/>
                    <a:pt x="2" y="23"/>
                    <a:pt x="2" y="25"/>
                  </a:cubicBezTo>
                  <a:cubicBezTo>
                    <a:pt x="2" y="29"/>
                    <a:pt x="5" y="30"/>
                    <a:pt x="5" y="33"/>
                  </a:cubicBezTo>
                  <a:cubicBezTo>
                    <a:pt x="5" y="34"/>
                    <a:pt x="4" y="34"/>
                    <a:pt x="3" y="35"/>
                  </a:cubicBezTo>
                  <a:cubicBezTo>
                    <a:pt x="2" y="37"/>
                    <a:pt x="1" y="39"/>
                    <a:pt x="0" y="40"/>
                  </a:cubicBezTo>
                  <a:cubicBezTo>
                    <a:pt x="4" y="39"/>
                    <a:pt x="6" y="37"/>
                    <a:pt x="10" y="37"/>
                  </a:cubicBezTo>
                  <a:cubicBezTo>
                    <a:pt x="11" y="37"/>
                    <a:pt x="11" y="37"/>
                    <a:pt x="12" y="37"/>
                  </a:cubicBezTo>
                  <a:cubicBezTo>
                    <a:pt x="12" y="40"/>
                    <a:pt x="11" y="40"/>
                    <a:pt x="9" y="40"/>
                  </a:cubicBezTo>
                  <a:lnTo>
                    <a:pt x="9" y="42"/>
                  </a:lnTo>
                  <a:cubicBezTo>
                    <a:pt x="11" y="46"/>
                    <a:pt x="15" y="48"/>
                    <a:pt x="17" y="52"/>
                  </a:cubicBezTo>
                  <a:cubicBezTo>
                    <a:pt x="18" y="51"/>
                    <a:pt x="18" y="50"/>
                    <a:pt x="19" y="50"/>
                  </a:cubicBezTo>
                  <a:cubicBezTo>
                    <a:pt x="21" y="50"/>
                    <a:pt x="22" y="51"/>
                    <a:pt x="22" y="51"/>
                  </a:cubicBezTo>
                  <a:cubicBezTo>
                    <a:pt x="24" y="49"/>
                    <a:pt x="28" y="50"/>
                    <a:pt x="31" y="50"/>
                  </a:cubicBezTo>
                  <a:cubicBezTo>
                    <a:pt x="36" y="48"/>
                    <a:pt x="37" y="44"/>
                    <a:pt x="42" y="44"/>
                  </a:cubicBezTo>
                  <a:cubicBezTo>
                    <a:pt x="45" y="44"/>
                    <a:pt x="46" y="48"/>
                    <a:pt x="48" y="49"/>
                  </a:cubicBezTo>
                  <a:cubicBezTo>
                    <a:pt x="48" y="50"/>
                    <a:pt x="48" y="50"/>
                    <a:pt x="48" y="51"/>
                  </a:cubicBezTo>
                  <a:cubicBezTo>
                    <a:pt x="48" y="52"/>
                    <a:pt x="52" y="55"/>
                    <a:pt x="53" y="55"/>
                  </a:cubicBezTo>
                  <a:cubicBezTo>
                    <a:pt x="55" y="55"/>
                    <a:pt x="58" y="49"/>
                    <a:pt x="58" y="49"/>
                  </a:cubicBezTo>
                  <a:cubicBezTo>
                    <a:pt x="59" y="49"/>
                    <a:pt x="60" y="49"/>
                    <a:pt x="61" y="49"/>
                  </a:cubicBezTo>
                  <a:cubicBezTo>
                    <a:pt x="61" y="49"/>
                    <a:pt x="62" y="48"/>
                    <a:pt x="63" y="48"/>
                  </a:cubicBezTo>
                  <a:cubicBezTo>
                    <a:pt x="65" y="47"/>
                    <a:pt x="67" y="48"/>
                    <a:pt x="69" y="48"/>
                  </a:cubicBezTo>
                  <a:cubicBezTo>
                    <a:pt x="71" y="48"/>
                    <a:pt x="71" y="45"/>
                    <a:pt x="73" y="44"/>
                  </a:cubicBezTo>
                  <a:cubicBezTo>
                    <a:pt x="73" y="43"/>
                    <a:pt x="72" y="42"/>
                    <a:pt x="72" y="41"/>
                  </a:cubicBezTo>
                  <a:cubicBezTo>
                    <a:pt x="72" y="41"/>
                    <a:pt x="73" y="41"/>
                    <a:pt x="73" y="39"/>
                  </a:cubicBezTo>
                  <a:cubicBezTo>
                    <a:pt x="73" y="37"/>
                    <a:pt x="72" y="34"/>
                    <a:pt x="72" y="32"/>
                  </a:cubicBezTo>
                  <a:cubicBezTo>
                    <a:pt x="72" y="32"/>
                    <a:pt x="72" y="32"/>
                    <a:pt x="72" y="31"/>
                  </a:cubicBezTo>
                  <a:cubicBezTo>
                    <a:pt x="72" y="29"/>
                    <a:pt x="71" y="28"/>
                    <a:pt x="70" y="27"/>
                  </a:cubicBezTo>
                  <a:lnTo>
                    <a:pt x="70" y="23"/>
                  </a:lnTo>
                  <a:lnTo>
                    <a:pt x="71" y="24"/>
                  </a:lnTo>
                  <a:cubicBezTo>
                    <a:pt x="67" y="24"/>
                    <a:pt x="64" y="25"/>
                    <a:pt x="64" y="28"/>
                  </a:cubicBezTo>
                  <a:lnTo>
                    <a:pt x="62" y="28"/>
                  </a:lnTo>
                  <a:cubicBezTo>
                    <a:pt x="62" y="27"/>
                    <a:pt x="63" y="26"/>
                    <a:pt x="63" y="25"/>
                  </a:cubicBezTo>
                  <a:cubicBezTo>
                    <a:pt x="63" y="23"/>
                    <a:pt x="61" y="23"/>
                    <a:pt x="61" y="22"/>
                  </a:cubicBezTo>
                  <a:cubicBezTo>
                    <a:pt x="61" y="20"/>
                    <a:pt x="62" y="20"/>
                    <a:pt x="62" y="19"/>
                  </a:cubicBezTo>
                  <a:cubicBezTo>
                    <a:pt x="62" y="18"/>
                    <a:pt x="61" y="17"/>
                    <a:pt x="60" y="17"/>
                  </a:cubicBezTo>
                  <a:cubicBezTo>
                    <a:pt x="58" y="17"/>
                    <a:pt x="57" y="19"/>
                    <a:pt x="54" y="19"/>
                  </a:cubicBezTo>
                  <a:cubicBezTo>
                    <a:pt x="51" y="19"/>
                    <a:pt x="49" y="16"/>
                    <a:pt x="46" y="15"/>
                  </a:cubicBezTo>
                  <a:cubicBezTo>
                    <a:pt x="45" y="15"/>
                    <a:pt x="41" y="16"/>
                    <a:pt x="40" y="15"/>
                  </a:cubicBezTo>
                  <a:cubicBezTo>
                    <a:pt x="39" y="13"/>
                    <a:pt x="39" y="10"/>
                    <a:pt x="37" y="8"/>
                  </a:cubicBezTo>
                  <a:cubicBezTo>
                    <a:pt x="34" y="7"/>
                    <a:pt x="30" y="5"/>
                    <a:pt x="26" y="4"/>
                  </a:cubicBezTo>
                  <a:cubicBezTo>
                    <a:pt x="25" y="4"/>
                    <a:pt x="17" y="3"/>
                    <a:pt x="17" y="1"/>
                  </a:cubicBezTo>
                  <a:lnTo>
                    <a:pt x="14" y="0"/>
                  </a:lnTo>
                </a:path>
              </a:pathLst>
            </a:custGeom>
            <a:solidFill>
              <a:srgbClr val="F99D33"/>
            </a:solidFill>
            <a:ln w="6350" cmpd="sng">
              <a:solidFill>
                <a:srgbClr val="60606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ru-RU" dirty="0"/>
            </a:p>
          </p:txBody>
        </p:sp>
        <p:sp>
          <p:nvSpPr>
            <p:cNvPr id="454" name="Freeform 487"/>
            <p:cNvSpPr>
              <a:spLocks/>
            </p:cNvSpPr>
            <p:nvPr/>
          </p:nvSpPr>
          <p:spPr bwMode="auto">
            <a:xfrm>
              <a:off x="3311526" y="4070449"/>
              <a:ext cx="403225" cy="676275"/>
            </a:xfrm>
            <a:custGeom>
              <a:avLst/>
              <a:gdLst>
                <a:gd name="T0" fmla="*/ 1378517961 w 45"/>
                <a:gd name="T1" fmla="*/ 460154299 h 68"/>
                <a:gd name="T2" fmla="*/ 1378517961 w 45"/>
                <a:gd name="T3" fmla="*/ 742641903 h 68"/>
                <a:gd name="T4" fmla="*/ 1343460316 w 45"/>
                <a:gd name="T5" fmla="*/ 1114899378 h 68"/>
                <a:gd name="T6" fmla="*/ 1413570345 w 45"/>
                <a:gd name="T7" fmla="*/ 1589441652 h 68"/>
                <a:gd name="T8" fmla="*/ 1413570345 w 45"/>
                <a:gd name="T9" fmla="*/ 1589441652 h 68"/>
                <a:gd name="T10" fmla="*/ 1413570345 w 45"/>
                <a:gd name="T11" fmla="*/ 2052191087 h 68"/>
                <a:gd name="T12" fmla="*/ 1413570345 w 45"/>
                <a:gd name="T13" fmla="*/ 2052191087 h 68"/>
                <a:gd name="T14" fmla="*/ 1477440965 w 45"/>
                <a:gd name="T15" fmla="*/ 2147483647 h 68"/>
                <a:gd name="T16" fmla="*/ 1378517961 w 45"/>
                <a:gd name="T17" fmla="*/ 2147483647 h 68"/>
                <a:gd name="T18" fmla="*/ 1413570345 w 45"/>
                <a:gd name="T19" fmla="*/ 2147483647 h 68"/>
                <a:gd name="T20" fmla="*/ 1215689613 w 45"/>
                <a:gd name="T21" fmla="*/ 2147483647 h 68"/>
                <a:gd name="T22" fmla="*/ 1151790573 w 45"/>
                <a:gd name="T23" fmla="*/ 2147483647 h 68"/>
                <a:gd name="T24" fmla="*/ 1081903721 w 45"/>
                <a:gd name="T25" fmla="*/ 2147483647 h 68"/>
                <a:gd name="T26" fmla="*/ 1180826916 w 45"/>
                <a:gd name="T27" fmla="*/ 2147483647 h 68"/>
                <a:gd name="T28" fmla="*/ 1116926832 w 45"/>
                <a:gd name="T29" fmla="*/ 2147483647 h 68"/>
                <a:gd name="T30" fmla="*/ 884022989 w 45"/>
                <a:gd name="T31" fmla="*/ 2147483647 h 68"/>
                <a:gd name="T32" fmla="*/ 692347290 w 45"/>
                <a:gd name="T33" fmla="*/ 2147483647 h 68"/>
                <a:gd name="T34" fmla="*/ 593424095 w 45"/>
                <a:gd name="T35" fmla="*/ 2147483647 h 68"/>
                <a:gd name="T36" fmla="*/ 523342481 w 45"/>
                <a:gd name="T37" fmla="*/ 2147483647 h 68"/>
                <a:gd name="T38" fmla="*/ 494494780 w 45"/>
                <a:gd name="T39" fmla="*/ 2147483647 h 68"/>
                <a:gd name="T40" fmla="*/ 593424095 w 45"/>
                <a:gd name="T41" fmla="*/ 2147483647 h 68"/>
                <a:gd name="T42" fmla="*/ 494494780 w 45"/>
                <a:gd name="T43" fmla="*/ 2147483647 h 68"/>
                <a:gd name="T44" fmla="*/ 395571777 w 45"/>
                <a:gd name="T45" fmla="*/ 2147483647 h 68"/>
                <a:gd name="T46" fmla="*/ 360674547 w 45"/>
                <a:gd name="T47" fmla="*/ 2147483647 h 68"/>
                <a:gd name="T48" fmla="*/ 232903844 w 45"/>
                <a:gd name="T49" fmla="*/ 2147483647 h 68"/>
                <a:gd name="T50" fmla="*/ 133980648 w 45"/>
                <a:gd name="T51" fmla="*/ 2147483647 h 68"/>
                <a:gd name="T52" fmla="*/ 0 w 45"/>
                <a:gd name="T53" fmla="*/ 2147483647 h 68"/>
                <a:gd name="T54" fmla="*/ 0 w 45"/>
                <a:gd name="T55" fmla="*/ 2147483647 h 68"/>
                <a:gd name="T56" fmla="*/ 0 w 45"/>
                <a:gd name="T57" fmla="*/ 2147483647 h 68"/>
                <a:gd name="T58" fmla="*/ 0 w 45"/>
                <a:gd name="T59" fmla="*/ 2147483647 h 68"/>
                <a:gd name="T60" fmla="*/ 98923196 w 45"/>
                <a:gd name="T61" fmla="*/ 2147483647 h 68"/>
                <a:gd name="T62" fmla="*/ 0 w 45"/>
                <a:gd name="T63" fmla="*/ 2147483647 h 68"/>
                <a:gd name="T64" fmla="*/ 63899034 w 45"/>
                <a:gd name="T65" fmla="*/ 2147483647 h 68"/>
                <a:gd name="T66" fmla="*/ 162828348 w 45"/>
                <a:gd name="T67" fmla="*/ 2147483647 h 68"/>
                <a:gd name="T68" fmla="*/ 197880738 w 45"/>
                <a:gd name="T69" fmla="*/ 2147483647 h 68"/>
                <a:gd name="T70" fmla="*/ 424579700 w 45"/>
                <a:gd name="T71" fmla="*/ 1857541551 h 68"/>
                <a:gd name="T72" fmla="*/ 325656504 w 45"/>
                <a:gd name="T73" fmla="*/ 1397445770 h 68"/>
                <a:gd name="T74" fmla="*/ 261751352 w 45"/>
                <a:gd name="T75" fmla="*/ 1485285573 h 68"/>
                <a:gd name="T76" fmla="*/ 197880738 w 45"/>
                <a:gd name="T77" fmla="*/ 1307320371 h 68"/>
                <a:gd name="T78" fmla="*/ 261751352 w 45"/>
                <a:gd name="T79" fmla="*/ 654803829 h 68"/>
                <a:gd name="T80" fmla="*/ 459443288 w 45"/>
                <a:gd name="T81" fmla="*/ 0 h 68"/>
                <a:gd name="T82" fmla="*/ 523342481 w 45"/>
                <a:gd name="T83" fmla="*/ 282487842 h 68"/>
                <a:gd name="T84" fmla="*/ 494494780 w 45"/>
                <a:gd name="T85" fmla="*/ 460154299 h 68"/>
                <a:gd name="T86" fmla="*/ 820117836 w 45"/>
                <a:gd name="T87" fmla="*/ 937291709 h 68"/>
                <a:gd name="T88" fmla="*/ 954133175 w 45"/>
                <a:gd name="T89" fmla="*/ 832778373 h 68"/>
                <a:gd name="T90" fmla="*/ 1180826916 w 45"/>
                <a:gd name="T91" fmla="*/ 937291709 h 68"/>
                <a:gd name="T92" fmla="*/ 1343460316 w 45"/>
                <a:gd name="T93" fmla="*/ 654803829 h 68"/>
                <a:gd name="T94" fmla="*/ 1343460316 w 45"/>
                <a:gd name="T95" fmla="*/ 654803829 h 68"/>
                <a:gd name="T96" fmla="*/ 1378517961 w 45"/>
                <a:gd name="T97" fmla="*/ 460154299 h 68"/>
                <a:gd name="T98" fmla="*/ 1378517961 w 45"/>
                <a:gd name="T99" fmla="*/ 460154299 h 68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</a:gdLst>
              <a:ahLst/>
              <a:cxnLst>
                <a:cxn ang="T100">
                  <a:pos x="T0" y="T1"/>
                </a:cxn>
                <a:cxn ang="T101">
                  <a:pos x="T2" y="T3"/>
                </a:cxn>
                <a:cxn ang="T102">
                  <a:pos x="T4" y="T5"/>
                </a:cxn>
                <a:cxn ang="T103">
                  <a:pos x="T6" y="T7"/>
                </a:cxn>
                <a:cxn ang="T104">
                  <a:pos x="T8" y="T9"/>
                </a:cxn>
                <a:cxn ang="T105">
                  <a:pos x="T10" y="T11"/>
                </a:cxn>
                <a:cxn ang="T106">
                  <a:pos x="T12" y="T13"/>
                </a:cxn>
                <a:cxn ang="T107">
                  <a:pos x="T14" y="T15"/>
                </a:cxn>
                <a:cxn ang="T108">
                  <a:pos x="T16" y="T17"/>
                </a:cxn>
                <a:cxn ang="T109">
                  <a:pos x="T18" y="T19"/>
                </a:cxn>
                <a:cxn ang="T110">
                  <a:pos x="T20" y="T21"/>
                </a:cxn>
                <a:cxn ang="T111">
                  <a:pos x="T22" y="T23"/>
                </a:cxn>
                <a:cxn ang="T112">
                  <a:pos x="T24" y="T25"/>
                </a:cxn>
                <a:cxn ang="T113">
                  <a:pos x="T26" y="T27"/>
                </a:cxn>
                <a:cxn ang="T114">
                  <a:pos x="T28" y="T29"/>
                </a:cxn>
                <a:cxn ang="T115">
                  <a:pos x="T30" y="T31"/>
                </a:cxn>
                <a:cxn ang="T116">
                  <a:pos x="T32" y="T33"/>
                </a:cxn>
                <a:cxn ang="T117">
                  <a:pos x="T34" y="T35"/>
                </a:cxn>
                <a:cxn ang="T118">
                  <a:pos x="T36" y="T37"/>
                </a:cxn>
                <a:cxn ang="T119">
                  <a:pos x="T38" y="T39"/>
                </a:cxn>
                <a:cxn ang="T120">
                  <a:pos x="T40" y="T41"/>
                </a:cxn>
                <a:cxn ang="T121">
                  <a:pos x="T42" y="T43"/>
                </a:cxn>
                <a:cxn ang="T122">
                  <a:pos x="T44" y="T45"/>
                </a:cxn>
                <a:cxn ang="T123">
                  <a:pos x="T46" y="T47"/>
                </a:cxn>
                <a:cxn ang="T124">
                  <a:pos x="T48" y="T49"/>
                </a:cxn>
                <a:cxn ang="T125">
                  <a:pos x="T50" y="T51"/>
                </a:cxn>
                <a:cxn ang="T126">
                  <a:pos x="T52" y="T53"/>
                </a:cxn>
                <a:cxn ang="T127">
                  <a:pos x="T54" y="T55"/>
                </a:cxn>
                <a:cxn ang="T128">
                  <a:pos x="T56" y="T57"/>
                </a:cxn>
                <a:cxn ang="T129">
                  <a:pos x="T58" y="T59"/>
                </a:cxn>
                <a:cxn ang="T130">
                  <a:pos x="T60" y="T61"/>
                </a:cxn>
                <a:cxn ang="T131">
                  <a:pos x="T62" y="T63"/>
                </a:cxn>
                <a:cxn ang="T132">
                  <a:pos x="T64" y="T65"/>
                </a:cxn>
                <a:cxn ang="T133">
                  <a:pos x="T66" y="T67"/>
                </a:cxn>
                <a:cxn ang="T134">
                  <a:pos x="T68" y="T69"/>
                </a:cxn>
                <a:cxn ang="T135">
                  <a:pos x="T70" y="T71"/>
                </a:cxn>
                <a:cxn ang="T136">
                  <a:pos x="T72" y="T73"/>
                </a:cxn>
                <a:cxn ang="T137">
                  <a:pos x="T74" y="T75"/>
                </a:cxn>
                <a:cxn ang="T138">
                  <a:pos x="T76" y="T77"/>
                </a:cxn>
                <a:cxn ang="T139">
                  <a:pos x="T78" y="T79"/>
                </a:cxn>
                <a:cxn ang="T140">
                  <a:pos x="T80" y="T81"/>
                </a:cxn>
                <a:cxn ang="T141">
                  <a:pos x="T82" y="T83"/>
                </a:cxn>
                <a:cxn ang="T142">
                  <a:pos x="T84" y="T85"/>
                </a:cxn>
                <a:cxn ang="T143">
                  <a:pos x="T86" y="T87"/>
                </a:cxn>
                <a:cxn ang="T144">
                  <a:pos x="T88" y="T89"/>
                </a:cxn>
                <a:cxn ang="T145">
                  <a:pos x="T90" y="T91"/>
                </a:cxn>
                <a:cxn ang="T146">
                  <a:pos x="T92" y="T93"/>
                </a:cxn>
                <a:cxn ang="T147">
                  <a:pos x="T94" y="T95"/>
                </a:cxn>
                <a:cxn ang="T148">
                  <a:pos x="T96" y="T97"/>
                </a:cxn>
                <a:cxn ang="T149">
                  <a:pos x="T98" y="T99"/>
                </a:cxn>
              </a:cxnLst>
              <a:rect l="0" t="0" r="r" b="b"/>
              <a:pathLst>
                <a:path w="45" h="68">
                  <a:moveTo>
                    <a:pt x="42" y="5"/>
                  </a:moveTo>
                  <a:cubicBezTo>
                    <a:pt x="42" y="5"/>
                    <a:pt x="42" y="7"/>
                    <a:pt x="42" y="8"/>
                  </a:cubicBezTo>
                  <a:cubicBezTo>
                    <a:pt x="42" y="9"/>
                    <a:pt x="41" y="10"/>
                    <a:pt x="41" y="12"/>
                  </a:cubicBezTo>
                  <a:cubicBezTo>
                    <a:pt x="41" y="13"/>
                    <a:pt x="42" y="16"/>
                    <a:pt x="43" y="17"/>
                  </a:cubicBezTo>
                  <a:lnTo>
                    <a:pt x="43" y="22"/>
                  </a:lnTo>
                  <a:cubicBezTo>
                    <a:pt x="44" y="24"/>
                    <a:pt x="45" y="25"/>
                    <a:pt x="45" y="27"/>
                  </a:cubicBezTo>
                  <a:cubicBezTo>
                    <a:pt x="45" y="30"/>
                    <a:pt x="42" y="32"/>
                    <a:pt x="42" y="34"/>
                  </a:cubicBezTo>
                  <a:cubicBezTo>
                    <a:pt x="42" y="35"/>
                    <a:pt x="43" y="35"/>
                    <a:pt x="43" y="36"/>
                  </a:cubicBezTo>
                  <a:cubicBezTo>
                    <a:pt x="43" y="40"/>
                    <a:pt x="39" y="37"/>
                    <a:pt x="37" y="38"/>
                  </a:cubicBezTo>
                  <a:cubicBezTo>
                    <a:pt x="35" y="40"/>
                    <a:pt x="36" y="42"/>
                    <a:pt x="35" y="44"/>
                  </a:cubicBezTo>
                  <a:cubicBezTo>
                    <a:pt x="34" y="46"/>
                    <a:pt x="33" y="47"/>
                    <a:pt x="33" y="49"/>
                  </a:cubicBezTo>
                  <a:cubicBezTo>
                    <a:pt x="33" y="53"/>
                    <a:pt x="36" y="54"/>
                    <a:pt x="36" y="57"/>
                  </a:cubicBezTo>
                  <a:cubicBezTo>
                    <a:pt x="36" y="58"/>
                    <a:pt x="35" y="58"/>
                    <a:pt x="34" y="59"/>
                  </a:cubicBezTo>
                  <a:cubicBezTo>
                    <a:pt x="32" y="64"/>
                    <a:pt x="32" y="64"/>
                    <a:pt x="27" y="65"/>
                  </a:cubicBezTo>
                  <a:cubicBezTo>
                    <a:pt x="24" y="66"/>
                    <a:pt x="23" y="68"/>
                    <a:pt x="21" y="68"/>
                  </a:cubicBezTo>
                  <a:cubicBezTo>
                    <a:pt x="20" y="68"/>
                    <a:pt x="19" y="66"/>
                    <a:pt x="18" y="66"/>
                  </a:cubicBezTo>
                  <a:cubicBezTo>
                    <a:pt x="16" y="66"/>
                    <a:pt x="18" y="66"/>
                    <a:pt x="16" y="66"/>
                  </a:cubicBezTo>
                  <a:cubicBezTo>
                    <a:pt x="16" y="66"/>
                    <a:pt x="15" y="66"/>
                    <a:pt x="15" y="65"/>
                  </a:cubicBezTo>
                  <a:cubicBezTo>
                    <a:pt x="15" y="62"/>
                    <a:pt x="18" y="64"/>
                    <a:pt x="18" y="61"/>
                  </a:cubicBezTo>
                  <a:cubicBezTo>
                    <a:pt x="18" y="60"/>
                    <a:pt x="16" y="61"/>
                    <a:pt x="15" y="61"/>
                  </a:cubicBezTo>
                  <a:cubicBezTo>
                    <a:pt x="15" y="61"/>
                    <a:pt x="12" y="58"/>
                    <a:pt x="12" y="58"/>
                  </a:cubicBezTo>
                  <a:cubicBezTo>
                    <a:pt x="12" y="59"/>
                    <a:pt x="11" y="59"/>
                    <a:pt x="11" y="59"/>
                  </a:cubicBezTo>
                  <a:cubicBezTo>
                    <a:pt x="9" y="59"/>
                    <a:pt x="10" y="54"/>
                    <a:pt x="7" y="54"/>
                  </a:cubicBezTo>
                  <a:cubicBezTo>
                    <a:pt x="6" y="54"/>
                    <a:pt x="5" y="56"/>
                    <a:pt x="4" y="56"/>
                  </a:cubicBezTo>
                  <a:cubicBezTo>
                    <a:pt x="3" y="56"/>
                    <a:pt x="2" y="55"/>
                    <a:pt x="0" y="55"/>
                  </a:cubicBezTo>
                  <a:lnTo>
                    <a:pt x="0" y="53"/>
                  </a:lnTo>
                  <a:cubicBezTo>
                    <a:pt x="2" y="52"/>
                    <a:pt x="3" y="50"/>
                    <a:pt x="3" y="48"/>
                  </a:cubicBezTo>
                  <a:cubicBezTo>
                    <a:pt x="3" y="47"/>
                    <a:pt x="1" y="40"/>
                    <a:pt x="0" y="40"/>
                  </a:cubicBezTo>
                  <a:cubicBezTo>
                    <a:pt x="1" y="38"/>
                    <a:pt x="2" y="35"/>
                    <a:pt x="2" y="33"/>
                  </a:cubicBezTo>
                  <a:cubicBezTo>
                    <a:pt x="2" y="31"/>
                    <a:pt x="4" y="31"/>
                    <a:pt x="5" y="31"/>
                  </a:cubicBezTo>
                  <a:cubicBezTo>
                    <a:pt x="6" y="30"/>
                    <a:pt x="5" y="26"/>
                    <a:pt x="6" y="26"/>
                  </a:cubicBezTo>
                  <a:cubicBezTo>
                    <a:pt x="7" y="23"/>
                    <a:pt x="15" y="24"/>
                    <a:pt x="13" y="20"/>
                  </a:cubicBezTo>
                  <a:cubicBezTo>
                    <a:pt x="12" y="18"/>
                    <a:pt x="12" y="15"/>
                    <a:pt x="10" y="15"/>
                  </a:cubicBezTo>
                  <a:cubicBezTo>
                    <a:pt x="8" y="15"/>
                    <a:pt x="9" y="16"/>
                    <a:pt x="8" y="16"/>
                  </a:cubicBezTo>
                  <a:cubicBezTo>
                    <a:pt x="7" y="16"/>
                    <a:pt x="6" y="15"/>
                    <a:pt x="6" y="14"/>
                  </a:cubicBezTo>
                  <a:cubicBezTo>
                    <a:pt x="6" y="12"/>
                    <a:pt x="10" y="12"/>
                    <a:pt x="8" y="7"/>
                  </a:cubicBezTo>
                  <a:cubicBezTo>
                    <a:pt x="9" y="6"/>
                    <a:pt x="12" y="0"/>
                    <a:pt x="14" y="0"/>
                  </a:cubicBezTo>
                  <a:cubicBezTo>
                    <a:pt x="15" y="0"/>
                    <a:pt x="16" y="2"/>
                    <a:pt x="16" y="3"/>
                  </a:cubicBezTo>
                  <a:cubicBezTo>
                    <a:pt x="16" y="4"/>
                    <a:pt x="15" y="4"/>
                    <a:pt x="15" y="5"/>
                  </a:cubicBezTo>
                  <a:cubicBezTo>
                    <a:pt x="15" y="6"/>
                    <a:pt x="23" y="10"/>
                    <a:pt x="25" y="10"/>
                  </a:cubicBezTo>
                  <a:cubicBezTo>
                    <a:pt x="27" y="10"/>
                    <a:pt x="28" y="9"/>
                    <a:pt x="29" y="9"/>
                  </a:cubicBezTo>
                  <a:cubicBezTo>
                    <a:pt x="32" y="9"/>
                    <a:pt x="33" y="11"/>
                    <a:pt x="36" y="10"/>
                  </a:cubicBezTo>
                  <a:cubicBezTo>
                    <a:pt x="39" y="9"/>
                    <a:pt x="39" y="9"/>
                    <a:pt x="41" y="7"/>
                  </a:cubicBezTo>
                  <a:lnTo>
                    <a:pt x="42" y="5"/>
                  </a:lnTo>
                </a:path>
              </a:pathLst>
            </a:custGeom>
            <a:solidFill>
              <a:srgbClr val="0099FF"/>
            </a:solidFill>
            <a:ln w="6350" cap="flat" cmpd="sng">
              <a:solidFill>
                <a:srgbClr val="60606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ru-RU" dirty="0"/>
            </a:p>
          </p:txBody>
        </p:sp>
        <p:sp>
          <p:nvSpPr>
            <p:cNvPr id="455" name="Freeform 488"/>
            <p:cNvSpPr>
              <a:spLocks/>
            </p:cNvSpPr>
            <p:nvPr/>
          </p:nvSpPr>
          <p:spPr bwMode="auto">
            <a:xfrm>
              <a:off x="3678238" y="3881537"/>
              <a:ext cx="860425" cy="704850"/>
            </a:xfrm>
            <a:custGeom>
              <a:avLst/>
              <a:gdLst>
                <a:gd name="T0" fmla="*/ 2147483647 w 96"/>
                <a:gd name="T1" fmla="*/ 2147483647 h 71"/>
                <a:gd name="T2" fmla="*/ 2147483647 w 96"/>
                <a:gd name="T3" fmla="*/ 2147483647 h 71"/>
                <a:gd name="T4" fmla="*/ 2147483647 w 96"/>
                <a:gd name="T5" fmla="*/ 2147483647 h 71"/>
                <a:gd name="T6" fmla="*/ 2147483647 w 96"/>
                <a:gd name="T7" fmla="*/ 2147483647 h 71"/>
                <a:gd name="T8" fmla="*/ 2147483647 w 96"/>
                <a:gd name="T9" fmla="*/ 2147483647 h 71"/>
                <a:gd name="T10" fmla="*/ 2147483647 w 96"/>
                <a:gd name="T11" fmla="*/ 2147483647 h 71"/>
                <a:gd name="T12" fmla="*/ 2147483647 w 96"/>
                <a:gd name="T13" fmla="*/ 2147483647 h 71"/>
                <a:gd name="T14" fmla="*/ 2147483647 w 96"/>
                <a:gd name="T15" fmla="*/ 2147483647 h 71"/>
                <a:gd name="T16" fmla="*/ 2147483647 w 96"/>
                <a:gd name="T17" fmla="*/ 2018462834 h 71"/>
                <a:gd name="T18" fmla="*/ 2147483647 w 96"/>
                <a:gd name="T19" fmla="*/ 1653467463 h 71"/>
                <a:gd name="T20" fmla="*/ 2147483647 w 96"/>
                <a:gd name="T21" fmla="*/ 1007921561 h 71"/>
                <a:gd name="T22" fmla="*/ 1940782946 w 96"/>
                <a:gd name="T23" fmla="*/ 189646358 h 71"/>
                <a:gd name="T24" fmla="*/ 1317269748 w 96"/>
                <a:gd name="T25" fmla="*/ 278282785 h 71"/>
                <a:gd name="T26" fmla="*/ 1055035012 w 96"/>
                <a:gd name="T27" fmla="*/ 88989601 h 71"/>
                <a:gd name="T28" fmla="*/ 856825307 w 96"/>
                <a:gd name="T29" fmla="*/ 88989601 h 71"/>
                <a:gd name="T30" fmla="*/ 425303527 w 96"/>
                <a:gd name="T31" fmla="*/ 1185957506 h 71"/>
                <a:gd name="T32" fmla="*/ 99101871 w 96"/>
                <a:gd name="T33" fmla="*/ 2147483647 h 71"/>
                <a:gd name="T34" fmla="*/ 35107254 w 96"/>
                <a:gd name="T35" fmla="*/ 2147483647 h 71"/>
                <a:gd name="T36" fmla="*/ 35107254 w 96"/>
                <a:gd name="T37" fmla="*/ 2147483647 h 71"/>
                <a:gd name="T38" fmla="*/ 0 w 96"/>
                <a:gd name="T39" fmla="*/ 2147483647 h 71"/>
                <a:gd name="T40" fmla="*/ 63995510 w 96"/>
                <a:gd name="T41" fmla="*/ 2147483647 h 71"/>
                <a:gd name="T42" fmla="*/ 63995510 w 96"/>
                <a:gd name="T43" fmla="*/ 2147483647 h 71"/>
                <a:gd name="T44" fmla="*/ 134209125 w 96"/>
                <a:gd name="T45" fmla="*/ 2147483647 h 71"/>
                <a:gd name="T46" fmla="*/ 233317151 w 96"/>
                <a:gd name="T47" fmla="*/ 2147483647 h 71"/>
                <a:gd name="T48" fmla="*/ 885713376 w 96"/>
                <a:gd name="T49" fmla="*/ 2147483647 h 71"/>
                <a:gd name="T50" fmla="*/ 1183060431 w 96"/>
                <a:gd name="T51" fmla="*/ 2147483647 h 71"/>
                <a:gd name="T52" fmla="*/ 1643470286 w 96"/>
                <a:gd name="T53" fmla="*/ 2147483647 h 71"/>
                <a:gd name="T54" fmla="*/ 1678576642 w 96"/>
                <a:gd name="T55" fmla="*/ 2147483647 h 71"/>
                <a:gd name="T56" fmla="*/ 1713684088 w 96"/>
                <a:gd name="T57" fmla="*/ 2147483647 h 71"/>
                <a:gd name="T58" fmla="*/ 1777679440 w 96"/>
                <a:gd name="T59" fmla="*/ 2147483647 h 71"/>
                <a:gd name="T60" fmla="*/ 2004778456 w 96"/>
                <a:gd name="T61" fmla="*/ 2147483647 h 71"/>
                <a:gd name="T62" fmla="*/ 1975889303 w 96"/>
                <a:gd name="T63" fmla="*/ 2147483647 h 71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0" t="0" r="r" b="b"/>
              <a:pathLst>
                <a:path w="96" h="71">
                  <a:moveTo>
                    <a:pt x="60" y="66"/>
                  </a:moveTo>
                  <a:cubicBezTo>
                    <a:pt x="62" y="66"/>
                    <a:pt x="63" y="65"/>
                    <a:pt x="66" y="65"/>
                  </a:cubicBezTo>
                  <a:cubicBezTo>
                    <a:pt x="69" y="65"/>
                    <a:pt x="70" y="61"/>
                    <a:pt x="72" y="61"/>
                  </a:cubicBezTo>
                  <a:cubicBezTo>
                    <a:pt x="74" y="61"/>
                    <a:pt x="74" y="60"/>
                    <a:pt x="76" y="60"/>
                  </a:cubicBezTo>
                  <a:cubicBezTo>
                    <a:pt x="77" y="60"/>
                    <a:pt x="78" y="61"/>
                    <a:pt x="78" y="62"/>
                  </a:cubicBezTo>
                  <a:lnTo>
                    <a:pt x="80" y="62"/>
                  </a:lnTo>
                  <a:lnTo>
                    <a:pt x="80" y="60"/>
                  </a:lnTo>
                  <a:lnTo>
                    <a:pt x="82" y="60"/>
                  </a:lnTo>
                  <a:cubicBezTo>
                    <a:pt x="83" y="61"/>
                    <a:pt x="83" y="62"/>
                    <a:pt x="84" y="62"/>
                  </a:cubicBezTo>
                  <a:cubicBezTo>
                    <a:pt x="87" y="62"/>
                    <a:pt x="87" y="59"/>
                    <a:pt x="91" y="59"/>
                  </a:cubicBezTo>
                  <a:cubicBezTo>
                    <a:pt x="91" y="57"/>
                    <a:pt x="91" y="54"/>
                    <a:pt x="91" y="54"/>
                  </a:cubicBezTo>
                  <a:cubicBezTo>
                    <a:pt x="91" y="50"/>
                    <a:pt x="96" y="50"/>
                    <a:pt x="96" y="46"/>
                  </a:cubicBezTo>
                  <a:cubicBezTo>
                    <a:pt x="96" y="41"/>
                    <a:pt x="87" y="44"/>
                    <a:pt x="87" y="39"/>
                  </a:cubicBezTo>
                  <a:cubicBezTo>
                    <a:pt x="87" y="35"/>
                    <a:pt x="91" y="33"/>
                    <a:pt x="91" y="30"/>
                  </a:cubicBezTo>
                  <a:cubicBezTo>
                    <a:pt x="91" y="27"/>
                    <a:pt x="88" y="28"/>
                    <a:pt x="86" y="26"/>
                  </a:cubicBezTo>
                  <a:cubicBezTo>
                    <a:pt x="85" y="25"/>
                    <a:pt x="84" y="23"/>
                    <a:pt x="84" y="22"/>
                  </a:cubicBezTo>
                  <a:cubicBezTo>
                    <a:pt x="80" y="21"/>
                    <a:pt x="81" y="17"/>
                    <a:pt x="76" y="17"/>
                  </a:cubicBezTo>
                  <a:cubicBezTo>
                    <a:pt x="73" y="17"/>
                    <a:pt x="71" y="18"/>
                    <a:pt x="68" y="18"/>
                  </a:cubicBezTo>
                  <a:cubicBezTo>
                    <a:pt x="67" y="18"/>
                    <a:pt x="66" y="17"/>
                    <a:pt x="66" y="16"/>
                  </a:cubicBezTo>
                  <a:cubicBezTo>
                    <a:pt x="66" y="15"/>
                    <a:pt x="66" y="13"/>
                    <a:pt x="66" y="11"/>
                  </a:cubicBezTo>
                  <a:cubicBezTo>
                    <a:pt x="66" y="8"/>
                    <a:pt x="64" y="8"/>
                    <a:pt x="64" y="5"/>
                  </a:cubicBezTo>
                  <a:cubicBezTo>
                    <a:pt x="62" y="5"/>
                    <a:pt x="61" y="2"/>
                    <a:pt x="59" y="2"/>
                  </a:cubicBezTo>
                  <a:cubicBezTo>
                    <a:pt x="55" y="2"/>
                    <a:pt x="53" y="7"/>
                    <a:pt x="50" y="7"/>
                  </a:cubicBezTo>
                  <a:cubicBezTo>
                    <a:pt x="46" y="7"/>
                    <a:pt x="45" y="3"/>
                    <a:pt x="40" y="3"/>
                  </a:cubicBezTo>
                  <a:cubicBezTo>
                    <a:pt x="37" y="3"/>
                    <a:pt x="34" y="3"/>
                    <a:pt x="32" y="1"/>
                  </a:cubicBezTo>
                  <a:lnTo>
                    <a:pt x="26" y="1"/>
                  </a:lnTo>
                  <a:cubicBezTo>
                    <a:pt x="25" y="1"/>
                    <a:pt x="23" y="0"/>
                    <a:pt x="21" y="0"/>
                  </a:cubicBezTo>
                  <a:cubicBezTo>
                    <a:pt x="16" y="0"/>
                    <a:pt x="15" y="9"/>
                    <a:pt x="13" y="13"/>
                  </a:cubicBezTo>
                  <a:cubicBezTo>
                    <a:pt x="11" y="15"/>
                    <a:pt x="7" y="14"/>
                    <a:pt x="6" y="17"/>
                  </a:cubicBezTo>
                  <a:cubicBezTo>
                    <a:pt x="5" y="19"/>
                    <a:pt x="5" y="21"/>
                    <a:pt x="3" y="24"/>
                  </a:cubicBezTo>
                  <a:lnTo>
                    <a:pt x="1" y="24"/>
                  </a:lnTo>
                  <a:lnTo>
                    <a:pt x="1" y="26"/>
                  </a:lnTo>
                  <a:cubicBezTo>
                    <a:pt x="2" y="26"/>
                    <a:pt x="1" y="26"/>
                    <a:pt x="1" y="27"/>
                  </a:cubicBezTo>
                  <a:cubicBezTo>
                    <a:pt x="1" y="28"/>
                    <a:pt x="0" y="29"/>
                    <a:pt x="0" y="31"/>
                  </a:cubicBezTo>
                  <a:cubicBezTo>
                    <a:pt x="0" y="32"/>
                    <a:pt x="1" y="35"/>
                    <a:pt x="2" y="36"/>
                  </a:cubicBezTo>
                  <a:lnTo>
                    <a:pt x="2" y="41"/>
                  </a:lnTo>
                  <a:cubicBezTo>
                    <a:pt x="3" y="42"/>
                    <a:pt x="3" y="43"/>
                    <a:pt x="4" y="43"/>
                  </a:cubicBezTo>
                  <a:lnTo>
                    <a:pt x="7" y="44"/>
                  </a:lnTo>
                  <a:cubicBezTo>
                    <a:pt x="7" y="46"/>
                    <a:pt x="15" y="47"/>
                    <a:pt x="16" y="47"/>
                  </a:cubicBezTo>
                  <a:cubicBezTo>
                    <a:pt x="20" y="48"/>
                    <a:pt x="24" y="50"/>
                    <a:pt x="27" y="51"/>
                  </a:cubicBezTo>
                  <a:cubicBezTo>
                    <a:pt x="29" y="53"/>
                    <a:pt x="29" y="56"/>
                    <a:pt x="30" y="58"/>
                  </a:cubicBezTo>
                  <a:cubicBezTo>
                    <a:pt x="31" y="59"/>
                    <a:pt x="35" y="58"/>
                    <a:pt x="36" y="58"/>
                  </a:cubicBezTo>
                  <a:cubicBezTo>
                    <a:pt x="39" y="59"/>
                    <a:pt x="41" y="62"/>
                    <a:pt x="44" y="62"/>
                  </a:cubicBezTo>
                  <a:cubicBezTo>
                    <a:pt x="47" y="62"/>
                    <a:pt x="48" y="60"/>
                    <a:pt x="50" y="60"/>
                  </a:cubicBezTo>
                  <a:cubicBezTo>
                    <a:pt x="51" y="60"/>
                    <a:pt x="52" y="61"/>
                    <a:pt x="52" y="62"/>
                  </a:cubicBezTo>
                  <a:cubicBezTo>
                    <a:pt x="52" y="63"/>
                    <a:pt x="51" y="63"/>
                    <a:pt x="51" y="65"/>
                  </a:cubicBezTo>
                  <a:cubicBezTo>
                    <a:pt x="51" y="66"/>
                    <a:pt x="53" y="66"/>
                    <a:pt x="53" y="68"/>
                  </a:cubicBezTo>
                  <a:cubicBezTo>
                    <a:pt x="53" y="69"/>
                    <a:pt x="52" y="70"/>
                    <a:pt x="52" y="71"/>
                  </a:cubicBezTo>
                  <a:lnTo>
                    <a:pt x="54" y="71"/>
                  </a:lnTo>
                  <a:cubicBezTo>
                    <a:pt x="54" y="68"/>
                    <a:pt x="57" y="67"/>
                    <a:pt x="61" y="67"/>
                  </a:cubicBezTo>
                  <a:lnTo>
                    <a:pt x="60" y="66"/>
                  </a:lnTo>
                </a:path>
              </a:pathLst>
            </a:custGeom>
            <a:solidFill>
              <a:srgbClr val="0099FF"/>
            </a:solidFill>
            <a:ln w="6350" cap="flat" cmpd="sng">
              <a:solidFill>
                <a:srgbClr val="60606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ru-RU" dirty="0"/>
            </a:p>
          </p:txBody>
        </p:sp>
        <p:sp>
          <p:nvSpPr>
            <p:cNvPr id="456" name="Freeform 489"/>
            <p:cNvSpPr>
              <a:spLocks/>
            </p:cNvSpPr>
            <p:nvPr/>
          </p:nvSpPr>
          <p:spPr bwMode="auto">
            <a:xfrm>
              <a:off x="5183188" y="4079974"/>
              <a:ext cx="1138238" cy="1123950"/>
            </a:xfrm>
            <a:custGeom>
              <a:avLst/>
              <a:gdLst>
                <a:gd name="T0" fmla="*/ 2147483647 w 127"/>
                <a:gd name="T1" fmla="*/ 2147483647 h 113"/>
                <a:gd name="T2" fmla="*/ 2147483647 w 127"/>
                <a:gd name="T3" fmla="*/ 2147483647 h 113"/>
                <a:gd name="T4" fmla="*/ 2147483647 w 127"/>
                <a:gd name="T5" fmla="*/ 2147483647 h 113"/>
                <a:gd name="T6" fmla="*/ 2147483647 w 127"/>
                <a:gd name="T7" fmla="*/ 2147483647 h 113"/>
                <a:gd name="T8" fmla="*/ 2147483647 w 127"/>
                <a:gd name="T9" fmla="*/ 2147483647 h 113"/>
                <a:gd name="T10" fmla="*/ 2147483647 w 127"/>
                <a:gd name="T11" fmla="*/ 2147483647 h 113"/>
                <a:gd name="T12" fmla="*/ 2147483647 w 127"/>
                <a:gd name="T13" fmla="*/ 2147483647 h 113"/>
                <a:gd name="T14" fmla="*/ 2147483647 w 127"/>
                <a:gd name="T15" fmla="*/ 2147483647 h 113"/>
                <a:gd name="T16" fmla="*/ 2147483647 w 127"/>
                <a:gd name="T17" fmla="*/ 2147483647 h 113"/>
                <a:gd name="T18" fmla="*/ 2147483647 w 127"/>
                <a:gd name="T19" fmla="*/ 2054397905 h 113"/>
                <a:gd name="T20" fmla="*/ 2147483647 w 127"/>
                <a:gd name="T21" fmla="*/ 938116698 h 113"/>
                <a:gd name="T22" fmla="*/ 2147483647 w 127"/>
                <a:gd name="T23" fmla="*/ 372962402 h 113"/>
                <a:gd name="T24" fmla="*/ 2147483647 w 127"/>
                <a:gd name="T25" fmla="*/ 192559848 h 113"/>
                <a:gd name="T26" fmla="*/ 2147483647 w 127"/>
                <a:gd name="T27" fmla="*/ 0 h 113"/>
                <a:gd name="T28" fmla="*/ 2147483647 w 127"/>
                <a:gd name="T29" fmla="*/ 1398674281 h 113"/>
                <a:gd name="T30" fmla="*/ 2147483647 w 127"/>
                <a:gd name="T31" fmla="*/ 1398674281 h 113"/>
                <a:gd name="T32" fmla="*/ 2147483647 w 127"/>
                <a:gd name="T33" fmla="*/ 1308414613 h 113"/>
                <a:gd name="T34" fmla="*/ 2147483647 w 127"/>
                <a:gd name="T35" fmla="*/ 1591232675 h 113"/>
                <a:gd name="T36" fmla="*/ 2147483647 w 127"/>
                <a:gd name="T37" fmla="*/ 1964195309 h 113"/>
                <a:gd name="T38" fmla="*/ 2147483647 w 127"/>
                <a:gd name="T39" fmla="*/ 2147483647 h 113"/>
                <a:gd name="T40" fmla="*/ 2147483647 w 127"/>
                <a:gd name="T41" fmla="*/ 2147483647 h 113"/>
                <a:gd name="T42" fmla="*/ 2147483647 w 127"/>
                <a:gd name="T43" fmla="*/ 2147483647 h 113"/>
                <a:gd name="T44" fmla="*/ 1841292352 w 127"/>
                <a:gd name="T45" fmla="*/ 2147483647 h 113"/>
                <a:gd name="T46" fmla="*/ 1614232002 w 127"/>
                <a:gd name="T47" fmla="*/ 2147483647 h 113"/>
                <a:gd name="T48" fmla="*/ 1416062630 w 127"/>
                <a:gd name="T49" fmla="*/ 2147483647 h 113"/>
                <a:gd name="T50" fmla="*/ 1182784919 w 127"/>
                <a:gd name="T51" fmla="*/ 2147483647 h 113"/>
                <a:gd name="T52" fmla="*/ 885561698 w 127"/>
                <a:gd name="T53" fmla="*/ 2147483647 h 113"/>
                <a:gd name="T54" fmla="*/ 425229728 w 127"/>
                <a:gd name="T55" fmla="*/ 2147483647 h 113"/>
                <a:gd name="T56" fmla="*/ 35101322 w 127"/>
                <a:gd name="T57" fmla="*/ 2147483647 h 113"/>
                <a:gd name="T58" fmla="*/ 0 w 127"/>
                <a:gd name="T59" fmla="*/ 2147483647 h 113"/>
                <a:gd name="T60" fmla="*/ 955765240 w 127"/>
                <a:gd name="T61" fmla="*/ 2147483647 h 113"/>
                <a:gd name="T62" fmla="*/ 2138549967 w 127"/>
                <a:gd name="T63" fmla="*/ 2147483647 h 113"/>
                <a:gd name="T64" fmla="*/ 2147483647 w 127"/>
                <a:gd name="T65" fmla="*/ 2147483647 h 113"/>
                <a:gd name="T66" fmla="*/ 2147483647 w 127"/>
                <a:gd name="T67" fmla="*/ 2147483647 h 113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0" t="0" r="r" b="b"/>
              <a:pathLst>
                <a:path w="127" h="113">
                  <a:moveTo>
                    <a:pt x="78" y="108"/>
                  </a:moveTo>
                  <a:lnTo>
                    <a:pt x="78" y="108"/>
                  </a:lnTo>
                  <a:cubicBezTo>
                    <a:pt x="78" y="105"/>
                    <a:pt x="83" y="103"/>
                    <a:pt x="83" y="100"/>
                  </a:cubicBezTo>
                  <a:cubicBezTo>
                    <a:pt x="82" y="100"/>
                    <a:pt x="78" y="100"/>
                    <a:pt x="78" y="97"/>
                  </a:cubicBezTo>
                  <a:cubicBezTo>
                    <a:pt x="78" y="95"/>
                    <a:pt x="80" y="94"/>
                    <a:pt x="81" y="93"/>
                  </a:cubicBezTo>
                  <a:cubicBezTo>
                    <a:pt x="81" y="92"/>
                    <a:pt x="79" y="91"/>
                    <a:pt x="79" y="90"/>
                  </a:cubicBezTo>
                  <a:cubicBezTo>
                    <a:pt x="79" y="88"/>
                    <a:pt x="83" y="88"/>
                    <a:pt x="85" y="88"/>
                  </a:cubicBezTo>
                  <a:cubicBezTo>
                    <a:pt x="88" y="88"/>
                    <a:pt x="88" y="84"/>
                    <a:pt x="91" y="84"/>
                  </a:cubicBezTo>
                  <a:cubicBezTo>
                    <a:pt x="93" y="84"/>
                    <a:pt x="95" y="84"/>
                    <a:pt x="96" y="83"/>
                  </a:cubicBezTo>
                  <a:cubicBezTo>
                    <a:pt x="97" y="82"/>
                    <a:pt x="96" y="81"/>
                    <a:pt x="97" y="79"/>
                  </a:cubicBezTo>
                  <a:cubicBezTo>
                    <a:pt x="101" y="76"/>
                    <a:pt x="102" y="75"/>
                    <a:pt x="104" y="70"/>
                  </a:cubicBezTo>
                  <a:cubicBezTo>
                    <a:pt x="108" y="70"/>
                    <a:pt x="111" y="67"/>
                    <a:pt x="113" y="64"/>
                  </a:cubicBezTo>
                  <a:cubicBezTo>
                    <a:pt x="115" y="63"/>
                    <a:pt x="117" y="62"/>
                    <a:pt x="117" y="58"/>
                  </a:cubicBezTo>
                  <a:cubicBezTo>
                    <a:pt x="117" y="54"/>
                    <a:pt x="111" y="54"/>
                    <a:pt x="111" y="50"/>
                  </a:cubicBezTo>
                  <a:cubicBezTo>
                    <a:pt x="111" y="48"/>
                    <a:pt x="114" y="48"/>
                    <a:pt x="115" y="46"/>
                  </a:cubicBezTo>
                  <a:cubicBezTo>
                    <a:pt x="117" y="42"/>
                    <a:pt x="119" y="35"/>
                    <a:pt x="123" y="33"/>
                  </a:cubicBezTo>
                  <a:cubicBezTo>
                    <a:pt x="125" y="32"/>
                    <a:pt x="127" y="31"/>
                    <a:pt x="127" y="28"/>
                  </a:cubicBezTo>
                  <a:cubicBezTo>
                    <a:pt x="127" y="25"/>
                    <a:pt x="125" y="25"/>
                    <a:pt x="123" y="23"/>
                  </a:cubicBezTo>
                  <a:cubicBezTo>
                    <a:pt x="121" y="22"/>
                    <a:pt x="120" y="23"/>
                    <a:pt x="117" y="22"/>
                  </a:cubicBezTo>
                  <a:cubicBezTo>
                    <a:pt x="117" y="22"/>
                    <a:pt x="114" y="17"/>
                    <a:pt x="114" y="16"/>
                  </a:cubicBezTo>
                  <a:cubicBezTo>
                    <a:pt x="113" y="14"/>
                    <a:pt x="112" y="12"/>
                    <a:pt x="110" y="10"/>
                  </a:cubicBezTo>
                  <a:cubicBezTo>
                    <a:pt x="110" y="9"/>
                    <a:pt x="109" y="9"/>
                    <a:pt x="109" y="7"/>
                  </a:cubicBezTo>
                  <a:cubicBezTo>
                    <a:pt x="109" y="6"/>
                    <a:pt x="109" y="4"/>
                    <a:pt x="110" y="4"/>
                  </a:cubicBezTo>
                  <a:lnTo>
                    <a:pt x="111" y="2"/>
                  </a:lnTo>
                  <a:lnTo>
                    <a:pt x="111" y="0"/>
                  </a:lnTo>
                  <a:cubicBezTo>
                    <a:pt x="104" y="0"/>
                    <a:pt x="105" y="9"/>
                    <a:pt x="100" y="11"/>
                  </a:cubicBezTo>
                  <a:cubicBezTo>
                    <a:pt x="99" y="12"/>
                    <a:pt x="100" y="15"/>
                    <a:pt x="97" y="15"/>
                  </a:cubicBezTo>
                  <a:cubicBezTo>
                    <a:pt x="96" y="15"/>
                    <a:pt x="95" y="13"/>
                    <a:pt x="95" y="13"/>
                  </a:cubicBezTo>
                  <a:cubicBezTo>
                    <a:pt x="94" y="13"/>
                    <a:pt x="93" y="15"/>
                    <a:pt x="92" y="15"/>
                  </a:cubicBezTo>
                  <a:cubicBezTo>
                    <a:pt x="89" y="15"/>
                    <a:pt x="89" y="13"/>
                    <a:pt x="89" y="12"/>
                  </a:cubicBezTo>
                  <a:cubicBezTo>
                    <a:pt x="87" y="13"/>
                    <a:pt x="86" y="14"/>
                    <a:pt x="84" y="14"/>
                  </a:cubicBezTo>
                  <a:cubicBezTo>
                    <a:pt x="83" y="14"/>
                    <a:pt x="81" y="12"/>
                    <a:pt x="81" y="12"/>
                  </a:cubicBezTo>
                  <a:cubicBezTo>
                    <a:pt x="79" y="13"/>
                    <a:pt x="80" y="17"/>
                    <a:pt x="79" y="17"/>
                  </a:cubicBezTo>
                  <a:cubicBezTo>
                    <a:pt x="76" y="18"/>
                    <a:pt x="73" y="17"/>
                    <a:pt x="71" y="17"/>
                  </a:cubicBezTo>
                  <a:cubicBezTo>
                    <a:pt x="69" y="18"/>
                    <a:pt x="71" y="20"/>
                    <a:pt x="70" y="21"/>
                  </a:cubicBezTo>
                  <a:cubicBezTo>
                    <a:pt x="68" y="23"/>
                    <a:pt x="64" y="23"/>
                    <a:pt x="64" y="26"/>
                  </a:cubicBezTo>
                  <a:cubicBezTo>
                    <a:pt x="64" y="29"/>
                    <a:pt x="68" y="30"/>
                    <a:pt x="69" y="31"/>
                  </a:cubicBezTo>
                  <a:cubicBezTo>
                    <a:pt x="67" y="33"/>
                    <a:pt x="66" y="35"/>
                    <a:pt x="66" y="37"/>
                  </a:cubicBezTo>
                  <a:cubicBezTo>
                    <a:pt x="66" y="40"/>
                    <a:pt x="67" y="42"/>
                    <a:pt x="69" y="43"/>
                  </a:cubicBezTo>
                  <a:cubicBezTo>
                    <a:pt x="70" y="46"/>
                    <a:pt x="69" y="49"/>
                    <a:pt x="72" y="50"/>
                  </a:cubicBezTo>
                  <a:cubicBezTo>
                    <a:pt x="71" y="56"/>
                    <a:pt x="70" y="67"/>
                    <a:pt x="70" y="67"/>
                  </a:cubicBezTo>
                  <a:cubicBezTo>
                    <a:pt x="70" y="67"/>
                    <a:pt x="66" y="74"/>
                    <a:pt x="63" y="77"/>
                  </a:cubicBezTo>
                  <a:cubicBezTo>
                    <a:pt x="59" y="79"/>
                    <a:pt x="56" y="82"/>
                    <a:pt x="56" y="86"/>
                  </a:cubicBezTo>
                  <a:cubicBezTo>
                    <a:pt x="55" y="93"/>
                    <a:pt x="48" y="91"/>
                    <a:pt x="48" y="95"/>
                  </a:cubicBezTo>
                  <a:cubicBezTo>
                    <a:pt x="48" y="96"/>
                    <a:pt x="49" y="97"/>
                    <a:pt x="49" y="98"/>
                  </a:cubicBezTo>
                  <a:cubicBezTo>
                    <a:pt x="47" y="99"/>
                    <a:pt x="45" y="99"/>
                    <a:pt x="45" y="101"/>
                  </a:cubicBezTo>
                  <a:cubicBezTo>
                    <a:pt x="42" y="101"/>
                    <a:pt x="44" y="100"/>
                    <a:pt x="43" y="99"/>
                  </a:cubicBezTo>
                  <a:cubicBezTo>
                    <a:pt x="42" y="97"/>
                    <a:pt x="41" y="97"/>
                    <a:pt x="39" y="97"/>
                  </a:cubicBezTo>
                  <a:cubicBezTo>
                    <a:pt x="37" y="97"/>
                    <a:pt x="37" y="95"/>
                    <a:pt x="36" y="94"/>
                  </a:cubicBezTo>
                  <a:cubicBezTo>
                    <a:pt x="35" y="91"/>
                    <a:pt x="32" y="92"/>
                    <a:pt x="30" y="89"/>
                  </a:cubicBezTo>
                  <a:cubicBezTo>
                    <a:pt x="28" y="89"/>
                    <a:pt x="28" y="89"/>
                    <a:pt x="27" y="89"/>
                  </a:cubicBezTo>
                  <a:cubicBezTo>
                    <a:pt x="24" y="89"/>
                    <a:pt x="23" y="87"/>
                    <a:pt x="20" y="85"/>
                  </a:cubicBezTo>
                  <a:cubicBezTo>
                    <a:pt x="17" y="84"/>
                    <a:pt x="15" y="85"/>
                    <a:pt x="13" y="83"/>
                  </a:cubicBezTo>
                  <a:cubicBezTo>
                    <a:pt x="12" y="82"/>
                    <a:pt x="13" y="78"/>
                    <a:pt x="10" y="78"/>
                  </a:cubicBezTo>
                  <a:cubicBezTo>
                    <a:pt x="6" y="78"/>
                    <a:pt x="6" y="87"/>
                    <a:pt x="1" y="85"/>
                  </a:cubicBezTo>
                  <a:cubicBezTo>
                    <a:pt x="1" y="87"/>
                    <a:pt x="2" y="88"/>
                    <a:pt x="1" y="89"/>
                  </a:cubicBezTo>
                  <a:cubicBezTo>
                    <a:pt x="1" y="89"/>
                    <a:pt x="0" y="90"/>
                    <a:pt x="0" y="91"/>
                  </a:cubicBezTo>
                  <a:cubicBezTo>
                    <a:pt x="0" y="93"/>
                    <a:pt x="3" y="95"/>
                    <a:pt x="3" y="95"/>
                  </a:cubicBezTo>
                  <a:cubicBezTo>
                    <a:pt x="11" y="97"/>
                    <a:pt x="21" y="99"/>
                    <a:pt x="29" y="101"/>
                  </a:cubicBezTo>
                  <a:cubicBezTo>
                    <a:pt x="35" y="103"/>
                    <a:pt x="32" y="113"/>
                    <a:pt x="41" y="113"/>
                  </a:cubicBezTo>
                  <a:cubicBezTo>
                    <a:pt x="52" y="113"/>
                    <a:pt x="52" y="106"/>
                    <a:pt x="65" y="106"/>
                  </a:cubicBezTo>
                  <a:cubicBezTo>
                    <a:pt x="70" y="106"/>
                    <a:pt x="73" y="110"/>
                    <a:pt x="76" y="108"/>
                  </a:cubicBezTo>
                  <a:cubicBezTo>
                    <a:pt x="77" y="108"/>
                    <a:pt x="77" y="108"/>
                    <a:pt x="78" y="108"/>
                  </a:cubicBezTo>
                </a:path>
              </a:pathLst>
            </a:custGeom>
            <a:solidFill>
              <a:srgbClr val="0099FF"/>
            </a:solidFill>
            <a:ln w="6350" cap="flat" cmpd="sng">
              <a:solidFill>
                <a:srgbClr val="60606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ru-RU" dirty="0"/>
            </a:p>
          </p:txBody>
        </p:sp>
        <p:sp>
          <p:nvSpPr>
            <p:cNvPr id="457" name="Freeform 490"/>
            <p:cNvSpPr>
              <a:spLocks/>
            </p:cNvSpPr>
            <p:nvPr/>
          </p:nvSpPr>
          <p:spPr bwMode="auto">
            <a:xfrm>
              <a:off x="4949826" y="3394174"/>
              <a:ext cx="1352550" cy="1689100"/>
            </a:xfrm>
            <a:custGeom>
              <a:avLst/>
              <a:gdLst>
                <a:gd name="T0" fmla="*/ 255 w 886"/>
                <a:gd name="T1" fmla="*/ 12 h 1057"/>
                <a:gd name="T2" fmla="*/ 278 w 886"/>
                <a:gd name="T3" fmla="*/ 68 h 1057"/>
                <a:gd name="T4" fmla="*/ 306 w 886"/>
                <a:gd name="T5" fmla="*/ 147 h 1057"/>
                <a:gd name="T6" fmla="*/ 338 w 886"/>
                <a:gd name="T7" fmla="*/ 221 h 1057"/>
                <a:gd name="T8" fmla="*/ 334 w 886"/>
                <a:gd name="T9" fmla="*/ 368 h 1057"/>
                <a:gd name="T10" fmla="*/ 405 w 886"/>
                <a:gd name="T11" fmla="*/ 343 h 1057"/>
                <a:gd name="T12" fmla="*/ 448 w 886"/>
                <a:gd name="T13" fmla="*/ 294 h 1057"/>
                <a:gd name="T14" fmla="*/ 531 w 886"/>
                <a:gd name="T15" fmla="*/ 262 h 1057"/>
                <a:gd name="T16" fmla="*/ 544 w 886"/>
                <a:gd name="T17" fmla="*/ 241 h 1057"/>
                <a:gd name="T18" fmla="*/ 555 w 886"/>
                <a:gd name="T19" fmla="*/ 241 h 1057"/>
                <a:gd name="T20" fmla="*/ 594 w 886"/>
                <a:gd name="T21" fmla="*/ 318 h 1057"/>
                <a:gd name="T22" fmla="*/ 594 w 886"/>
                <a:gd name="T23" fmla="*/ 318 h 1057"/>
                <a:gd name="T24" fmla="*/ 599 w 886"/>
                <a:gd name="T25" fmla="*/ 325 h 1057"/>
                <a:gd name="T26" fmla="*/ 567 w 886"/>
                <a:gd name="T27" fmla="*/ 337 h 1057"/>
                <a:gd name="T28" fmla="*/ 555 w 886"/>
                <a:gd name="T29" fmla="*/ 409 h 1057"/>
                <a:gd name="T30" fmla="*/ 580 w 886"/>
                <a:gd name="T31" fmla="*/ 440 h 1057"/>
                <a:gd name="T32" fmla="*/ 555 w 886"/>
                <a:gd name="T33" fmla="*/ 490 h 1057"/>
                <a:gd name="T34" fmla="*/ 541 w 886"/>
                <a:gd name="T35" fmla="*/ 484 h 1057"/>
                <a:gd name="T36" fmla="*/ 544 w 886"/>
                <a:gd name="T37" fmla="*/ 459 h 1057"/>
                <a:gd name="T38" fmla="*/ 501 w 886"/>
                <a:gd name="T39" fmla="*/ 527 h 1057"/>
                <a:gd name="T40" fmla="*/ 481 w 886"/>
                <a:gd name="T41" fmla="*/ 543 h 1057"/>
                <a:gd name="T42" fmla="*/ 457 w 886"/>
                <a:gd name="T43" fmla="*/ 535 h 1057"/>
                <a:gd name="T44" fmla="*/ 425 w 886"/>
                <a:gd name="T45" fmla="*/ 535 h 1057"/>
                <a:gd name="T46" fmla="*/ 385 w 886"/>
                <a:gd name="T47" fmla="*/ 575 h 1057"/>
                <a:gd name="T48" fmla="*/ 358 w 886"/>
                <a:gd name="T49" fmla="*/ 631 h 1057"/>
                <a:gd name="T50" fmla="*/ 365 w 886"/>
                <a:gd name="T51" fmla="*/ 703 h 1057"/>
                <a:gd name="T52" fmla="*/ 389 w 886"/>
                <a:gd name="T53" fmla="*/ 790 h 1057"/>
                <a:gd name="T54" fmla="*/ 353 w 886"/>
                <a:gd name="T55" fmla="*/ 968 h 1057"/>
                <a:gd name="T56" fmla="*/ 293 w 886"/>
                <a:gd name="T57" fmla="*/ 1090 h 1057"/>
                <a:gd name="T58" fmla="*/ 282 w 886"/>
                <a:gd name="T59" fmla="*/ 1127 h 1057"/>
                <a:gd name="T60" fmla="*/ 257 w 886"/>
                <a:gd name="T61" fmla="*/ 1102 h 1057"/>
                <a:gd name="T62" fmla="*/ 222 w 886"/>
                <a:gd name="T63" fmla="*/ 1052 h 1057"/>
                <a:gd name="T64" fmla="*/ 182 w 886"/>
                <a:gd name="T65" fmla="*/ 1024 h 1057"/>
                <a:gd name="T66" fmla="*/ 143 w 886"/>
                <a:gd name="T67" fmla="*/ 974 h 1057"/>
                <a:gd name="T68" fmla="*/ 107 w 886"/>
                <a:gd name="T69" fmla="*/ 1001 h 1057"/>
                <a:gd name="T70" fmla="*/ 60 w 886"/>
                <a:gd name="T71" fmla="*/ 980 h 1057"/>
                <a:gd name="T72" fmla="*/ 36 w 886"/>
                <a:gd name="T73" fmla="*/ 968 h 1057"/>
                <a:gd name="T74" fmla="*/ 0 w 886"/>
                <a:gd name="T75" fmla="*/ 924 h 1057"/>
                <a:gd name="T76" fmla="*/ 33 w 886"/>
                <a:gd name="T77" fmla="*/ 879 h 1057"/>
                <a:gd name="T78" fmla="*/ 36 w 886"/>
                <a:gd name="T79" fmla="*/ 821 h 1057"/>
                <a:gd name="T80" fmla="*/ 36 w 886"/>
                <a:gd name="T81" fmla="*/ 765 h 1057"/>
                <a:gd name="T82" fmla="*/ 37 w 886"/>
                <a:gd name="T83" fmla="*/ 667 h 1057"/>
                <a:gd name="T84" fmla="*/ 72 w 886"/>
                <a:gd name="T85" fmla="*/ 612 h 1057"/>
                <a:gd name="T86" fmla="*/ 132 w 886"/>
                <a:gd name="T87" fmla="*/ 624 h 1057"/>
                <a:gd name="T88" fmla="*/ 134 w 886"/>
                <a:gd name="T89" fmla="*/ 559 h 1057"/>
                <a:gd name="T90" fmla="*/ 147 w 886"/>
                <a:gd name="T91" fmla="*/ 527 h 1057"/>
                <a:gd name="T92" fmla="*/ 159 w 886"/>
                <a:gd name="T93" fmla="*/ 484 h 1057"/>
                <a:gd name="T94" fmla="*/ 179 w 886"/>
                <a:gd name="T95" fmla="*/ 453 h 1057"/>
                <a:gd name="T96" fmla="*/ 214 w 886"/>
                <a:gd name="T97" fmla="*/ 496 h 1057"/>
                <a:gd name="T98" fmla="*/ 226 w 886"/>
                <a:gd name="T99" fmla="*/ 465 h 1057"/>
                <a:gd name="T100" fmla="*/ 229 w 886"/>
                <a:gd name="T101" fmla="*/ 440 h 1057"/>
                <a:gd name="T102" fmla="*/ 229 w 886"/>
                <a:gd name="T103" fmla="*/ 368 h 1057"/>
                <a:gd name="T104" fmla="*/ 222 w 886"/>
                <a:gd name="T105" fmla="*/ 343 h 1057"/>
                <a:gd name="T106" fmla="*/ 203 w 886"/>
                <a:gd name="T107" fmla="*/ 343 h 1057"/>
                <a:gd name="T108" fmla="*/ 203 w 886"/>
                <a:gd name="T109" fmla="*/ 275 h 1057"/>
                <a:gd name="T110" fmla="*/ 211 w 886"/>
                <a:gd name="T111" fmla="*/ 241 h 1057"/>
                <a:gd name="T112" fmla="*/ 226 w 886"/>
                <a:gd name="T113" fmla="*/ 184 h 1057"/>
                <a:gd name="T114" fmla="*/ 226 w 886"/>
                <a:gd name="T115" fmla="*/ 147 h 1057"/>
                <a:gd name="T116" fmla="*/ 219 w 886"/>
                <a:gd name="T117" fmla="*/ 75 h 1057"/>
                <a:gd name="T118" fmla="*/ 242 w 886"/>
                <a:gd name="T119" fmla="*/ 0 h 1057"/>
                <a:gd name="T120" fmla="*/ 250 w 886"/>
                <a:gd name="T121" fmla="*/ 0 h 1057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</a:gdLst>
              <a:ahLst/>
              <a:cxnLst>
                <a:cxn ang="T122">
                  <a:pos x="T0" y="T1"/>
                </a:cxn>
                <a:cxn ang="T123">
                  <a:pos x="T2" y="T3"/>
                </a:cxn>
                <a:cxn ang="T124">
                  <a:pos x="T4" y="T5"/>
                </a:cxn>
                <a:cxn ang="T125">
                  <a:pos x="T6" y="T7"/>
                </a:cxn>
                <a:cxn ang="T126">
                  <a:pos x="T8" y="T9"/>
                </a:cxn>
                <a:cxn ang="T127">
                  <a:pos x="T10" y="T11"/>
                </a:cxn>
                <a:cxn ang="T128">
                  <a:pos x="T12" y="T13"/>
                </a:cxn>
                <a:cxn ang="T129">
                  <a:pos x="T14" y="T15"/>
                </a:cxn>
                <a:cxn ang="T130">
                  <a:pos x="T16" y="T17"/>
                </a:cxn>
                <a:cxn ang="T131">
                  <a:pos x="T18" y="T19"/>
                </a:cxn>
                <a:cxn ang="T132">
                  <a:pos x="T20" y="T21"/>
                </a:cxn>
                <a:cxn ang="T133">
                  <a:pos x="T22" y="T23"/>
                </a:cxn>
                <a:cxn ang="T134">
                  <a:pos x="T24" y="T25"/>
                </a:cxn>
                <a:cxn ang="T135">
                  <a:pos x="T26" y="T27"/>
                </a:cxn>
                <a:cxn ang="T136">
                  <a:pos x="T28" y="T29"/>
                </a:cxn>
                <a:cxn ang="T137">
                  <a:pos x="T30" y="T31"/>
                </a:cxn>
                <a:cxn ang="T138">
                  <a:pos x="T32" y="T33"/>
                </a:cxn>
                <a:cxn ang="T139">
                  <a:pos x="T34" y="T35"/>
                </a:cxn>
                <a:cxn ang="T140">
                  <a:pos x="T36" y="T37"/>
                </a:cxn>
                <a:cxn ang="T141">
                  <a:pos x="T38" y="T39"/>
                </a:cxn>
                <a:cxn ang="T142">
                  <a:pos x="T40" y="T41"/>
                </a:cxn>
                <a:cxn ang="T143">
                  <a:pos x="T42" y="T43"/>
                </a:cxn>
                <a:cxn ang="T144">
                  <a:pos x="T44" y="T45"/>
                </a:cxn>
                <a:cxn ang="T145">
                  <a:pos x="T46" y="T47"/>
                </a:cxn>
                <a:cxn ang="T146">
                  <a:pos x="T48" y="T49"/>
                </a:cxn>
                <a:cxn ang="T147">
                  <a:pos x="T50" y="T51"/>
                </a:cxn>
                <a:cxn ang="T148">
                  <a:pos x="T52" y="T53"/>
                </a:cxn>
                <a:cxn ang="T149">
                  <a:pos x="T54" y="T55"/>
                </a:cxn>
                <a:cxn ang="T150">
                  <a:pos x="T56" y="T57"/>
                </a:cxn>
                <a:cxn ang="T151">
                  <a:pos x="T58" y="T59"/>
                </a:cxn>
                <a:cxn ang="T152">
                  <a:pos x="T60" y="T61"/>
                </a:cxn>
                <a:cxn ang="T153">
                  <a:pos x="T62" y="T63"/>
                </a:cxn>
                <a:cxn ang="T154">
                  <a:pos x="T64" y="T65"/>
                </a:cxn>
                <a:cxn ang="T155">
                  <a:pos x="T66" y="T67"/>
                </a:cxn>
                <a:cxn ang="T156">
                  <a:pos x="T68" y="T69"/>
                </a:cxn>
                <a:cxn ang="T157">
                  <a:pos x="T70" y="T71"/>
                </a:cxn>
                <a:cxn ang="T158">
                  <a:pos x="T72" y="T73"/>
                </a:cxn>
                <a:cxn ang="T159">
                  <a:pos x="T74" y="T75"/>
                </a:cxn>
                <a:cxn ang="T160">
                  <a:pos x="T76" y="T77"/>
                </a:cxn>
                <a:cxn ang="T161">
                  <a:pos x="T78" y="T79"/>
                </a:cxn>
                <a:cxn ang="T162">
                  <a:pos x="T80" y="T81"/>
                </a:cxn>
                <a:cxn ang="T163">
                  <a:pos x="T82" y="T83"/>
                </a:cxn>
                <a:cxn ang="T164">
                  <a:pos x="T84" y="T85"/>
                </a:cxn>
                <a:cxn ang="T165">
                  <a:pos x="T86" y="T87"/>
                </a:cxn>
                <a:cxn ang="T166">
                  <a:pos x="T88" y="T89"/>
                </a:cxn>
                <a:cxn ang="T167">
                  <a:pos x="T90" y="T91"/>
                </a:cxn>
                <a:cxn ang="T168">
                  <a:pos x="T92" y="T93"/>
                </a:cxn>
                <a:cxn ang="T169">
                  <a:pos x="T94" y="T95"/>
                </a:cxn>
                <a:cxn ang="T170">
                  <a:pos x="T96" y="T97"/>
                </a:cxn>
                <a:cxn ang="T171">
                  <a:pos x="T98" y="T99"/>
                </a:cxn>
                <a:cxn ang="T172">
                  <a:pos x="T100" y="T101"/>
                </a:cxn>
                <a:cxn ang="T173">
                  <a:pos x="T102" y="T103"/>
                </a:cxn>
                <a:cxn ang="T174">
                  <a:pos x="T104" y="T105"/>
                </a:cxn>
                <a:cxn ang="T175">
                  <a:pos x="T106" y="T107"/>
                </a:cxn>
                <a:cxn ang="T176">
                  <a:pos x="T108" y="T109"/>
                </a:cxn>
                <a:cxn ang="T177">
                  <a:pos x="T110" y="T111"/>
                </a:cxn>
                <a:cxn ang="T178">
                  <a:pos x="T112" y="T113"/>
                </a:cxn>
                <a:cxn ang="T179">
                  <a:pos x="T114" y="T115"/>
                </a:cxn>
                <a:cxn ang="T180">
                  <a:pos x="T116" y="T117"/>
                </a:cxn>
                <a:cxn ang="T181">
                  <a:pos x="T118" y="T119"/>
                </a:cxn>
                <a:cxn ang="T182">
                  <a:pos x="T120" y="T121"/>
                </a:cxn>
              </a:cxnLst>
              <a:rect l="0" t="0" r="r" b="b"/>
              <a:pathLst>
                <a:path w="886" h="1057">
                  <a:moveTo>
                    <a:pt x="370" y="0"/>
                  </a:moveTo>
                  <a:cubicBezTo>
                    <a:pt x="376" y="6"/>
                    <a:pt x="376" y="0"/>
                    <a:pt x="376" y="12"/>
                  </a:cubicBezTo>
                  <a:cubicBezTo>
                    <a:pt x="376" y="19"/>
                    <a:pt x="364" y="25"/>
                    <a:pt x="364" y="37"/>
                  </a:cubicBezTo>
                  <a:cubicBezTo>
                    <a:pt x="393" y="37"/>
                    <a:pt x="405" y="44"/>
                    <a:pt x="411" y="68"/>
                  </a:cubicBezTo>
                  <a:cubicBezTo>
                    <a:pt x="422" y="81"/>
                    <a:pt x="417" y="93"/>
                    <a:pt x="422" y="112"/>
                  </a:cubicBezTo>
                  <a:cubicBezTo>
                    <a:pt x="428" y="124"/>
                    <a:pt x="452" y="118"/>
                    <a:pt x="452" y="137"/>
                  </a:cubicBezTo>
                  <a:cubicBezTo>
                    <a:pt x="452" y="149"/>
                    <a:pt x="452" y="155"/>
                    <a:pt x="452" y="155"/>
                  </a:cubicBezTo>
                  <a:cubicBezTo>
                    <a:pt x="452" y="187"/>
                    <a:pt x="469" y="199"/>
                    <a:pt x="499" y="211"/>
                  </a:cubicBezTo>
                  <a:cubicBezTo>
                    <a:pt x="499" y="230"/>
                    <a:pt x="493" y="236"/>
                    <a:pt x="493" y="255"/>
                  </a:cubicBezTo>
                  <a:cubicBezTo>
                    <a:pt x="493" y="298"/>
                    <a:pt x="493" y="311"/>
                    <a:pt x="493" y="348"/>
                  </a:cubicBezTo>
                  <a:cubicBezTo>
                    <a:pt x="493" y="361"/>
                    <a:pt x="493" y="379"/>
                    <a:pt x="516" y="379"/>
                  </a:cubicBezTo>
                  <a:cubicBezTo>
                    <a:pt x="552" y="379"/>
                    <a:pt x="563" y="323"/>
                    <a:pt x="598" y="323"/>
                  </a:cubicBezTo>
                  <a:cubicBezTo>
                    <a:pt x="604" y="323"/>
                    <a:pt x="610" y="342"/>
                    <a:pt x="628" y="342"/>
                  </a:cubicBezTo>
                  <a:cubicBezTo>
                    <a:pt x="634" y="317"/>
                    <a:pt x="657" y="305"/>
                    <a:pt x="663" y="274"/>
                  </a:cubicBezTo>
                  <a:cubicBezTo>
                    <a:pt x="675" y="224"/>
                    <a:pt x="657" y="187"/>
                    <a:pt x="716" y="187"/>
                  </a:cubicBezTo>
                  <a:cubicBezTo>
                    <a:pt x="757" y="187"/>
                    <a:pt x="751" y="242"/>
                    <a:pt x="786" y="242"/>
                  </a:cubicBezTo>
                  <a:cubicBezTo>
                    <a:pt x="798" y="242"/>
                    <a:pt x="798" y="236"/>
                    <a:pt x="804" y="224"/>
                  </a:cubicBezTo>
                  <a:lnTo>
                    <a:pt x="821" y="224"/>
                  </a:lnTo>
                  <a:cubicBezTo>
                    <a:pt x="833" y="236"/>
                    <a:pt x="833" y="242"/>
                    <a:pt x="839" y="261"/>
                  </a:cubicBezTo>
                  <a:cubicBezTo>
                    <a:pt x="845" y="274"/>
                    <a:pt x="868" y="286"/>
                    <a:pt x="880" y="298"/>
                  </a:cubicBezTo>
                  <a:lnTo>
                    <a:pt x="886" y="305"/>
                  </a:lnTo>
                  <a:cubicBezTo>
                    <a:pt x="874" y="311"/>
                    <a:pt x="874" y="317"/>
                    <a:pt x="857" y="317"/>
                  </a:cubicBezTo>
                  <a:cubicBezTo>
                    <a:pt x="851" y="317"/>
                    <a:pt x="839" y="317"/>
                    <a:pt x="839" y="317"/>
                  </a:cubicBezTo>
                  <a:cubicBezTo>
                    <a:pt x="833" y="317"/>
                    <a:pt x="821" y="317"/>
                    <a:pt x="821" y="323"/>
                  </a:cubicBezTo>
                  <a:cubicBezTo>
                    <a:pt x="821" y="336"/>
                    <a:pt x="821" y="361"/>
                    <a:pt x="821" y="379"/>
                  </a:cubicBezTo>
                  <a:cubicBezTo>
                    <a:pt x="821" y="392"/>
                    <a:pt x="845" y="392"/>
                    <a:pt x="863" y="398"/>
                  </a:cubicBezTo>
                  <a:cubicBezTo>
                    <a:pt x="857" y="404"/>
                    <a:pt x="857" y="404"/>
                    <a:pt x="857" y="410"/>
                  </a:cubicBezTo>
                  <a:cubicBezTo>
                    <a:pt x="857" y="417"/>
                    <a:pt x="857" y="423"/>
                    <a:pt x="863" y="429"/>
                  </a:cubicBezTo>
                  <a:cubicBezTo>
                    <a:pt x="845" y="435"/>
                    <a:pt x="839" y="460"/>
                    <a:pt x="821" y="460"/>
                  </a:cubicBezTo>
                  <a:cubicBezTo>
                    <a:pt x="810" y="460"/>
                    <a:pt x="810" y="454"/>
                    <a:pt x="798" y="454"/>
                  </a:cubicBezTo>
                  <a:lnTo>
                    <a:pt x="804" y="441"/>
                  </a:lnTo>
                  <a:lnTo>
                    <a:pt x="804" y="429"/>
                  </a:lnTo>
                  <a:cubicBezTo>
                    <a:pt x="763" y="429"/>
                    <a:pt x="769" y="485"/>
                    <a:pt x="739" y="497"/>
                  </a:cubicBezTo>
                  <a:cubicBezTo>
                    <a:pt x="733" y="504"/>
                    <a:pt x="739" y="522"/>
                    <a:pt x="722" y="522"/>
                  </a:cubicBezTo>
                  <a:cubicBezTo>
                    <a:pt x="716" y="522"/>
                    <a:pt x="710" y="510"/>
                    <a:pt x="710" y="510"/>
                  </a:cubicBezTo>
                  <a:cubicBezTo>
                    <a:pt x="704" y="510"/>
                    <a:pt x="698" y="522"/>
                    <a:pt x="692" y="522"/>
                  </a:cubicBezTo>
                  <a:cubicBezTo>
                    <a:pt x="675" y="522"/>
                    <a:pt x="675" y="510"/>
                    <a:pt x="675" y="504"/>
                  </a:cubicBezTo>
                  <a:cubicBezTo>
                    <a:pt x="663" y="510"/>
                    <a:pt x="657" y="516"/>
                    <a:pt x="645" y="516"/>
                  </a:cubicBezTo>
                  <a:cubicBezTo>
                    <a:pt x="640" y="516"/>
                    <a:pt x="628" y="504"/>
                    <a:pt x="628" y="504"/>
                  </a:cubicBezTo>
                  <a:cubicBezTo>
                    <a:pt x="616" y="510"/>
                    <a:pt x="622" y="535"/>
                    <a:pt x="616" y="535"/>
                  </a:cubicBezTo>
                  <a:cubicBezTo>
                    <a:pt x="598" y="541"/>
                    <a:pt x="581" y="535"/>
                    <a:pt x="569" y="535"/>
                  </a:cubicBezTo>
                  <a:cubicBezTo>
                    <a:pt x="557" y="541"/>
                    <a:pt x="569" y="553"/>
                    <a:pt x="563" y="560"/>
                  </a:cubicBezTo>
                  <a:cubicBezTo>
                    <a:pt x="552" y="572"/>
                    <a:pt x="528" y="572"/>
                    <a:pt x="528" y="591"/>
                  </a:cubicBezTo>
                  <a:cubicBezTo>
                    <a:pt x="528" y="609"/>
                    <a:pt x="552" y="616"/>
                    <a:pt x="557" y="622"/>
                  </a:cubicBezTo>
                  <a:cubicBezTo>
                    <a:pt x="546" y="634"/>
                    <a:pt x="540" y="647"/>
                    <a:pt x="540" y="659"/>
                  </a:cubicBezTo>
                  <a:cubicBezTo>
                    <a:pt x="540" y="678"/>
                    <a:pt x="546" y="690"/>
                    <a:pt x="557" y="696"/>
                  </a:cubicBezTo>
                  <a:cubicBezTo>
                    <a:pt x="563" y="715"/>
                    <a:pt x="557" y="734"/>
                    <a:pt x="575" y="740"/>
                  </a:cubicBezTo>
                  <a:cubicBezTo>
                    <a:pt x="569" y="777"/>
                    <a:pt x="563" y="846"/>
                    <a:pt x="563" y="846"/>
                  </a:cubicBezTo>
                  <a:cubicBezTo>
                    <a:pt x="563" y="846"/>
                    <a:pt x="540" y="889"/>
                    <a:pt x="522" y="908"/>
                  </a:cubicBezTo>
                  <a:cubicBezTo>
                    <a:pt x="499" y="920"/>
                    <a:pt x="481" y="939"/>
                    <a:pt x="481" y="964"/>
                  </a:cubicBezTo>
                  <a:cubicBezTo>
                    <a:pt x="475" y="1007"/>
                    <a:pt x="434" y="995"/>
                    <a:pt x="434" y="1020"/>
                  </a:cubicBezTo>
                  <a:cubicBezTo>
                    <a:pt x="434" y="1026"/>
                    <a:pt x="440" y="1032"/>
                    <a:pt x="440" y="1038"/>
                  </a:cubicBezTo>
                  <a:cubicBezTo>
                    <a:pt x="428" y="1045"/>
                    <a:pt x="417" y="1045"/>
                    <a:pt x="417" y="1057"/>
                  </a:cubicBezTo>
                  <a:cubicBezTo>
                    <a:pt x="399" y="1057"/>
                    <a:pt x="411" y="1051"/>
                    <a:pt x="405" y="1045"/>
                  </a:cubicBezTo>
                  <a:cubicBezTo>
                    <a:pt x="399" y="1032"/>
                    <a:pt x="393" y="1032"/>
                    <a:pt x="381" y="1032"/>
                  </a:cubicBezTo>
                  <a:cubicBezTo>
                    <a:pt x="370" y="1032"/>
                    <a:pt x="370" y="1020"/>
                    <a:pt x="364" y="1013"/>
                  </a:cubicBezTo>
                  <a:cubicBezTo>
                    <a:pt x="358" y="995"/>
                    <a:pt x="340" y="1001"/>
                    <a:pt x="329" y="982"/>
                  </a:cubicBezTo>
                  <a:cubicBezTo>
                    <a:pt x="317" y="982"/>
                    <a:pt x="317" y="982"/>
                    <a:pt x="311" y="982"/>
                  </a:cubicBezTo>
                  <a:cubicBezTo>
                    <a:pt x="293" y="982"/>
                    <a:pt x="288" y="970"/>
                    <a:pt x="270" y="958"/>
                  </a:cubicBezTo>
                  <a:cubicBezTo>
                    <a:pt x="252" y="951"/>
                    <a:pt x="241" y="958"/>
                    <a:pt x="229" y="945"/>
                  </a:cubicBezTo>
                  <a:cubicBezTo>
                    <a:pt x="223" y="939"/>
                    <a:pt x="229" y="914"/>
                    <a:pt x="211" y="914"/>
                  </a:cubicBezTo>
                  <a:cubicBezTo>
                    <a:pt x="194" y="914"/>
                    <a:pt x="194" y="933"/>
                    <a:pt x="182" y="945"/>
                  </a:cubicBezTo>
                  <a:cubicBezTo>
                    <a:pt x="176" y="945"/>
                    <a:pt x="164" y="945"/>
                    <a:pt x="158" y="939"/>
                  </a:cubicBezTo>
                  <a:cubicBezTo>
                    <a:pt x="153" y="939"/>
                    <a:pt x="153" y="945"/>
                    <a:pt x="141" y="945"/>
                  </a:cubicBezTo>
                  <a:cubicBezTo>
                    <a:pt x="123" y="945"/>
                    <a:pt x="106" y="933"/>
                    <a:pt x="88" y="920"/>
                  </a:cubicBezTo>
                  <a:cubicBezTo>
                    <a:pt x="76" y="914"/>
                    <a:pt x="82" y="902"/>
                    <a:pt x="65" y="902"/>
                  </a:cubicBezTo>
                  <a:cubicBezTo>
                    <a:pt x="59" y="902"/>
                    <a:pt x="53" y="908"/>
                    <a:pt x="53" y="908"/>
                  </a:cubicBezTo>
                  <a:cubicBezTo>
                    <a:pt x="35" y="908"/>
                    <a:pt x="23" y="877"/>
                    <a:pt x="12" y="870"/>
                  </a:cubicBezTo>
                  <a:cubicBezTo>
                    <a:pt x="6" y="870"/>
                    <a:pt x="0" y="864"/>
                    <a:pt x="0" y="864"/>
                  </a:cubicBezTo>
                  <a:cubicBezTo>
                    <a:pt x="0" y="858"/>
                    <a:pt x="23" y="839"/>
                    <a:pt x="23" y="839"/>
                  </a:cubicBezTo>
                  <a:cubicBezTo>
                    <a:pt x="41" y="839"/>
                    <a:pt x="47" y="839"/>
                    <a:pt x="47" y="821"/>
                  </a:cubicBezTo>
                  <a:cubicBezTo>
                    <a:pt x="47" y="815"/>
                    <a:pt x="41" y="808"/>
                    <a:pt x="41" y="802"/>
                  </a:cubicBezTo>
                  <a:cubicBezTo>
                    <a:pt x="41" y="790"/>
                    <a:pt x="53" y="783"/>
                    <a:pt x="53" y="771"/>
                  </a:cubicBezTo>
                  <a:cubicBezTo>
                    <a:pt x="53" y="759"/>
                    <a:pt x="41" y="752"/>
                    <a:pt x="41" y="746"/>
                  </a:cubicBezTo>
                  <a:cubicBezTo>
                    <a:pt x="41" y="740"/>
                    <a:pt x="53" y="721"/>
                    <a:pt x="53" y="715"/>
                  </a:cubicBezTo>
                  <a:cubicBezTo>
                    <a:pt x="70" y="709"/>
                    <a:pt x="68" y="690"/>
                    <a:pt x="74" y="672"/>
                  </a:cubicBezTo>
                  <a:cubicBezTo>
                    <a:pt x="74" y="653"/>
                    <a:pt x="56" y="646"/>
                    <a:pt x="56" y="627"/>
                  </a:cubicBezTo>
                  <a:cubicBezTo>
                    <a:pt x="56" y="602"/>
                    <a:pt x="65" y="572"/>
                    <a:pt x="88" y="572"/>
                  </a:cubicBezTo>
                  <a:cubicBezTo>
                    <a:pt x="94" y="572"/>
                    <a:pt x="100" y="572"/>
                    <a:pt x="106" y="572"/>
                  </a:cubicBezTo>
                  <a:cubicBezTo>
                    <a:pt x="135" y="572"/>
                    <a:pt x="135" y="541"/>
                    <a:pt x="153" y="541"/>
                  </a:cubicBezTo>
                  <a:cubicBezTo>
                    <a:pt x="176" y="541"/>
                    <a:pt x="164" y="584"/>
                    <a:pt x="194" y="584"/>
                  </a:cubicBezTo>
                  <a:cubicBezTo>
                    <a:pt x="199" y="584"/>
                    <a:pt x="194" y="572"/>
                    <a:pt x="194" y="560"/>
                  </a:cubicBezTo>
                  <a:cubicBezTo>
                    <a:pt x="194" y="547"/>
                    <a:pt x="199" y="522"/>
                    <a:pt x="199" y="522"/>
                  </a:cubicBezTo>
                  <a:cubicBezTo>
                    <a:pt x="205" y="516"/>
                    <a:pt x="211" y="522"/>
                    <a:pt x="211" y="516"/>
                  </a:cubicBezTo>
                  <a:cubicBezTo>
                    <a:pt x="217" y="510"/>
                    <a:pt x="211" y="504"/>
                    <a:pt x="217" y="497"/>
                  </a:cubicBezTo>
                  <a:cubicBezTo>
                    <a:pt x="229" y="491"/>
                    <a:pt x="246" y="479"/>
                    <a:pt x="246" y="466"/>
                  </a:cubicBezTo>
                  <a:cubicBezTo>
                    <a:pt x="246" y="460"/>
                    <a:pt x="241" y="460"/>
                    <a:pt x="235" y="454"/>
                  </a:cubicBezTo>
                  <a:cubicBezTo>
                    <a:pt x="235" y="454"/>
                    <a:pt x="235" y="454"/>
                    <a:pt x="235" y="448"/>
                  </a:cubicBezTo>
                  <a:cubicBezTo>
                    <a:pt x="235" y="435"/>
                    <a:pt x="252" y="423"/>
                    <a:pt x="264" y="423"/>
                  </a:cubicBezTo>
                  <a:cubicBezTo>
                    <a:pt x="270" y="423"/>
                    <a:pt x="270" y="435"/>
                    <a:pt x="270" y="441"/>
                  </a:cubicBezTo>
                  <a:cubicBezTo>
                    <a:pt x="270" y="441"/>
                    <a:pt x="311" y="466"/>
                    <a:pt x="317" y="466"/>
                  </a:cubicBezTo>
                  <a:cubicBezTo>
                    <a:pt x="329" y="466"/>
                    <a:pt x="334" y="454"/>
                    <a:pt x="334" y="448"/>
                  </a:cubicBezTo>
                  <a:cubicBezTo>
                    <a:pt x="334" y="448"/>
                    <a:pt x="334" y="441"/>
                    <a:pt x="334" y="435"/>
                  </a:cubicBezTo>
                  <a:cubicBezTo>
                    <a:pt x="334" y="429"/>
                    <a:pt x="340" y="423"/>
                    <a:pt x="340" y="423"/>
                  </a:cubicBezTo>
                  <a:cubicBezTo>
                    <a:pt x="340" y="417"/>
                    <a:pt x="340" y="417"/>
                    <a:pt x="340" y="410"/>
                  </a:cubicBezTo>
                  <a:cubicBezTo>
                    <a:pt x="340" y="398"/>
                    <a:pt x="317" y="392"/>
                    <a:pt x="317" y="385"/>
                  </a:cubicBezTo>
                  <a:cubicBezTo>
                    <a:pt x="317" y="367"/>
                    <a:pt x="340" y="361"/>
                    <a:pt x="340" y="348"/>
                  </a:cubicBezTo>
                  <a:cubicBezTo>
                    <a:pt x="340" y="336"/>
                    <a:pt x="329" y="336"/>
                    <a:pt x="329" y="323"/>
                  </a:cubicBezTo>
                  <a:lnTo>
                    <a:pt x="299" y="323"/>
                  </a:lnTo>
                  <a:cubicBezTo>
                    <a:pt x="288" y="317"/>
                    <a:pt x="288" y="305"/>
                    <a:pt x="288" y="286"/>
                  </a:cubicBezTo>
                  <a:cubicBezTo>
                    <a:pt x="288" y="267"/>
                    <a:pt x="299" y="267"/>
                    <a:pt x="299" y="255"/>
                  </a:cubicBezTo>
                  <a:cubicBezTo>
                    <a:pt x="293" y="249"/>
                    <a:pt x="293" y="249"/>
                    <a:pt x="288" y="242"/>
                  </a:cubicBezTo>
                  <a:cubicBezTo>
                    <a:pt x="305" y="236"/>
                    <a:pt x="299" y="230"/>
                    <a:pt x="311" y="224"/>
                  </a:cubicBezTo>
                  <a:cubicBezTo>
                    <a:pt x="317" y="218"/>
                    <a:pt x="323" y="218"/>
                    <a:pt x="323" y="211"/>
                  </a:cubicBezTo>
                  <a:cubicBezTo>
                    <a:pt x="323" y="193"/>
                    <a:pt x="334" y="187"/>
                    <a:pt x="334" y="174"/>
                  </a:cubicBezTo>
                  <a:cubicBezTo>
                    <a:pt x="334" y="168"/>
                    <a:pt x="323" y="168"/>
                    <a:pt x="323" y="155"/>
                  </a:cubicBezTo>
                  <a:cubicBezTo>
                    <a:pt x="323" y="149"/>
                    <a:pt x="334" y="143"/>
                    <a:pt x="334" y="137"/>
                  </a:cubicBezTo>
                  <a:cubicBezTo>
                    <a:pt x="334" y="118"/>
                    <a:pt x="311" y="118"/>
                    <a:pt x="311" y="99"/>
                  </a:cubicBezTo>
                  <a:cubicBezTo>
                    <a:pt x="311" y="87"/>
                    <a:pt x="323" y="81"/>
                    <a:pt x="323" y="75"/>
                  </a:cubicBezTo>
                  <a:cubicBezTo>
                    <a:pt x="323" y="62"/>
                    <a:pt x="311" y="62"/>
                    <a:pt x="311" y="44"/>
                  </a:cubicBezTo>
                  <a:cubicBezTo>
                    <a:pt x="311" y="19"/>
                    <a:pt x="352" y="25"/>
                    <a:pt x="358" y="0"/>
                  </a:cubicBezTo>
                  <a:lnTo>
                    <a:pt x="370" y="0"/>
                  </a:lnTo>
                </a:path>
              </a:pathLst>
            </a:custGeom>
            <a:solidFill>
              <a:schemeClr val="accent6">
                <a:lumMod val="75000"/>
              </a:schemeClr>
            </a:solidFill>
            <a:ln w="6350" cmpd="sng">
              <a:solidFill>
                <a:srgbClr val="60606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ru-RU" dirty="0"/>
            </a:p>
          </p:txBody>
        </p:sp>
        <p:sp>
          <p:nvSpPr>
            <p:cNvPr id="458" name="Freeform 491"/>
            <p:cNvSpPr>
              <a:spLocks/>
            </p:cNvSpPr>
            <p:nvPr/>
          </p:nvSpPr>
          <p:spPr bwMode="auto">
            <a:xfrm>
              <a:off x="5881688" y="3870424"/>
              <a:ext cx="833438" cy="1352550"/>
            </a:xfrm>
            <a:custGeom>
              <a:avLst/>
              <a:gdLst>
                <a:gd name="T0" fmla="*/ 1514004461 w 93"/>
                <a:gd name="T1" fmla="*/ 0 h 136"/>
                <a:gd name="T2" fmla="*/ 1514004461 w 93"/>
                <a:gd name="T3" fmla="*/ 0 h 136"/>
                <a:gd name="T4" fmla="*/ 1514004461 w 93"/>
                <a:gd name="T5" fmla="*/ 0 h 136"/>
                <a:gd name="T6" fmla="*/ 1938974422 w 93"/>
                <a:gd name="T7" fmla="*/ 1307320371 h 136"/>
                <a:gd name="T8" fmla="*/ 1938974422 w 93"/>
                <a:gd name="T9" fmla="*/ 1679576393 h 136"/>
                <a:gd name="T10" fmla="*/ 2073086174 w 93"/>
                <a:gd name="T11" fmla="*/ 1857541551 h 136"/>
                <a:gd name="T12" fmla="*/ 2137009536 w 93"/>
                <a:gd name="T13" fmla="*/ 2052191087 h 136"/>
                <a:gd name="T14" fmla="*/ 2147483647 w 93"/>
                <a:gd name="T15" fmla="*/ 2147483647 h 136"/>
                <a:gd name="T16" fmla="*/ 2147483647 w 93"/>
                <a:gd name="T17" fmla="*/ 2147483647 h 136"/>
                <a:gd name="T18" fmla="*/ 2147483647 w 93"/>
                <a:gd name="T19" fmla="*/ 2147483647 h 136"/>
                <a:gd name="T20" fmla="*/ 2147483647 w 93"/>
                <a:gd name="T21" fmla="*/ 2147483647 h 136"/>
                <a:gd name="T22" fmla="*/ 2147483647 w 93"/>
                <a:gd name="T23" fmla="*/ 2147483647 h 136"/>
                <a:gd name="T24" fmla="*/ 2147483647 w 93"/>
                <a:gd name="T25" fmla="*/ 2147483647 h 136"/>
                <a:gd name="T26" fmla="*/ 2147483647 w 93"/>
                <a:gd name="T27" fmla="*/ 2147483647 h 136"/>
                <a:gd name="T28" fmla="*/ 2147483647 w 93"/>
                <a:gd name="T29" fmla="*/ 2147483647 h 136"/>
                <a:gd name="T30" fmla="*/ 2147483647 w 93"/>
                <a:gd name="T31" fmla="*/ 2147483647 h 136"/>
                <a:gd name="T32" fmla="*/ 2147483647 w 93"/>
                <a:gd name="T33" fmla="*/ 2147483647 h 136"/>
                <a:gd name="T34" fmla="*/ 2147483647 w 93"/>
                <a:gd name="T35" fmla="*/ 2147483647 h 136"/>
                <a:gd name="T36" fmla="*/ 2147483647 w 93"/>
                <a:gd name="T37" fmla="*/ 2147483647 h 136"/>
                <a:gd name="T38" fmla="*/ 2147483647 w 93"/>
                <a:gd name="T39" fmla="*/ 2147483647 h 136"/>
                <a:gd name="T40" fmla="*/ 2147483647 w 93"/>
                <a:gd name="T41" fmla="*/ 2147483647 h 136"/>
                <a:gd name="T42" fmla="*/ 2147483647 w 93"/>
                <a:gd name="T43" fmla="*/ 2147483647 h 136"/>
                <a:gd name="T44" fmla="*/ 2147483647 w 93"/>
                <a:gd name="T45" fmla="*/ 2147483647 h 136"/>
                <a:gd name="T46" fmla="*/ 2002926213 w 93"/>
                <a:gd name="T47" fmla="*/ 2147483647 h 136"/>
                <a:gd name="T48" fmla="*/ 1577956247 w 93"/>
                <a:gd name="T49" fmla="*/ 2147483647 h 136"/>
                <a:gd name="T50" fmla="*/ 424970152 w 93"/>
                <a:gd name="T51" fmla="*/ 2147483647 h 136"/>
                <a:gd name="T52" fmla="*/ 0 w 93"/>
                <a:gd name="T53" fmla="*/ 2147483647 h 136"/>
                <a:gd name="T54" fmla="*/ 0 w 93"/>
                <a:gd name="T55" fmla="*/ 2147483647 h 136"/>
                <a:gd name="T56" fmla="*/ 0 w 93"/>
                <a:gd name="T57" fmla="*/ 2147483647 h 136"/>
                <a:gd name="T58" fmla="*/ 0 w 93"/>
                <a:gd name="T59" fmla="*/ 2147483647 h 136"/>
                <a:gd name="T60" fmla="*/ 162948484 w 93"/>
                <a:gd name="T61" fmla="*/ 2147483647 h 136"/>
                <a:gd name="T62" fmla="*/ 0 w 93"/>
                <a:gd name="T63" fmla="*/ 2147483647 h 136"/>
                <a:gd name="T64" fmla="*/ 99032325 w 93"/>
                <a:gd name="T65" fmla="*/ 2147483647 h 136"/>
                <a:gd name="T66" fmla="*/ 35080506 w 93"/>
                <a:gd name="T67" fmla="*/ 2147483647 h 136"/>
                <a:gd name="T68" fmla="*/ 233115620 w 93"/>
                <a:gd name="T69" fmla="*/ 2147483647 h 136"/>
                <a:gd name="T70" fmla="*/ 424970152 w 93"/>
                <a:gd name="T71" fmla="*/ 2147483647 h 136"/>
                <a:gd name="T72" fmla="*/ 594133795 w 93"/>
                <a:gd name="T73" fmla="*/ 2147483647 h 136"/>
                <a:gd name="T74" fmla="*/ 622999148 w 93"/>
                <a:gd name="T75" fmla="*/ 2147483647 h 136"/>
                <a:gd name="T76" fmla="*/ 855954315 w 93"/>
                <a:gd name="T77" fmla="*/ 2147483647 h 136"/>
                <a:gd name="T78" fmla="*/ 1153020671 w 93"/>
                <a:gd name="T79" fmla="*/ 2147483647 h 136"/>
                <a:gd name="T80" fmla="*/ 1280889733 w 93"/>
                <a:gd name="T81" fmla="*/ 2147483647 h 136"/>
                <a:gd name="T82" fmla="*/ 1082854590 w 93"/>
                <a:gd name="T83" fmla="*/ 2147483647 h 136"/>
                <a:gd name="T84" fmla="*/ 1216937914 w 93"/>
                <a:gd name="T85" fmla="*/ 2147483647 h 136"/>
                <a:gd name="T86" fmla="*/ 1478958498 w 93"/>
                <a:gd name="T87" fmla="*/ 2147483647 h 136"/>
                <a:gd name="T88" fmla="*/ 1613036758 w 93"/>
                <a:gd name="T89" fmla="*/ 2147483647 h 136"/>
                <a:gd name="T90" fmla="*/ 1478958498 w 93"/>
                <a:gd name="T91" fmla="*/ 2147483647 h 136"/>
                <a:gd name="T92" fmla="*/ 1280889733 w 93"/>
                <a:gd name="T93" fmla="*/ 2147483647 h 136"/>
                <a:gd name="T94" fmla="*/ 1181891951 w 93"/>
                <a:gd name="T95" fmla="*/ 2147483647 h 136"/>
                <a:gd name="T96" fmla="*/ 1053988340 w 93"/>
                <a:gd name="T97" fmla="*/ 2147483647 h 136"/>
                <a:gd name="T98" fmla="*/ 1018908919 w 93"/>
                <a:gd name="T99" fmla="*/ 2147483647 h 136"/>
                <a:gd name="T100" fmla="*/ 1053988340 w 93"/>
                <a:gd name="T101" fmla="*/ 2147483647 h 136"/>
                <a:gd name="T102" fmla="*/ 1181891951 w 93"/>
                <a:gd name="T103" fmla="*/ 2147483647 h 136"/>
                <a:gd name="T104" fmla="*/ 1415006679 w 93"/>
                <a:gd name="T105" fmla="*/ 1962065726 h 136"/>
                <a:gd name="T106" fmla="*/ 1379921138 w 93"/>
                <a:gd name="T107" fmla="*/ 1679576393 h 136"/>
                <a:gd name="T108" fmla="*/ 1415006679 w 93"/>
                <a:gd name="T109" fmla="*/ 1485285573 h 136"/>
                <a:gd name="T110" fmla="*/ 1181891951 w 93"/>
                <a:gd name="T111" fmla="*/ 1202796240 h 136"/>
                <a:gd name="T112" fmla="*/ 1181891951 w 93"/>
                <a:gd name="T113" fmla="*/ 372624073 h 136"/>
                <a:gd name="T114" fmla="*/ 1280889733 w 93"/>
                <a:gd name="T115" fmla="*/ 282487842 h 136"/>
                <a:gd name="T116" fmla="*/ 1379921138 w 93"/>
                <a:gd name="T117" fmla="*/ 282487842 h 136"/>
                <a:gd name="T118" fmla="*/ 1542875741 w 93"/>
                <a:gd name="T119" fmla="*/ 90136194 h 136"/>
                <a:gd name="T120" fmla="*/ 1542875741 w 93"/>
                <a:gd name="T121" fmla="*/ 90136194 h 136"/>
                <a:gd name="T122" fmla="*/ 1514004461 w 93"/>
                <a:gd name="T123" fmla="*/ 0 h 136"/>
                <a:gd name="T124" fmla="*/ 1514004461 w 93"/>
                <a:gd name="T125" fmla="*/ 0 h 1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60000 65536"/>
                <a:gd name="T187" fmla="*/ 0 60000 65536"/>
                <a:gd name="T188" fmla="*/ 0 60000 65536"/>
              </a:gdLst>
              <a:ahLst/>
              <a:cxnLst>
                <a:cxn ang="T126">
                  <a:pos x="T0" y="T1"/>
                </a:cxn>
                <a:cxn ang="T127">
                  <a:pos x="T2" y="T3"/>
                </a:cxn>
                <a:cxn ang="T128">
                  <a:pos x="T4" y="T5"/>
                </a:cxn>
                <a:cxn ang="T129">
                  <a:pos x="T6" y="T7"/>
                </a:cxn>
                <a:cxn ang="T130">
                  <a:pos x="T8" y="T9"/>
                </a:cxn>
                <a:cxn ang="T131">
                  <a:pos x="T10" y="T11"/>
                </a:cxn>
                <a:cxn ang="T132">
                  <a:pos x="T12" y="T13"/>
                </a:cxn>
                <a:cxn ang="T133">
                  <a:pos x="T14" y="T15"/>
                </a:cxn>
                <a:cxn ang="T134">
                  <a:pos x="T16" y="T17"/>
                </a:cxn>
                <a:cxn ang="T135">
                  <a:pos x="T18" y="T19"/>
                </a:cxn>
                <a:cxn ang="T136">
                  <a:pos x="T20" y="T21"/>
                </a:cxn>
                <a:cxn ang="T137">
                  <a:pos x="T22" y="T23"/>
                </a:cxn>
                <a:cxn ang="T138">
                  <a:pos x="T24" y="T25"/>
                </a:cxn>
                <a:cxn ang="T139">
                  <a:pos x="T26" y="T27"/>
                </a:cxn>
                <a:cxn ang="T140">
                  <a:pos x="T28" y="T29"/>
                </a:cxn>
                <a:cxn ang="T141">
                  <a:pos x="T30" y="T31"/>
                </a:cxn>
                <a:cxn ang="T142">
                  <a:pos x="T32" y="T33"/>
                </a:cxn>
                <a:cxn ang="T143">
                  <a:pos x="T34" y="T35"/>
                </a:cxn>
                <a:cxn ang="T144">
                  <a:pos x="T36" y="T37"/>
                </a:cxn>
                <a:cxn ang="T145">
                  <a:pos x="T38" y="T39"/>
                </a:cxn>
                <a:cxn ang="T146">
                  <a:pos x="T40" y="T41"/>
                </a:cxn>
                <a:cxn ang="T147">
                  <a:pos x="T42" y="T43"/>
                </a:cxn>
                <a:cxn ang="T148">
                  <a:pos x="T44" y="T45"/>
                </a:cxn>
                <a:cxn ang="T149">
                  <a:pos x="T46" y="T47"/>
                </a:cxn>
                <a:cxn ang="T150">
                  <a:pos x="T48" y="T49"/>
                </a:cxn>
                <a:cxn ang="T151">
                  <a:pos x="T50" y="T51"/>
                </a:cxn>
                <a:cxn ang="T152">
                  <a:pos x="T52" y="T53"/>
                </a:cxn>
                <a:cxn ang="T153">
                  <a:pos x="T54" y="T55"/>
                </a:cxn>
                <a:cxn ang="T154">
                  <a:pos x="T56" y="T57"/>
                </a:cxn>
                <a:cxn ang="T155">
                  <a:pos x="T58" y="T59"/>
                </a:cxn>
                <a:cxn ang="T156">
                  <a:pos x="T60" y="T61"/>
                </a:cxn>
                <a:cxn ang="T157">
                  <a:pos x="T62" y="T63"/>
                </a:cxn>
                <a:cxn ang="T158">
                  <a:pos x="T64" y="T65"/>
                </a:cxn>
                <a:cxn ang="T159">
                  <a:pos x="T66" y="T67"/>
                </a:cxn>
                <a:cxn ang="T160">
                  <a:pos x="T68" y="T69"/>
                </a:cxn>
                <a:cxn ang="T161">
                  <a:pos x="T70" y="T71"/>
                </a:cxn>
                <a:cxn ang="T162">
                  <a:pos x="T72" y="T73"/>
                </a:cxn>
                <a:cxn ang="T163">
                  <a:pos x="T74" y="T75"/>
                </a:cxn>
                <a:cxn ang="T164">
                  <a:pos x="T76" y="T77"/>
                </a:cxn>
                <a:cxn ang="T165">
                  <a:pos x="T78" y="T79"/>
                </a:cxn>
                <a:cxn ang="T166">
                  <a:pos x="T80" y="T81"/>
                </a:cxn>
                <a:cxn ang="T167">
                  <a:pos x="T82" y="T83"/>
                </a:cxn>
                <a:cxn ang="T168">
                  <a:pos x="T84" y="T85"/>
                </a:cxn>
                <a:cxn ang="T169">
                  <a:pos x="T86" y="T87"/>
                </a:cxn>
                <a:cxn ang="T170">
                  <a:pos x="T88" y="T89"/>
                </a:cxn>
                <a:cxn ang="T171">
                  <a:pos x="T90" y="T91"/>
                </a:cxn>
                <a:cxn ang="T172">
                  <a:pos x="T92" y="T93"/>
                </a:cxn>
                <a:cxn ang="T173">
                  <a:pos x="T94" y="T95"/>
                </a:cxn>
                <a:cxn ang="T174">
                  <a:pos x="T96" y="T97"/>
                </a:cxn>
                <a:cxn ang="T175">
                  <a:pos x="T98" y="T99"/>
                </a:cxn>
                <a:cxn ang="T176">
                  <a:pos x="T100" y="T101"/>
                </a:cxn>
                <a:cxn ang="T177">
                  <a:pos x="T102" y="T103"/>
                </a:cxn>
                <a:cxn ang="T178">
                  <a:pos x="T104" y="T105"/>
                </a:cxn>
                <a:cxn ang="T179">
                  <a:pos x="T106" y="T107"/>
                </a:cxn>
                <a:cxn ang="T180">
                  <a:pos x="T108" y="T109"/>
                </a:cxn>
                <a:cxn ang="T181">
                  <a:pos x="T110" y="T111"/>
                </a:cxn>
                <a:cxn ang="T182">
                  <a:pos x="T112" y="T113"/>
                </a:cxn>
                <a:cxn ang="T183">
                  <a:pos x="T114" y="T115"/>
                </a:cxn>
                <a:cxn ang="T184">
                  <a:pos x="T116" y="T117"/>
                </a:cxn>
                <a:cxn ang="T185">
                  <a:pos x="T118" y="T119"/>
                </a:cxn>
                <a:cxn ang="T186">
                  <a:pos x="T120" y="T121"/>
                </a:cxn>
                <a:cxn ang="T187">
                  <a:pos x="T122" y="T123"/>
                </a:cxn>
                <a:cxn ang="T188">
                  <a:pos x="T124" y="T125"/>
                </a:cxn>
              </a:cxnLst>
              <a:rect l="0" t="0" r="r" b="b"/>
              <a:pathLst>
                <a:path w="93" h="136">
                  <a:moveTo>
                    <a:pt x="46" y="0"/>
                  </a:moveTo>
                  <a:lnTo>
                    <a:pt x="46" y="0"/>
                  </a:lnTo>
                  <a:cubicBezTo>
                    <a:pt x="51" y="4"/>
                    <a:pt x="50" y="13"/>
                    <a:pt x="59" y="14"/>
                  </a:cubicBezTo>
                  <a:cubicBezTo>
                    <a:pt x="59" y="14"/>
                    <a:pt x="57" y="17"/>
                    <a:pt x="59" y="18"/>
                  </a:cubicBezTo>
                  <a:cubicBezTo>
                    <a:pt x="62" y="20"/>
                    <a:pt x="61" y="19"/>
                    <a:pt x="63" y="20"/>
                  </a:cubicBezTo>
                  <a:cubicBezTo>
                    <a:pt x="65" y="21"/>
                    <a:pt x="66" y="20"/>
                    <a:pt x="65" y="22"/>
                  </a:cubicBezTo>
                  <a:cubicBezTo>
                    <a:pt x="63" y="24"/>
                    <a:pt x="65" y="27"/>
                    <a:pt x="68" y="24"/>
                  </a:cubicBezTo>
                  <a:cubicBezTo>
                    <a:pt x="71" y="21"/>
                    <a:pt x="72" y="21"/>
                    <a:pt x="73" y="24"/>
                  </a:cubicBezTo>
                  <a:cubicBezTo>
                    <a:pt x="75" y="26"/>
                    <a:pt x="75" y="27"/>
                    <a:pt x="77" y="25"/>
                  </a:cubicBezTo>
                  <a:cubicBezTo>
                    <a:pt x="78" y="24"/>
                    <a:pt x="79" y="25"/>
                    <a:pt x="80" y="27"/>
                  </a:cubicBezTo>
                  <a:cubicBezTo>
                    <a:pt x="82" y="30"/>
                    <a:pt x="82" y="31"/>
                    <a:pt x="82" y="33"/>
                  </a:cubicBezTo>
                  <a:cubicBezTo>
                    <a:pt x="81" y="34"/>
                    <a:pt x="82" y="34"/>
                    <a:pt x="84" y="35"/>
                  </a:cubicBezTo>
                  <a:cubicBezTo>
                    <a:pt x="86" y="36"/>
                    <a:pt x="87" y="37"/>
                    <a:pt x="85" y="38"/>
                  </a:cubicBezTo>
                  <a:cubicBezTo>
                    <a:pt x="83" y="38"/>
                    <a:pt x="83" y="39"/>
                    <a:pt x="85" y="41"/>
                  </a:cubicBezTo>
                  <a:cubicBezTo>
                    <a:pt x="86" y="43"/>
                    <a:pt x="86" y="44"/>
                    <a:pt x="88" y="44"/>
                  </a:cubicBezTo>
                  <a:cubicBezTo>
                    <a:pt x="90" y="45"/>
                    <a:pt x="90" y="48"/>
                    <a:pt x="90" y="48"/>
                  </a:cubicBezTo>
                  <a:cubicBezTo>
                    <a:pt x="86" y="51"/>
                    <a:pt x="81" y="57"/>
                    <a:pt x="80" y="64"/>
                  </a:cubicBezTo>
                  <a:cubicBezTo>
                    <a:pt x="82" y="68"/>
                    <a:pt x="92" y="58"/>
                    <a:pt x="89" y="72"/>
                  </a:cubicBezTo>
                  <a:cubicBezTo>
                    <a:pt x="87" y="79"/>
                    <a:pt x="87" y="80"/>
                    <a:pt x="87" y="88"/>
                  </a:cubicBezTo>
                  <a:cubicBezTo>
                    <a:pt x="87" y="94"/>
                    <a:pt x="93" y="96"/>
                    <a:pt x="90" y="98"/>
                  </a:cubicBezTo>
                  <a:cubicBezTo>
                    <a:pt x="85" y="101"/>
                    <a:pt x="85" y="110"/>
                    <a:pt x="77" y="109"/>
                  </a:cubicBezTo>
                  <a:cubicBezTo>
                    <a:pt x="72" y="108"/>
                    <a:pt x="71" y="106"/>
                    <a:pt x="67" y="106"/>
                  </a:cubicBezTo>
                  <a:cubicBezTo>
                    <a:pt x="65" y="106"/>
                    <a:pt x="63" y="109"/>
                    <a:pt x="61" y="110"/>
                  </a:cubicBezTo>
                  <a:cubicBezTo>
                    <a:pt x="57" y="111"/>
                    <a:pt x="50" y="106"/>
                    <a:pt x="48" y="110"/>
                  </a:cubicBezTo>
                  <a:cubicBezTo>
                    <a:pt x="46" y="116"/>
                    <a:pt x="33" y="135"/>
                    <a:pt x="13" y="135"/>
                  </a:cubicBezTo>
                  <a:cubicBezTo>
                    <a:pt x="2" y="136"/>
                    <a:pt x="3" y="129"/>
                    <a:pt x="0" y="129"/>
                  </a:cubicBezTo>
                  <a:cubicBezTo>
                    <a:pt x="0" y="126"/>
                    <a:pt x="5" y="124"/>
                    <a:pt x="5" y="121"/>
                  </a:cubicBezTo>
                  <a:cubicBezTo>
                    <a:pt x="4" y="121"/>
                    <a:pt x="0" y="121"/>
                    <a:pt x="0" y="118"/>
                  </a:cubicBezTo>
                  <a:cubicBezTo>
                    <a:pt x="0" y="116"/>
                    <a:pt x="2" y="115"/>
                    <a:pt x="3" y="114"/>
                  </a:cubicBezTo>
                  <a:cubicBezTo>
                    <a:pt x="3" y="113"/>
                    <a:pt x="1" y="112"/>
                    <a:pt x="1" y="111"/>
                  </a:cubicBezTo>
                  <a:cubicBezTo>
                    <a:pt x="1" y="109"/>
                    <a:pt x="5" y="109"/>
                    <a:pt x="7" y="109"/>
                  </a:cubicBezTo>
                  <a:cubicBezTo>
                    <a:pt x="10" y="109"/>
                    <a:pt x="10" y="105"/>
                    <a:pt x="13" y="105"/>
                  </a:cubicBezTo>
                  <a:cubicBezTo>
                    <a:pt x="15" y="105"/>
                    <a:pt x="17" y="105"/>
                    <a:pt x="18" y="104"/>
                  </a:cubicBezTo>
                  <a:cubicBezTo>
                    <a:pt x="19" y="103"/>
                    <a:pt x="18" y="102"/>
                    <a:pt x="19" y="100"/>
                  </a:cubicBezTo>
                  <a:cubicBezTo>
                    <a:pt x="23" y="97"/>
                    <a:pt x="24" y="96"/>
                    <a:pt x="26" y="91"/>
                  </a:cubicBezTo>
                  <a:cubicBezTo>
                    <a:pt x="30" y="91"/>
                    <a:pt x="33" y="88"/>
                    <a:pt x="35" y="85"/>
                  </a:cubicBezTo>
                  <a:cubicBezTo>
                    <a:pt x="37" y="84"/>
                    <a:pt x="39" y="83"/>
                    <a:pt x="39" y="79"/>
                  </a:cubicBezTo>
                  <a:cubicBezTo>
                    <a:pt x="39" y="75"/>
                    <a:pt x="33" y="75"/>
                    <a:pt x="33" y="71"/>
                  </a:cubicBezTo>
                  <a:cubicBezTo>
                    <a:pt x="33" y="69"/>
                    <a:pt x="36" y="69"/>
                    <a:pt x="37" y="67"/>
                  </a:cubicBezTo>
                  <a:cubicBezTo>
                    <a:pt x="39" y="63"/>
                    <a:pt x="41" y="56"/>
                    <a:pt x="45" y="54"/>
                  </a:cubicBezTo>
                  <a:cubicBezTo>
                    <a:pt x="47" y="53"/>
                    <a:pt x="49" y="52"/>
                    <a:pt x="49" y="49"/>
                  </a:cubicBezTo>
                  <a:cubicBezTo>
                    <a:pt x="49" y="46"/>
                    <a:pt x="47" y="46"/>
                    <a:pt x="45" y="44"/>
                  </a:cubicBezTo>
                  <a:cubicBezTo>
                    <a:pt x="43" y="43"/>
                    <a:pt x="42" y="44"/>
                    <a:pt x="39" y="43"/>
                  </a:cubicBezTo>
                  <a:cubicBezTo>
                    <a:pt x="39" y="43"/>
                    <a:pt x="36" y="38"/>
                    <a:pt x="36" y="37"/>
                  </a:cubicBezTo>
                  <a:cubicBezTo>
                    <a:pt x="35" y="35"/>
                    <a:pt x="34" y="33"/>
                    <a:pt x="32" y="31"/>
                  </a:cubicBezTo>
                  <a:cubicBezTo>
                    <a:pt x="32" y="30"/>
                    <a:pt x="31" y="30"/>
                    <a:pt x="31" y="28"/>
                  </a:cubicBezTo>
                  <a:cubicBezTo>
                    <a:pt x="31" y="27"/>
                    <a:pt x="30" y="25"/>
                    <a:pt x="32" y="25"/>
                  </a:cubicBezTo>
                  <a:cubicBezTo>
                    <a:pt x="34" y="25"/>
                    <a:pt x="34" y="26"/>
                    <a:pt x="36" y="26"/>
                  </a:cubicBezTo>
                  <a:cubicBezTo>
                    <a:pt x="39" y="26"/>
                    <a:pt x="40" y="22"/>
                    <a:pt x="43" y="21"/>
                  </a:cubicBezTo>
                  <a:cubicBezTo>
                    <a:pt x="42" y="20"/>
                    <a:pt x="42" y="19"/>
                    <a:pt x="42" y="18"/>
                  </a:cubicBezTo>
                  <a:cubicBezTo>
                    <a:pt x="42" y="17"/>
                    <a:pt x="42" y="17"/>
                    <a:pt x="43" y="16"/>
                  </a:cubicBezTo>
                  <a:cubicBezTo>
                    <a:pt x="40" y="15"/>
                    <a:pt x="36" y="15"/>
                    <a:pt x="36" y="13"/>
                  </a:cubicBezTo>
                  <a:cubicBezTo>
                    <a:pt x="36" y="10"/>
                    <a:pt x="36" y="6"/>
                    <a:pt x="36" y="4"/>
                  </a:cubicBezTo>
                  <a:cubicBezTo>
                    <a:pt x="36" y="3"/>
                    <a:pt x="38" y="3"/>
                    <a:pt x="39" y="3"/>
                  </a:cubicBezTo>
                  <a:cubicBezTo>
                    <a:pt x="39" y="3"/>
                    <a:pt x="41" y="3"/>
                    <a:pt x="42" y="3"/>
                  </a:cubicBezTo>
                  <a:cubicBezTo>
                    <a:pt x="45" y="3"/>
                    <a:pt x="45" y="2"/>
                    <a:pt x="47" y="1"/>
                  </a:cubicBezTo>
                  <a:lnTo>
                    <a:pt x="46" y="0"/>
                  </a:lnTo>
                </a:path>
              </a:pathLst>
            </a:custGeom>
            <a:solidFill>
              <a:srgbClr val="0099FF"/>
            </a:solidFill>
            <a:ln w="6350" cap="flat" cmpd="sng">
              <a:solidFill>
                <a:srgbClr val="60606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ru-RU" dirty="0"/>
            </a:p>
          </p:txBody>
        </p:sp>
        <p:sp>
          <p:nvSpPr>
            <p:cNvPr id="459" name="Freeform 492"/>
            <p:cNvSpPr>
              <a:spLocks/>
            </p:cNvSpPr>
            <p:nvPr/>
          </p:nvSpPr>
          <p:spPr bwMode="auto">
            <a:xfrm>
              <a:off x="7485063" y="3532287"/>
              <a:ext cx="53975" cy="60325"/>
            </a:xfrm>
            <a:custGeom>
              <a:avLst/>
              <a:gdLst>
                <a:gd name="T0" fmla="*/ 102078138 w 6"/>
                <a:gd name="T1" fmla="*/ 0 h 6"/>
                <a:gd name="T2" fmla="*/ 0 w 6"/>
                <a:gd name="T3" fmla="*/ 409146728 h 6"/>
                <a:gd name="T4" fmla="*/ 0 w 6"/>
                <a:gd name="T5" fmla="*/ 409146728 h 6"/>
                <a:gd name="T6" fmla="*/ 0 w 6"/>
                <a:gd name="T7" fmla="*/ 623732310 h 6"/>
                <a:gd name="T8" fmla="*/ 0 w 6"/>
                <a:gd name="T9" fmla="*/ 623732310 h 6"/>
                <a:gd name="T10" fmla="*/ 205254413 w 6"/>
                <a:gd name="T11" fmla="*/ 623732310 h 6"/>
                <a:gd name="T12" fmla="*/ 102078138 w 6"/>
                <a:gd name="T13" fmla="*/ 0 h 6"/>
                <a:gd name="T14" fmla="*/ 102078138 w 6"/>
                <a:gd name="T15" fmla="*/ 0 h 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6" h="6">
                  <a:moveTo>
                    <a:pt x="3" y="0"/>
                  </a:moveTo>
                  <a:lnTo>
                    <a:pt x="0" y="4"/>
                  </a:lnTo>
                  <a:cubicBezTo>
                    <a:pt x="0" y="4"/>
                    <a:pt x="0" y="6"/>
                    <a:pt x="0" y="6"/>
                  </a:cubicBezTo>
                  <a:lnTo>
                    <a:pt x="6" y="6"/>
                  </a:lnTo>
                  <a:lnTo>
                    <a:pt x="3" y="0"/>
                  </a:lnTo>
                </a:path>
              </a:pathLst>
            </a:custGeom>
            <a:solidFill>
              <a:srgbClr val="CEC3D1"/>
            </a:solidFill>
            <a:ln w="3175" cmpd="sng">
              <a:solidFill>
                <a:srgbClr val="60606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ru-RU" dirty="0"/>
            </a:p>
          </p:txBody>
        </p:sp>
        <p:sp>
          <p:nvSpPr>
            <p:cNvPr id="460" name="Freeform 493"/>
            <p:cNvSpPr>
              <a:spLocks/>
            </p:cNvSpPr>
            <p:nvPr/>
          </p:nvSpPr>
          <p:spPr bwMode="auto">
            <a:xfrm>
              <a:off x="7781926" y="3373537"/>
              <a:ext cx="52388" cy="49212"/>
            </a:xfrm>
            <a:custGeom>
              <a:avLst/>
              <a:gdLst>
                <a:gd name="T0" fmla="*/ 51153839 w 6"/>
                <a:gd name="T1" fmla="*/ 0 h 5"/>
                <a:gd name="T2" fmla="*/ 0 w 6"/>
                <a:gd name="T3" fmla="*/ 338419572 h 5"/>
                <a:gd name="T4" fmla="*/ 152410148 w 6"/>
                <a:gd name="T5" fmla="*/ 257762917 h 5"/>
                <a:gd name="T6" fmla="*/ 51153839 w 6"/>
                <a:gd name="T7" fmla="*/ 0 h 5"/>
                <a:gd name="T8" fmla="*/ 51153839 w 6"/>
                <a:gd name="T9" fmla="*/ 0 h 5"/>
                <a:gd name="T10" fmla="*/ 51153839 w 6"/>
                <a:gd name="T11" fmla="*/ 0 h 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6" h="5">
                  <a:moveTo>
                    <a:pt x="2" y="0"/>
                  </a:moveTo>
                  <a:cubicBezTo>
                    <a:pt x="0" y="1"/>
                    <a:pt x="0" y="1"/>
                    <a:pt x="0" y="4"/>
                  </a:cubicBezTo>
                  <a:cubicBezTo>
                    <a:pt x="3" y="5"/>
                    <a:pt x="4" y="5"/>
                    <a:pt x="6" y="3"/>
                  </a:cubicBezTo>
                  <a:cubicBezTo>
                    <a:pt x="5" y="2"/>
                    <a:pt x="3" y="2"/>
                    <a:pt x="2" y="0"/>
                  </a:cubicBezTo>
                </a:path>
              </a:pathLst>
            </a:custGeom>
            <a:solidFill>
              <a:srgbClr val="CEC3D1"/>
            </a:solidFill>
            <a:ln w="0">
              <a:solidFill>
                <a:srgbClr val="60606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ru-RU" dirty="0"/>
            </a:p>
          </p:txBody>
        </p:sp>
        <p:sp>
          <p:nvSpPr>
            <p:cNvPr id="461" name="Freeform 494"/>
            <p:cNvSpPr>
              <a:spLocks/>
            </p:cNvSpPr>
            <p:nvPr/>
          </p:nvSpPr>
          <p:spPr bwMode="auto">
            <a:xfrm>
              <a:off x="7781926" y="3422749"/>
              <a:ext cx="715963" cy="796925"/>
            </a:xfrm>
            <a:custGeom>
              <a:avLst/>
              <a:gdLst>
                <a:gd name="T0" fmla="*/ 551945013 w 80"/>
                <a:gd name="T1" fmla="*/ 2147483647 h 80"/>
                <a:gd name="T2" fmla="*/ 420397260 w 80"/>
                <a:gd name="T3" fmla="*/ 1704317855 h 80"/>
                <a:gd name="T4" fmla="*/ 161242681 w 80"/>
                <a:gd name="T5" fmla="*/ 754698272 h 80"/>
                <a:gd name="T6" fmla="*/ 224419697 w 80"/>
                <a:gd name="T7" fmla="*/ 0 h 80"/>
                <a:gd name="T8" fmla="*/ 874270733 w 80"/>
                <a:gd name="T9" fmla="*/ 1613176950 h 80"/>
                <a:gd name="T10" fmla="*/ 1656767470 w 80"/>
                <a:gd name="T11" fmla="*/ 2147483647 h 80"/>
                <a:gd name="T12" fmla="*/ 2104673571 w 80"/>
                <a:gd name="T13" fmla="*/ 2147483647 h 80"/>
                <a:gd name="T14" fmla="*/ 1622226615 w 80"/>
                <a:gd name="T15" fmla="*/ 2147483647 h 80"/>
                <a:gd name="T16" fmla="*/ 1622226615 w 80"/>
                <a:gd name="T17" fmla="*/ 2147483647 h 80"/>
                <a:gd name="T18" fmla="*/ 1622226615 w 80"/>
                <a:gd name="T19" fmla="*/ 2147483647 h 80"/>
                <a:gd name="T20" fmla="*/ 1622226615 w 80"/>
                <a:gd name="T21" fmla="*/ 2147483647 h 80"/>
                <a:gd name="T22" fmla="*/ 1783275236 w 80"/>
                <a:gd name="T23" fmla="*/ 2147483647 h 80"/>
                <a:gd name="T24" fmla="*/ 2147483647 w 80"/>
                <a:gd name="T25" fmla="*/ 2147483647 h 80"/>
                <a:gd name="T26" fmla="*/ 2147483647 w 80"/>
                <a:gd name="T27" fmla="*/ 2147483647 h 80"/>
                <a:gd name="T28" fmla="*/ 2147483647 w 80"/>
                <a:gd name="T29" fmla="*/ 2147483647 h 80"/>
                <a:gd name="T30" fmla="*/ 2147483647 w 80"/>
                <a:gd name="T31" fmla="*/ 2147483647 h 80"/>
                <a:gd name="T32" fmla="*/ 1460983933 w 80"/>
                <a:gd name="T33" fmla="*/ 2147483647 h 80"/>
                <a:gd name="T34" fmla="*/ 580546819 w 80"/>
                <a:gd name="T35" fmla="*/ 2147483647 h 80"/>
                <a:gd name="T36" fmla="*/ 580546819 w 80"/>
                <a:gd name="T37" fmla="*/ 2147483647 h 80"/>
                <a:gd name="T38" fmla="*/ 551945013 w 80"/>
                <a:gd name="T39" fmla="*/ 2147483647 h 80"/>
                <a:gd name="T40" fmla="*/ 551945013 w 80"/>
                <a:gd name="T41" fmla="*/ 2147483647 h 80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0" t="0" r="r" b="b"/>
              <a:pathLst>
                <a:path w="80" h="80">
                  <a:moveTo>
                    <a:pt x="17" y="25"/>
                  </a:moveTo>
                  <a:cubicBezTo>
                    <a:pt x="14" y="22"/>
                    <a:pt x="14" y="21"/>
                    <a:pt x="13" y="18"/>
                  </a:cubicBezTo>
                  <a:cubicBezTo>
                    <a:pt x="11" y="13"/>
                    <a:pt x="0" y="7"/>
                    <a:pt x="5" y="8"/>
                  </a:cubicBezTo>
                  <a:cubicBezTo>
                    <a:pt x="12" y="8"/>
                    <a:pt x="6" y="4"/>
                    <a:pt x="7" y="0"/>
                  </a:cubicBezTo>
                  <a:cubicBezTo>
                    <a:pt x="18" y="5"/>
                    <a:pt x="19" y="9"/>
                    <a:pt x="27" y="17"/>
                  </a:cubicBezTo>
                  <a:cubicBezTo>
                    <a:pt x="33" y="23"/>
                    <a:pt x="43" y="28"/>
                    <a:pt x="51" y="31"/>
                  </a:cubicBezTo>
                  <a:cubicBezTo>
                    <a:pt x="57" y="34"/>
                    <a:pt x="57" y="35"/>
                    <a:pt x="65" y="39"/>
                  </a:cubicBezTo>
                  <a:cubicBezTo>
                    <a:pt x="59" y="41"/>
                    <a:pt x="51" y="33"/>
                    <a:pt x="50" y="39"/>
                  </a:cubicBezTo>
                  <a:lnTo>
                    <a:pt x="50" y="45"/>
                  </a:lnTo>
                  <a:cubicBezTo>
                    <a:pt x="53" y="48"/>
                    <a:pt x="52" y="53"/>
                    <a:pt x="55" y="55"/>
                  </a:cubicBezTo>
                  <a:cubicBezTo>
                    <a:pt x="60" y="66"/>
                    <a:pt x="77" y="59"/>
                    <a:pt x="80" y="69"/>
                  </a:cubicBezTo>
                  <a:cubicBezTo>
                    <a:pt x="77" y="68"/>
                    <a:pt x="75" y="66"/>
                    <a:pt x="73" y="66"/>
                  </a:cubicBezTo>
                  <a:cubicBezTo>
                    <a:pt x="71" y="66"/>
                    <a:pt x="69" y="68"/>
                    <a:pt x="68" y="70"/>
                  </a:cubicBezTo>
                  <a:cubicBezTo>
                    <a:pt x="67" y="71"/>
                    <a:pt x="72" y="77"/>
                    <a:pt x="72" y="80"/>
                  </a:cubicBezTo>
                  <a:cubicBezTo>
                    <a:pt x="59" y="73"/>
                    <a:pt x="58" y="59"/>
                    <a:pt x="45" y="54"/>
                  </a:cubicBezTo>
                  <a:cubicBezTo>
                    <a:pt x="40" y="42"/>
                    <a:pt x="28" y="26"/>
                    <a:pt x="18" y="25"/>
                  </a:cubicBezTo>
                  <a:lnTo>
                    <a:pt x="17" y="25"/>
                  </a:lnTo>
                </a:path>
              </a:pathLst>
            </a:custGeom>
            <a:solidFill>
              <a:srgbClr val="CEC3D1"/>
            </a:solidFill>
            <a:ln w="0">
              <a:solidFill>
                <a:srgbClr val="77858C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ru-RU" dirty="0"/>
            </a:p>
          </p:txBody>
        </p:sp>
        <p:sp>
          <p:nvSpPr>
            <p:cNvPr id="462" name="Freeform 495"/>
            <p:cNvSpPr>
              <a:spLocks/>
            </p:cNvSpPr>
            <p:nvPr/>
          </p:nvSpPr>
          <p:spPr bwMode="auto">
            <a:xfrm>
              <a:off x="7791451" y="4187924"/>
              <a:ext cx="384175" cy="1046162"/>
            </a:xfrm>
            <a:custGeom>
              <a:avLst/>
              <a:gdLst>
                <a:gd name="T0" fmla="*/ 254642384 w 43"/>
                <a:gd name="T1" fmla="*/ 2147483647 h 105"/>
                <a:gd name="T2" fmla="*/ 351204318 w 43"/>
                <a:gd name="T3" fmla="*/ 2147483647 h 105"/>
                <a:gd name="T4" fmla="*/ 317046462 w 43"/>
                <a:gd name="T5" fmla="*/ 2147483647 h 105"/>
                <a:gd name="T6" fmla="*/ 447766437 w 43"/>
                <a:gd name="T7" fmla="*/ 2147483647 h 105"/>
                <a:gd name="T8" fmla="*/ 894646975 w 43"/>
                <a:gd name="T9" fmla="*/ 2147483647 h 105"/>
                <a:gd name="T10" fmla="*/ 799162414 w 43"/>
                <a:gd name="T11" fmla="*/ 1706997112 h 105"/>
                <a:gd name="T12" fmla="*/ 957085102 w 43"/>
                <a:gd name="T13" fmla="*/ 1420469454 h 105"/>
                <a:gd name="T14" fmla="*/ 957085102 w 43"/>
                <a:gd name="T15" fmla="*/ 1420469454 h 105"/>
                <a:gd name="T16" fmla="*/ 957085102 w 43"/>
                <a:gd name="T17" fmla="*/ 950948787 h 105"/>
                <a:gd name="T18" fmla="*/ 957085102 w 43"/>
                <a:gd name="T19" fmla="*/ 950948787 h 105"/>
                <a:gd name="T20" fmla="*/ 827256948 w 43"/>
                <a:gd name="T21" fmla="*/ 950948787 h 105"/>
                <a:gd name="T22" fmla="*/ 640004591 w 43"/>
                <a:gd name="T23" fmla="*/ 664362051 h 105"/>
                <a:gd name="T24" fmla="*/ 640004591 w 43"/>
                <a:gd name="T25" fmla="*/ 664362051 h 105"/>
                <a:gd name="T26" fmla="*/ 827256948 w 43"/>
                <a:gd name="T27" fmla="*/ 0 h 105"/>
                <a:gd name="T28" fmla="*/ 827256948 w 43"/>
                <a:gd name="T29" fmla="*/ 0 h 105"/>
                <a:gd name="T30" fmla="*/ 1053647222 w 43"/>
                <a:gd name="T31" fmla="*/ 286527652 h 105"/>
                <a:gd name="T32" fmla="*/ 1081899332 w 43"/>
                <a:gd name="T33" fmla="*/ 664362051 h 105"/>
                <a:gd name="T34" fmla="*/ 1178461451 w 43"/>
                <a:gd name="T35" fmla="*/ 573114394 h 105"/>
                <a:gd name="T36" fmla="*/ 1308288531 w 43"/>
                <a:gd name="T37" fmla="*/ 1904167339 h 105"/>
                <a:gd name="T38" fmla="*/ 1308288531 w 43"/>
                <a:gd name="T39" fmla="*/ 2147483647 h 105"/>
                <a:gd name="T40" fmla="*/ 827256948 w 43"/>
                <a:gd name="T41" fmla="*/ 2147483647 h 105"/>
                <a:gd name="T42" fmla="*/ 640004591 w 43"/>
                <a:gd name="T43" fmla="*/ 2147483647 h 105"/>
                <a:gd name="T44" fmla="*/ 571688689 w 43"/>
                <a:gd name="T45" fmla="*/ 2147483647 h 105"/>
                <a:gd name="T46" fmla="*/ 510176408 w 43"/>
                <a:gd name="T47" fmla="*/ 2147483647 h 105"/>
                <a:gd name="T48" fmla="*/ 476018547 w 43"/>
                <a:gd name="T49" fmla="*/ 2147483647 h 105"/>
                <a:gd name="T50" fmla="*/ 385362365 w 43"/>
                <a:gd name="T51" fmla="*/ 2147483647 h 105"/>
                <a:gd name="T52" fmla="*/ 0 w 43"/>
                <a:gd name="T53" fmla="*/ 2147483647 h 105"/>
                <a:gd name="T54" fmla="*/ 62404073 w 43"/>
                <a:gd name="T55" fmla="*/ 2147483647 h 105"/>
                <a:gd name="T56" fmla="*/ 447766437 w 43"/>
                <a:gd name="T57" fmla="*/ 2147483647 h 105"/>
                <a:gd name="T58" fmla="*/ 254642384 w 43"/>
                <a:gd name="T59" fmla="*/ 2147483647 h 105"/>
                <a:gd name="T60" fmla="*/ 254642384 w 43"/>
                <a:gd name="T61" fmla="*/ 2147483647 h 105"/>
                <a:gd name="T62" fmla="*/ 254642384 w 43"/>
                <a:gd name="T63" fmla="*/ 2147483647 h 105"/>
                <a:gd name="T64" fmla="*/ 254642384 w 43"/>
                <a:gd name="T65" fmla="*/ 2147483647 h 105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0" t="0" r="r" b="b"/>
              <a:pathLst>
                <a:path w="43" h="105">
                  <a:moveTo>
                    <a:pt x="8" y="40"/>
                  </a:moveTo>
                  <a:cubicBezTo>
                    <a:pt x="9" y="40"/>
                    <a:pt x="11" y="40"/>
                    <a:pt x="11" y="38"/>
                  </a:cubicBezTo>
                  <a:cubicBezTo>
                    <a:pt x="11" y="37"/>
                    <a:pt x="10" y="36"/>
                    <a:pt x="10" y="34"/>
                  </a:cubicBezTo>
                  <a:cubicBezTo>
                    <a:pt x="10" y="32"/>
                    <a:pt x="12" y="29"/>
                    <a:pt x="14" y="29"/>
                  </a:cubicBezTo>
                  <a:cubicBezTo>
                    <a:pt x="19" y="29"/>
                    <a:pt x="28" y="29"/>
                    <a:pt x="28" y="23"/>
                  </a:cubicBezTo>
                  <a:cubicBezTo>
                    <a:pt x="28" y="21"/>
                    <a:pt x="25" y="20"/>
                    <a:pt x="25" y="18"/>
                  </a:cubicBezTo>
                  <a:cubicBezTo>
                    <a:pt x="25" y="17"/>
                    <a:pt x="29" y="17"/>
                    <a:pt x="30" y="15"/>
                  </a:cubicBezTo>
                  <a:lnTo>
                    <a:pt x="30" y="10"/>
                  </a:lnTo>
                  <a:cubicBezTo>
                    <a:pt x="28" y="8"/>
                    <a:pt x="29" y="10"/>
                    <a:pt x="26" y="10"/>
                  </a:cubicBezTo>
                  <a:cubicBezTo>
                    <a:pt x="25" y="10"/>
                    <a:pt x="20" y="7"/>
                    <a:pt x="20" y="7"/>
                  </a:cubicBezTo>
                  <a:lnTo>
                    <a:pt x="26" y="0"/>
                  </a:lnTo>
                  <a:cubicBezTo>
                    <a:pt x="27" y="0"/>
                    <a:pt x="33" y="2"/>
                    <a:pt x="33" y="3"/>
                  </a:cubicBezTo>
                  <a:cubicBezTo>
                    <a:pt x="33" y="4"/>
                    <a:pt x="32" y="7"/>
                    <a:pt x="34" y="7"/>
                  </a:cubicBezTo>
                  <a:cubicBezTo>
                    <a:pt x="35" y="7"/>
                    <a:pt x="35" y="7"/>
                    <a:pt x="37" y="6"/>
                  </a:cubicBezTo>
                  <a:cubicBezTo>
                    <a:pt x="37" y="10"/>
                    <a:pt x="39" y="14"/>
                    <a:pt x="41" y="20"/>
                  </a:cubicBezTo>
                  <a:cubicBezTo>
                    <a:pt x="41" y="39"/>
                    <a:pt x="43" y="61"/>
                    <a:pt x="41" y="70"/>
                  </a:cubicBezTo>
                  <a:cubicBezTo>
                    <a:pt x="40" y="75"/>
                    <a:pt x="35" y="90"/>
                    <a:pt x="26" y="90"/>
                  </a:cubicBezTo>
                  <a:cubicBezTo>
                    <a:pt x="22" y="90"/>
                    <a:pt x="24" y="84"/>
                    <a:pt x="20" y="87"/>
                  </a:cubicBezTo>
                  <a:cubicBezTo>
                    <a:pt x="17" y="89"/>
                    <a:pt x="18" y="91"/>
                    <a:pt x="18" y="98"/>
                  </a:cubicBezTo>
                  <a:cubicBezTo>
                    <a:pt x="12" y="101"/>
                    <a:pt x="12" y="101"/>
                    <a:pt x="16" y="105"/>
                  </a:cubicBezTo>
                  <a:cubicBezTo>
                    <a:pt x="12" y="102"/>
                    <a:pt x="9" y="99"/>
                    <a:pt x="15" y="96"/>
                  </a:cubicBezTo>
                  <a:cubicBezTo>
                    <a:pt x="15" y="94"/>
                    <a:pt x="12" y="90"/>
                    <a:pt x="12" y="89"/>
                  </a:cubicBezTo>
                  <a:cubicBezTo>
                    <a:pt x="6" y="79"/>
                    <a:pt x="4" y="79"/>
                    <a:pt x="0" y="75"/>
                  </a:cubicBezTo>
                  <a:cubicBezTo>
                    <a:pt x="0" y="75"/>
                    <a:pt x="2" y="69"/>
                    <a:pt x="2" y="65"/>
                  </a:cubicBezTo>
                  <a:cubicBezTo>
                    <a:pt x="5" y="64"/>
                    <a:pt x="11" y="64"/>
                    <a:pt x="14" y="63"/>
                  </a:cubicBezTo>
                  <a:cubicBezTo>
                    <a:pt x="13" y="53"/>
                    <a:pt x="10" y="46"/>
                    <a:pt x="8" y="40"/>
                  </a:cubicBezTo>
                </a:path>
              </a:pathLst>
            </a:custGeom>
            <a:solidFill>
              <a:srgbClr val="F99D33"/>
            </a:solidFill>
            <a:ln w="6350" cmpd="sng">
              <a:solidFill>
                <a:srgbClr val="60606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ru-RU" dirty="0"/>
            </a:p>
          </p:txBody>
        </p:sp>
        <p:sp>
          <p:nvSpPr>
            <p:cNvPr id="463" name="Freeform 496"/>
            <p:cNvSpPr>
              <a:spLocks/>
            </p:cNvSpPr>
            <p:nvPr/>
          </p:nvSpPr>
          <p:spPr bwMode="auto">
            <a:xfrm>
              <a:off x="7781926" y="3422749"/>
              <a:ext cx="715963" cy="796925"/>
            </a:xfrm>
            <a:custGeom>
              <a:avLst/>
              <a:gdLst>
                <a:gd name="T0" fmla="*/ 551945013 w 80"/>
                <a:gd name="T1" fmla="*/ 2147483647 h 80"/>
                <a:gd name="T2" fmla="*/ 420397260 w 80"/>
                <a:gd name="T3" fmla="*/ 1704317855 h 80"/>
                <a:gd name="T4" fmla="*/ 161242681 w 80"/>
                <a:gd name="T5" fmla="*/ 754698272 h 80"/>
                <a:gd name="T6" fmla="*/ 224419697 w 80"/>
                <a:gd name="T7" fmla="*/ 0 h 80"/>
                <a:gd name="T8" fmla="*/ 874270733 w 80"/>
                <a:gd name="T9" fmla="*/ 1613176950 h 80"/>
                <a:gd name="T10" fmla="*/ 1656767470 w 80"/>
                <a:gd name="T11" fmla="*/ 2147483647 h 80"/>
                <a:gd name="T12" fmla="*/ 2104673571 w 80"/>
                <a:gd name="T13" fmla="*/ 2147483647 h 80"/>
                <a:gd name="T14" fmla="*/ 1622226615 w 80"/>
                <a:gd name="T15" fmla="*/ 2147483647 h 80"/>
                <a:gd name="T16" fmla="*/ 1622226615 w 80"/>
                <a:gd name="T17" fmla="*/ 2147483647 h 80"/>
                <a:gd name="T18" fmla="*/ 1622226615 w 80"/>
                <a:gd name="T19" fmla="*/ 2147483647 h 80"/>
                <a:gd name="T20" fmla="*/ 1622226615 w 80"/>
                <a:gd name="T21" fmla="*/ 2147483647 h 80"/>
                <a:gd name="T22" fmla="*/ 1783275236 w 80"/>
                <a:gd name="T23" fmla="*/ 2147483647 h 80"/>
                <a:gd name="T24" fmla="*/ 2147483647 w 80"/>
                <a:gd name="T25" fmla="*/ 2147483647 h 80"/>
                <a:gd name="T26" fmla="*/ 2147483647 w 80"/>
                <a:gd name="T27" fmla="*/ 2147483647 h 80"/>
                <a:gd name="T28" fmla="*/ 2147483647 w 80"/>
                <a:gd name="T29" fmla="*/ 2147483647 h 80"/>
                <a:gd name="T30" fmla="*/ 2147483647 w 80"/>
                <a:gd name="T31" fmla="*/ 2147483647 h 80"/>
                <a:gd name="T32" fmla="*/ 1460983933 w 80"/>
                <a:gd name="T33" fmla="*/ 2147483647 h 80"/>
                <a:gd name="T34" fmla="*/ 580546819 w 80"/>
                <a:gd name="T35" fmla="*/ 2147483647 h 80"/>
                <a:gd name="T36" fmla="*/ 580546819 w 80"/>
                <a:gd name="T37" fmla="*/ 2147483647 h 80"/>
                <a:gd name="T38" fmla="*/ 551945013 w 80"/>
                <a:gd name="T39" fmla="*/ 2147483647 h 80"/>
                <a:gd name="T40" fmla="*/ 551945013 w 80"/>
                <a:gd name="T41" fmla="*/ 2147483647 h 80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0" t="0" r="r" b="b"/>
              <a:pathLst>
                <a:path w="80" h="80">
                  <a:moveTo>
                    <a:pt x="17" y="25"/>
                  </a:moveTo>
                  <a:cubicBezTo>
                    <a:pt x="14" y="22"/>
                    <a:pt x="14" y="21"/>
                    <a:pt x="13" y="18"/>
                  </a:cubicBezTo>
                  <a:cubicBezTo>
                    <a:pt x="11" y="13"/>
                    <a:pt x="0" y="7"/>
                    <a:pt x="5" y="8"/>
                  </a:cubicBezTo>
                  <a:cubicBezTo>
                    <a:pt x="12" y="8"/>
                    <a:pt x="6" y="4"/>
                    <a:pt x="7" y="0"/>
                  </a:cubicBezTo>
                  <a:cubicBezTo>
                    <a:pt x="18" y="5"/>
                    <a:pt x="19" y="9"/>
                    <a:pt x="27" y="17"/>
                  </a:cubicBezTo>
                  <a:cubicBezTo>
                    <a:pt x="33" y="23"/>
                    <a:pt x="43" y="28"/>
                    <a:pt x="51" y="31"/>
                  </a:cubicBezTo>
                  <a:cubicBezTo>
                    <a:pt x="57" y="34"/>
                    <a:pt x="57" y="35"/>
                    <a:pt x="65" y="39"/>
                  </a:cubicBezTo>
                  <a:cubicBezTo>
                    <a:pt x="59" y="41"/>
                    <a:pt x="51" y="33"/>
                    <a:pt x="50" y="39"/>
                  </a:cubicBezTo>
                  <a:lnTo>
                    <a:pt x="50" y="45"/>
                  </a:lnTo>
                  <a:cubicBezTo>
                    <a:pt x="53" y="48"/>
                    <a:pt x="52" y="53"/>
                    <a:pt x="55" y="55"/>
                  </a:cubicBezTo>
                  <a:cubicBezTo>
                    <a:pt x="60" y="66"/>
                    <a:pt x="77" y="59"/>
                    <a:pt x="80" y="69"/>
                  </a:cubicBezTo>
                  <a:cubicBezTo>
                    <a:pt x="77" y="68"/>
                    <a:pt x="75" y="66"/>
                    <a:pt x="73" y="66"/>
                  </a:cubicBezTo>
                  <a:cubicBezTo>
                    <a:pt x="71" y="66"/>
                    <a:pt x="69" y="68"/>
                    <a:pt x="68" y="70"/>
                  </a:cubicBezTo>
                  <a:cubicBezTo>
                    <a:pt x="67" y="71"/>
                    <a:pt x="72" y="77"/>
                    <a:pt x="72" y="80"/>
                  </a:cubicBezTo>
                  <a:cubicBezTo>
                    <a:pt x="59" y="73"/>
                    <a:pt x="58" y="59"/>
                    <a:pt x="45" y="54"/>
                  </a:cubicBezTo>
                  <a:cubicBezTo>
                    <a:pt x="40" y="42"/>
                    <a:pt x="28" y="26"/>
                    <a:pt x="18" y="25"/>
                  </a:cubicBezTo>
                  <a:lnTo>
                    <a:pt x="17" y="25"/>
                  </a:lnTo>
                </a:path>
              </a:pathLst>
            </a:custGeom>
            <a:solidFill>
              <a:srgbClr val="0099FF"/>
            </a:solidFill>
            <a:ln w="6350" cap="flat" cmpd="sng">
              <a:solidFill>
                <a:srgbClr val="60606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ru-RU" dirty="0"/>
            </a:p>
          </p:txBody>
        </p:sp>
        <p:sp>
          <p:nvSpPr>
            <p:cNvPr id="464" name="Freeform 497"/>
            <p:cNvSpPr>
              <a:spLocks/>
            </p:cNvSpPr>
            <p:nvPr/>
          </p:nvSpPr>
          <p:spPr bwMode="auto">
            <a:xfrm>
              <a:off x="2049463" y="1643162"/>
              <a:ext cx="490538" cy="695325"/>
            </a:xfrm>
            <a:custGeom>
              <a:avLst/>
              <a:gdLst>
                <a:gd name="T0" fmla="*/ 284813637 w 55"/>
                <a:gd name="T1" fmla="*/ 2147483647 h 70"/>
                <a:gd name="T2" fmla="*/ 284813637 w 55"/>
                <a:gd name="T3" fmla="*/ 2147483647 h 70"/>
                <a:gd name="T4" fmla="*/ 440631432 w 55"/>
                <a:gd name="T5" fmla="*/ 2147483647 h 70"/>
                <a:gd name="T6" fmla="*/ 440631432 w 55"/>
                <a:gd name="T7" fmla="*/ 2147483647 h 70"/>
                <a:gd name="T8" fmla="*/ 624374119 w 55"/>
                <a:gd name="T9" fmla="*/ 2147483647 h 70"/>
                <a:gd name="T10" fmla="*/ 1254562765 w 55"/>
                <a:gd name="T11" fmla="*/ 2147483647 h 70"/>
                <a:gd name="T12" fmla="*/ 1689345080 w 55"/>
                <a:gd name="T13" fmla="*/ 2147483647 h 70"/>
                <a:gd name="T14" fmla="*/ 1533527251 w 55"/>
                <a:gd name="T15" fmla="*/ 2147483647 h 70"/>
                <a:gd name="T16" fmla="*/ 1377709271 w 55"/>
                <a:gd name="T17" fmla="*/ 1750683466 h 70"/>
                <a:gd name="T18" fmla="*/ 1254562765 w 55"/>
                <a:gd name="T19" fmla="*/ 1294815212 h 70"/>
                <a:gd name="T20" fmla="*/ 1410380560 w 55"/>
                <a:gd name="T21" fmla="*/ 1191170396 h 70"/>
                <a:gd name="T22" fmla="*/ 1220822499 w 55"/>
                <a:gd name="T23" fmla="*/ 455868248 h 70"/>
                <a:gd name="T24" fmla="*/ 909152975 w 55"/>
                <a:gd name="T25" fmla="*/ 190369698 h 70"/>
                <a:gd name="T26" fmla="*/ 468522424 w 55"/>
                <a:gd name="T27" fmla="*/ 1294815212 h 70"/>
                <a:gd name="T28" fmla="*/ 95221828 w 55"/>
                <a:gd name="T29" fmla="*/ 1926769947 h 70"/>
                <a:gd name="T30" fmla="*/ 0 w 55"/>
                <a:gd name="T31" fmla="*/ 2147483647 h 70"/>
                <a:gd name="T32" fmla="*/ 284813637 w 55"/>
                <a:gd name="T33" fmla="*/ 2147483647 h 70"/>
                <a:gd name="T34" fmla="*/ 284813637 w 55"/>
                <a:gd name="T35" fmla="*/ 2147483647 h 70"/>
                <a:gd name="T36" fmla="*/ 284813637 w 55"/>
                <a:gd name="T37" fmla="*/ 2147483647 h 70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0" t="0" r="r" b="b"/>
              <a:pathLst>
                <a:path w="55" h="70">
                  <a:moveTo>
                    <a:pt x="9" y="35"/>
                  </a:moveTo>
                  <a:cubicBezTo>
                    <a:pt x="9" y="36"/>
                    <a:pt x="9" y="37"/>
                    <a:pt x="9" y="38"/>
                  </a:cubicBezTo>
                  <a:cubicBezTo>
                    <a:pt x="9" y="40"/>
                    <a:pt x="12" y="40"/>
                    <a:pt x="14" y="40"/>
                  </a:cubicBezTo>
                  <a:cubicBezTo>
                    <a:pt x="14" y="39"/>
                    <a:pt x="14" y="38"/>
                    <a:pt x="14" y="38"/>
                  </a:cubicBezTo>
                  <a:cubicBezTo>
                    <a:pt x="17" y="23"/>
                    <a:pt x="16" y="42"/>
                    <a:pt x="20" y="47"/>
                  </a:cubicBezTo>
                  <a:cubicBezTo>
                    <a:pt x="23" y="59"/>
                    <a:pt x="30" y="70"/>
                    <a:pt x="40" y="70"/>
                  </a:cubicBezTo>
                  <a:cubicBezTo>
                    <a:pt x="51" y="70"/>
                    <a:pt x="55" y="62"/>
                    <a:pt x="54" y="51"/>
                  </a:cubicBezTo>
                  <a:cubicBezTo>
                    <a:pt x="53" y="45"/>
                    <a:pt x="49" y="42"/>
                    <a:pt x="49" y="29"/>
                  </a:cubicBezTo>
                  <a:cubicBezTo>
                    <a:pt x="46" y="24"/>
                    <a:pt x="48" y="23"/>
                    <a:pt x="44" y="19"/>
                  </a:cubicBezTo>
                  <a:cubicBezTo>
                    <a:pt x="26" y="17"/>
                    <a:pt x="47" y="18"/>
                    <a:pt x="40" y="14"/>
                  </a:cubicBezTo>
                  <a:cubicBezTo>
                    <a:pt x="39" y="1"/>
                    <a:pt x="43" y="16"/>
                    <a:pt x="45" y="13"/>
                  </a:cubicBezTo>
                  <a:cubicBezTo>
                    <a:pt x="43" y="9"/>
                    <a:pt x="44" y="5"/>
                    <a:pt x="39" y="5"/>
                  </a:cubicBezTo>
                  <a:cubicBezTo>
                    <a:pt x="37" y="7"/>
                    <a:pt x="32" y="2"/>
                    <a:pt x="29" y="2"/>
                  </a:cubicBezTo>
                  <a:cubicBezTo>
                    <a:pt x="18" y="0"/>
                    <a:pt x="14" y="4"/>
                    <a:pt x="15" y="14"/>
                  </a:cubicBezTo>
                  <a:cubicBezTo>
                    <a:pt x="16" y="22"/>
                    <a:pt x="8" y="19"/>
                    <a:pt x="3" y="21"/>
                  </a:cubicBezTo>
                  <a:cubicBezTo>
                    <a:pt x="2" y="22"/>
                    <a:pt x="1" y="24"/>
                    <a:pt x="0" y="26"/>
                  </a:cubicBezTo>
                  <a:cubicBezTo>
                    <a:pt x="0" y="26"/>
                    <a:pt x="9" y="31"/>
                    <a:pt x="9" y="35"/>
                  </a:cubicBezTo>
                </a:path>
              </a:pathLst>
            </a:custGeom>
            <a:solidFill>
              <a:srgbClr val="0099FF"/>
            </a:solidFill>
            <a:ln w="6350" cap="flat" cmpd="sng">
              <a:solidFill>
                <a:srgbClr val="60606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ru-RU" dirty="0"/>
            </a:p>
          </p:txBody>
        </p:sp>
        <p:sp>
          <p:nvSpPr>
            <p:cNvPr id="465" name="Freeform 498"/>
            <p:cNvSpPr>
              <a:spLocks/>
            </p:cNvSpPr>
            <p:nvPr/>
          </p:nvSpPr>
          <p:spPr bwMode="auto">
            <a:xfrm>
              <a:off x="1331913" y="2328962"/>
              <a:ext cx="492125" cy="477837"/>
            </a:xfrm>
            <a:custGeom>
              <a:avLst/>
              <a:gdLst>
                <a:gd name="T0" fmla="*/ 907554264 w 55"/>
                <a:gd name="T1" fmla="*/ 90722980 h 48"/>
                <a:gd name="T2" fmla="*/ 579558195 w 55"/>
                <a:gd name="T3" fmla="*/ 0 h 48"/>
                <a:gd name="T4" fmla="*/ 516489529 w 55"/>
                <a:gd name="T5" fmla="*/ 750781547 h 48"/>
                <a:gd name="T6" fmla="*/ 579558195 w 55"/>
                <a:gd name="T7" fmla="*/ 1695292683 h 48"/>
                <a:gd name="T8" fmla="*/ 453234125 w 55"/>
                <a:gd name="T9" fmla="*/ 1123708984 h 48"/>
                <a:gd name="T10" fmla="*/ 292410189 w 55"/>
                <a:gd name="T11" fmla="*/ 944512867 h 48"/>
                <a:gd name="T12" fmla="*/ 132450042 w 55"/>
                <a:gd name="T13" fmla="*/ 944512867 h 48"/>
                <a:gd name="T14" fmla="*/ 132450042 w 55"/>
                <a:gd name="T15" fmla="*/ 944512867 h 48"/>
                <a:gd name="T16" fmla="*/ 132450042 w 55"/>
                <a:gd name="T17" fmla="*/ 1228965761 h 48"/>
                <a:gd name="T18" fmla="*/ 132450042 w 55"/>
                <a:gd name="T19" fmla="*/ 1228965761 h 48"/>
                <a:gd name="T20" fmla="*/ 0 w 55"/>
                <a:gd name="T21" fmla="*/ 1499311432 h 48"/>
                <a:gd name="T22" fmla="*/ 63067555 w 55"/>
                <a:gd name="T23" fmla="*/ 2068220126 h 48"/>
                <a:gd name="T24" fmla="*/ 34693813 w 55"/>
                <a:gd name="T25" fmla="*/ 2147483647 h 48"/>
                <a:gd name="T26" fmla="*/ 63067555 w 55"/>
                <a:gd name="T27" fmla="*/ 2147483647 h 48"/>
                <a:gd name="T28" fmla="*/ 195546946 w 55"/>
                <a:gd name="T29" fmla="*/ 2147483647 h 48"/>
                <a:gd name="T30" fmla="*/ 224085439 w 55"/>
                <a:gd name="T31" fmla="*/ 2147483647 h 48"/>
                <a:gd name="T32" fmla="*/ 418699854 w 55"/>
                <a:gd name="T33" fmla="*/ 2147483647 h 48"/>
                <a:gd name="T34" fmla="*/ 516489529 w 55"/>
                <a:gd name="T35" fmla="*/ 2147483647 h 48"/>
                <a:gd name="T36" fmla="*/ 614245910 w 55"/>
                <a:gd name="T37" fmla="*/ 2147483647 h 48"/>
                <a:gd name="T38" fmla="*/ 775069880 w 55"/>
                <a:gd name="T39" fmla="*/ 2147483647 h 48"/>
                <a:gd name="T40" fmla="*/ 809797911 w 55"/>
                <a:gd name="T41" fmla="*/ 2147483647 h 48"/>
                <a:gd name="T42" fmla="*/ 907554264 w 55"/>
                <a:gd name="T43" fmla="*/ 2147483647 h 48"/>
                <a:gd name="T44" fmla="*/ 1165236455 w 55"/>
                <a:gd name="T45" fmla="*/ 2147483647 h 48"/>
                <a:gd name="T46" fmla="*/ 1326254146 w 55"/>
                <a:gd name="T47" fmla="*/ 2147483647 h 48"/>
                <a:gd name="T48" fmla="*/ 1326254146 w 55"/>
                <a:gd name="T49" fmla="*/ 2147483647 h 48"/>
                <a:gd name="T50" fmla="*/ 1779488277 w 55"/>
                <a:gd name="T51" fmla="*/ 2147483647 h 48"/>
                <a:gd name="T52" fmla="*/ 1779488277 w 55"/>
                <a:gd name="T53" fmla="*/ 2147483647 h 48"/>
                <a:gd name="T54" fmla="*/ 1779488277 w 55"/>
                <a:gd name="T55" fmla="*/ 2147483647 h 48"/>
                <a:gd name="T56" fmla="*/ 1779488277 w 55"/>
                <a:gd name="T57" fmla="*/ 2147483647 h 48"/>
                <a:gd name="T58" fmla="*/ 1458544803 w 55"/>
                <a:gd name="T59" fmla="*/ 2147483647 h 48"/>
                <a:gd name="T60" fmla="*/ 1424044712 w 55"/>
                <a:gd name="T61" fmla="*/ 2147483647 h 48"/>
                <a:gd name="T62" fmla="*/ 1130547624 w 55"/>
                <a:gd name="T63" fmla="*/ 2068220126 h 48"/>
                <a:gd name="T64" fmla="*/ 1067480068 w 55"/>
                <a:gd name="T65" fmla="*/ 1320115359 h 48"/>
                <a:gd name="T66" fmla="*/ 907554264 w 55"/>
                <a:gd name="T67" fmla="*/ 90722980 h 48"/>
                <a:gd name="T68" fmla="*/ 907554264 w 55"/>
                <a:gd name="T69" fmla="*/ 90722980 h 48"/>
                <a:gd name="T70" fmla="*/ 907554264 w 55"/>
                <a:gd name="T71" fmla="*/ 90722980 h 48"/>
                <a:gd name="T72" fmla="*/ 907554264 w 55"/>
                <a:gd name="T73" fmla="*/ 90722980 h 48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0" t="0" r="r" b="b"/>
              <a:pathLst>
                <a:path w="55" h="48">
                  <a:moveTo>
                    <a:pt x="28" y="1"/>
                  </a:moveTo>
                  <a:cubicBezTo>
                    <a:pt x="24" y="1"/>
                    <a:pt x="21" y="1"/>
                    <a:pt x="18" y="0"/>
                  </a:cubicBezTo>
                  <a:cubicBezTo>
                    <a:pt x="17" y="2"/>
                    <a:pt x="16" y="6"/>
                    <a:pt x="16" y="8"/>
                  </a:cubicBezTo>
                  <a:cubicBezTo>
                    <a:pt x="14" y="12"/>
                    <a:pt x="21" y="13"/>
                    <a:pt x="18" y="18"/>
                  </a:cubicBezTo>
                  <a:cubicBezTo>
                    <a:pt x="16" y="22"/>
                    <a:pt x="16" y="14"/>
                    <a:pt x="14" y="12"/>
                  </a:cubicBezTo>
                  <a:cubicBezTo>
                    <a:pt x="12" y="11"/>
                    <a:pt x="10" y="11"/>
                    <a:pt x="9" y="10"/>
                  </a:cubicBezTo>
                  <a:cubicBezTo>
                    <a:pt x="6" y="7"/>
                    <a:pt x="5" y="11"/>
                    <a:pt x="4" y="10"/>
                  </a:cubicBezTo>
                  <a:lnTo>
                    <a:pt x="4" y="13"/>
                  </a:lnTo>
                  <a:cubicBezTo>
                    <a:pt x="1" y="13"/>
                    <a:pt x="0" y="13"/>
                    <a:pt x="0" y="16"/>
                  </a:cubicBezTo>
                  <a:cubicBezTo>
                    <a:pt x="0" y="19"/>
                    <a:pt x="2" y="19"/>
                    <a:pt x="2" y="22"/>
                  </a:cubicBezTo>
                  <a:cubicBezTo>
                    <a:pt x="2" y="24"/>
                    <a:pt x="1" y="25"/>
                    <a:pt x="1" y="27"/>
                  </a:cubicBezTo>
                  <a:cubicBezTo>
                    <a:pt x="1" y="28"/>
                    <a:pt x="1" y="30"/>
                    <a:pt x="2" y="30"/>
                  </a:cubicBezTo>
                  <a:cubicBezTo>
                    <a:pt x="4" y="30"/>
                    <a:pt x="4" y="28"/>
                    <a:pt x="6" y="28"/>
                  </a:cubicBezTo>
                  <a:cubicBezTo>
                    <a:pt x="7" y="28"/>
                    <a:pt x="7" y="30"/>
                    <a:pt x="7" y="30"/>
                  </a:cubicBezTo>
                  <a:cubicBezTo>
                    <a:pt x="9" y="30"/>
                    <a:pt x="11" y="30"/>
                    <a:pt x="13" y="30"/>
                  </a:cubicBezTo>
                  <a:cubicBezTo>
                    <a:pt x="14" y="30"/>
                    <a:pt x="15" y="31"/>
                    <a:pt x="16" y="31"/>
                  </a:cubicBezTo>
                  <a:cubicBezTo>
                    <a:pt x="17" y="31"/>
                    <a:pt x="18" y="31"/>
                    <a:pt x="19" y="31"/>
                  </a:cubicBezTo>
                  <a:cubicBezTo>
                    <a:pt x="23" y="31"/>
                    <a:pt x="20" y="37"/>
                    <a:pt x="24" y="37"/>
                  </a:cubicBezTo>
                  <a:cubicBezTo>
                    <a:pt x="25" y="37"/>
                    <a:pt x="24" y="36"/>
                    <a:pt x="25" y="37"/>
                  </a:cubicBezTo>
                  <a:cubicBezTo>
                    <a:pt x="27" y="37"/>
                    <a:pt x="27" y="40"/>
                    <a:pt x="28" y="42"/>
                  </a:cubicBezTo>
                  <a:cubicBezTo>
                    <a:pt x="29" y="46"/>
                    <a:pt x="32" y="48"/>
                    <a:pt x="36" y="48"/>
                  </a:cubicBezTo>
                  <a:cubicBezTo>
                    <a:pt x="37" y="48"/>
                    <a:pt x="41" y="46"/>
                    <a:pt x="41" y="45"/>
                  </a:cubicBezTo>
                  <a:cubicBezTo>
                    <a:pt x="42" y="43"/>
                    <a:pt x="40" y="42"/>
                    <a:pt x="41" y="40"/>
                  </a:cubicBezTo>
                  <a:cubicBezTo>
                    <a:pt x="44" y="37"/>
                    <a:pt x="50" y="34"/>
                    <a:pt x="55" y="32"/>
                  </a:cubicBezTo>
                  <a:cubicBezTo>
                    <a:pt x="51" y="30"/>
                    <a:pt x="49" y="25"/>
                    <a:pt x="45" y="23"/>
                  </a:cubicBezTo>
                  <a:cubicBezTo>
                    <a:pt x="45" y="24"/>
                    <a:pt x="45" y="26"/>
                    <a:pt x="44" y="26"/>
                  </a:cubicBezTo>
                  <a:cubicBezTo>
                    <a:pt x="41" y="26"/>
                    <a:pt x="36" y="24"/>
                    <a:pt x="35" y="22"/>
                  </a:cubicBezTo>
                  <a:cubicBezTo>
                    <a:pt x="33" y="19"/>
                    <a:pt x="34" y="17"/>
                    <a:pt x="33" y="14"/>
                  </a:cubicBezTo>
                  <a:cubicBezTo>
                    <a:pt x="31" y="11"/>
                    <a:pt x="28" y="6"/>
                    <a:pt x="28" y="1"/>
                  </a:cubicBezTo>
                </a:path>
              </a:pathLst>
            </a:custGeom>
            <a:solidFill>
              <a:srgbClr val="F99D33"/>
            </a:solidFill>
            <a:ln w="6350" cmpd="sng">
              <a:solidFill>
                <a:srgbClr val="60606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ru-RU" dirty="0"/>
            </a:p>
          </p:txBody>
        </p:sp>
        <p:sp>
          <p:nvSpPr>
            <p:cNvPr id="466" name="Freeform 499"/>
            <p:cNvSpPr>
              <a:spLocks/>
            </p:cNvSpPr>
            <p:nvPr/>
          </p:nvSpPr>
          <p:spPr bwMode="auto">
            <a:xfrm>
              <a:off x="1581151" y="1901924"/>
              <a:ext cx="619125" cy="804862"/>
            </a:xfrm>
            <a:custGeom>
              <a:avLst/>
              <a:gdLst>
                <a:gd name="T0" fmla="*/ 1294835287 w 69"/>
                <a:gd name="T1" fmla="*/ 2147483647 h 81"/>
                <a:gd name="T2" fmla="*/ 1194772014 w 69"/>
                <a:gd name="T3" fmla="*/ 2147483647 h 81"/>
                <a:gd name="T4" fmla="*/ 900995166 w 69"/>
                <a:gd name="T5" fmla="*/ 2147483647 h 81"/>
                <a:gd name="T6" fmla="*/ 565608595 w 69"/>
                <a:gd name="T7" fmla="*/ 2147483647 h 81"/>
                <a:gd name="T8" fmla="*/ 530200377 w 69"/>
                <a:gd name="T9" fmla="*/ 2147483647 h 81"/>
                <a:gd name="T10" fmla="*/ 235345692 w 69"/>
                <a:gd name="T11" fmla="*/ 2147483647 h 81"/>
                <a:gd name="T12" fmla="*/ 164564083 w 69"/>
                <a:gd name="T13" fmla="*/ 2147483647 h 81"/>
                <a:gd name="T14" fmla="*/ 0 w 69"/>
                <a:gd name="T15" fmla="*/ 2147483647 h 81"/>
                <a:gd name="T16" fmla="*/ 765546261 w 69"/>
                <a:gd name="T17" fmla="*/ 2147483647 h 81"/>
                <a:gd name="T18" fmla="*/ 865615473 w 69"/>
                <a:gd name="T19" fmla="*/ 2147483647 h 81"/>
                <a:gd name="T20" fmla="*/ 1100961171 w 69"/>
                <a:gd name="T21" fmla="*/ 1842515834 h 81"/>
                <a:gd name="T22" fmla="*/ 1230145568 w 69"/>
                <a:gd name="T23" fmla="*/ 1194368561 h 81"/>
                <a:gd name="T24" fmla="*/ 1395851600 w 69"/>
                <a:gd name="T25" fmla="*/ 826992530 h 81"/>
                <a:gd name="T26" fmla="*/ 1731260570 w 69"/>
                <a:gd name="T27" fmla="*/ 0 h 81"/>
                <a:gd name="T28" fmla="*/ 2031267256 w 69"/>
                <a:gd name="T29" fmla="*/ 826992530 h 81"/>
                <a:gd name="T30" fmla="*/ 2031267256 w 69"/>
                <a:gd name="T31" fmla="*/ 1105123936 h 81"/>
                <a:gd name="T32" fmla="*/ 2147483647 w 69"/>
                <a:gd name="T33" fmla="*/ 1298225721 h 81"/>
                <a:gd name="T34" fmla="*/ 1995893866 w 69"/>
                <a:gd name="T35" fmla="*/ 2147483647 h 81"/>
                <a:gd name="T36" fmla="*/ 1831329783 w 69"/>
                <a:gd name="T37" fmla="*/ 2147483647 h 81"/>
                <a:gd name="T38" fmla="*/ 1831329783 w 69"/>
                <a:gd name="T39" fmla="*/ 2147483647 h 81"/>
                <a:gd name="T40" fmla="*/ 1731260570 w 69"/>
                <a:gd name="T41" fmla="*/ 2147483647 h 81"/>
                <a:gd name="T42" fmla="*/ 1695852317 w 69"/>
                <a:gd name="T43" fmla="*/ 2147483647 h 81"/>
                <a:gd name="T44" fmla="*/ 1695852317 w 69"/>
                <a:gd name="T45" fmla="*/ 2147483647 h 81"/>
                <a:gd name="T46" fmla="*/ 1631161548 w 69"/>
                <a:gd name="T47" fmla="*/ 2147483647 h 81"/>
                <a:gd name="T48" fmla="*/ 1631161548 w 69"/>
                <a:gd name="T49" fmla="*/ 2147483647 h 81"/>
                <a:gd name="T50" fmla="*/ 1495914844 w 69"/>
                <a:gd name="T51" fmla="*/ 2147483647 h 81"/>
                <a:gd name="T52" fmla="*/ 1565560507 w 69"/>
                <a:gd name="T53" fmla="*/ 2147483647 h 81"/>
                <a:gd name="T54" fmla="*/ 1465692240 w 69"/>
                <a:gd name="T55" fmla="*/ 2147483647 h 81"/>
                <a:gd name="T56" fmla="*/ 1294835287 w 69"/>
                <a:gd name="T57" fmla="*/ 2147483647 h 81"/>
                <a:gd name="T58" fmla="*/ 1294835287 w 69"/>
                <a:gd name="T59" fmla="*/ 2147483647 h 81"/>
                <a:gd name="T60" fmla="*/ 1294835287 w 69"/>
                <a:gd name="T61" fmla="*/ 2147483647 h 81"/>
                <a:gd name="T62" fmla="*/ 1294835287 w 69"/>
                <a:gd name="T63" fmla="*/ 2147483647 h 81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0" t="0" r="r" b="b"/>
              <a:pathLst>
                <a:path w="69" h="81">
                  <a:moveTo>
                    <a:pt x="39" y="81"/>
                  </a:moveTo>
                  <a:cubicBezTo>
                    <a:pt x="38" y="80"/>
                    <a:pt x="37" y="77"/>
                    <a:pt x="36" y="77"/>
                  </a:cubicBezTo>
                  <a:cubicBezTo>
                    <a:pt x="32" y="76"/>
                    <a:pt x="29" y="77"/>
                    <a:pt x="27" y="75"/>
                  </a:cubicBezTo>
                  <a:cubicBezTo>
                    <a:pt x="23" y="73"/>
                    <a:pt x="21" y="68"/>
                    <a:pt x="17" y="66"/>
                  </a:cubicBezTo>
                  <a:cubicBezTo>
                    <a:pt x="17" y="67"/>
                    <a:pt x="17" y="69"/>
                    <a:pt x="16" y="69"/>
                  </a:cubicBezTo>
                  <a:cubicBezTo>
                    <a:pt x="13" y="69"/>
                    <a:pt x="8" y="67"/>
                    <a:pt x="7" y="65"/>
                  </a:cubicBezTo>
                  <a:cubicBezTo>
                    <a:pt x="5" y="62"/>
                    <a:pt x="6" y="60"/>
                    <a:pt x="5" y="57"/>
                  </a:cubicBezTo>
                  <a:cubicBezTo>
                    <a:pt x="3" y="54"/>
                    <a:pt x="0" y="49"/>
                    <a:pt x="0" y="44"/>
                  </a:cubicBezTo>
                  <a:cubicBezTo>
                    <a:pt x="11" y="44"/>
                    <a:pt x="23" y="42"/>
                    <a:pt x="23" y="42"/>
                  </a:cubicBezTo>
                  <a:cubicBezTo>
                    <a:pt x="25" y="42"/>
                    <a:pt x="27" y="39"/>
                    <a:pt x="26" y="27"/>
                  </a:cubicBezTo>
                  <a:cubicBezTo>
                    <a:pt x="31" y="27"/>
                    <a:pt x="33" y="27"/>
                    <a:pt x="33" y="20"/>
                  </a:cubicBezTo>
                  <a:cubicBezTo>
                    <a:pt x="35" y="20"/>
                    <a:pt x="37" y="19"/>
                    <a:pt x="37" y="13"/>
                  </a:cubicBezTo>
                  <a:cubicBezTo>
                    <a:pt x="41" y="13"/>
                    <a:pt x="40" y="9"/>
                    <a:pt x="42" y="9"/>
                  </a:cubicBezTo>
                  <a:cubicBezTo>
                    <a:pt x="47" y="10"/>
                    <a:pt x="50" y="5"/>
                    <a:pt x="52" y="0"/>
                  </a:cubicBezTo>
                  <a:cubicBezTo>
                    <a:pt x="52" y="0"/>
                    <a:pt x="61" y="5"/>
                    <a:pt x="61" y="9"/>
                  </a:cubicBezTo>
                  <a:cubicBezTo>
                    <a:pt x="61" y="10"/>
                    <a:pt x="61" y="11"/>
                    <a:pt x="61" y="12"/>
                  </a:cubicBezTo>
                  <a:cubicBezTo>
                    <a:pt x="61" y="14"/>
                    <a:pt x="64" y="14"/>
                    <a:pt x="66" y="14"/>
                  </a:cubicBezTo>
                  <a:cubicBezTo>
                    <a:pt x="67" y="24"/>
                    <a:pt x="69" y="28"/>
                    <a:pt x="60" y="31"/>
                  </a:cubicBezTo>
                  <a:cubicBezTo>
                    <a:pt x="56" y="38"/>
                    <a:pt x="54" y="40"/>
                    <a:pt x="55" y="44"/>
                  </a:cubicBezTo>
                  <a:cubicBezTo>
                    <a:pt x="56" y="46"/>
                    <a:pt x="54" y="50"/>
                    <a:pt x="55" y="54"/>
                  </a:cubicBezTo>
                  <a:cubicBezTo>
                    <a:pt x="54" y="54"/>
                    <a:pt x="53" y="55"/>
                    <a:pt x="52" y="55"/>
                  </a:cubicBezTo>
                  <a:cubicBezTo>
                    <a:pt x="52" y="55"/>
                    <a:pt x="51" y="54"/>
                    <a:pt x="51" y="54"/>
                  </a:cubicBezTo>
                  <a:lnTo>
                    <a:pt x="49" y="54"/>
                  </a:lnTo>
                  <a:cubicBezTo>
                    <a:pt x="49" y="60"/>
                    <a:pt x="45" y="61"/>
                    <a:pt x="45" y="66"/>
                  </a:cubicBezTo>
                  <a:cubicBezTo>
                    <a:pt x="45" y="68"/>
                    <a:pt x="47" y="67"/>
                    <a:pt x="47" y="69"/>
                  </a:cubicBezTo>
                  <a:cubicBezTo>
                    <a:pt x="47" y="71"/>
                    <a:pt x="45" y="71"/>
                    <a:pt x="44" y="73"/>
                  </a:cubicBezTo>
                  <a:cubicBezTo>
                    <a:pt x="44" y="77"/>
                    <a:pt x="41" y="79"/>
                    <a:pt x="39" y="81"/>
                  </a:cubicBezTo>
                </a:path>
              </a:pathLst>
            </a:custGeom>
            <a:solidFill>
              <a:srgbClr val="0099FF"/>
            </a:solidFill>
            <a:ln w="6350" cap="flat" cmpd="sng">
              <a:solidFill>
                <a:srgbClr val="60606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ru-RU" dirty="0"/>
            </a:p>
          </p:txBody>
        </p:sp>
        <p:sp>
          <p:nvSpPr>
            <p:cNvPr id="467" name="Freeform 500"/>
            <p:cNvSpPr>
              <a:spLocks/>
            </p:cNvSpPr>
            <p:nvPr/>
          </p:nvSpPr>
          <p:spPr bwMode="auto">
            <a:xfrm>
              <a:off x="1600201" y="2648049"/>
              <a:ext cx="681038" cy="625475"/>
            </a:xfrm>
            <a:custGeom>
              <a:avLst/>
              <a:gdLst>
                <a:gd name="T0" fmla="*/ 1216325309 w 76"/>
                <a:gd name="T1" fmla="*/ 556793595 h 63"/>
                <a:gd name="T2" fmla="*/ 1117336901 w 76"/>
                <a:gd name="T3" fmla="*/ 1462716194 h 63"/>
                <a:gd name="T4" fmla="*/ 1280213220 w 76"/>
                <a:gd name="T5" fmla="*/ 2108541682 h 63"/>
                <a:gd name="T6" fmla="*/ 1414240062 w 76"/>
                <a:gd name="T7" fmla="*/ 2147483647 h 63"/>
                <a:gd name="T8" fmla="*/ 1513034359 w 76"/>
                <a:gd name="T9" fmla="*/ 2147483647 h 63"/>
                <a:gd name="T10" fmla="*/ 1612022576 w 76"/>
                <a:gd name="T11" fmla="*/ 2147483647 h 63"/>
                <a:gd name="T12" fmla="*/ 1803754518 w 76"/>
                <a:gd name="T13" fmla="*/ 2147483647 h 63"/>
                <a:gd name="T14" fmla="*/ 1838821340 w 76"/>
                <a:gd name="T15" fmla="*/ 2147483647 h 63"/>
                <a:gd name="T16" fmla="*/ 1838821340 w 76"/>
                <a:gd name="T17" fmla="*/ 2147483647 h 63"/>
                <a:gd name="T18" fmla="*/ 2036729968 w 76"/>
                <a:gd name="T19" fmla="*/ 2147483647 h 63"/>
                <a:gd name="T20" fmla="*/ 2036729968 w 76"/>
                <a:gd name="T21" fmla="*/ 2147483647 h 63"/>
                <a:gd name="T22" fmla="*/ 2135719268 w 76"/>
                <a:gd name="T23" fmla="*/ 2147483647 h 63"/>
                <a:gd name="T24" fmla="*/ 2147483647 w 76"/>
                <a:gd name="T25" fmla="*/ 2147483647 h 63"/>
                <a:gd name="T26" fmla="*/ 2147483647 w 76"/>
                <a:gd name="T27" fmla="*/ 2147483647 h 63"/>
                <a:gd name="T28" fmla="*/ 2147483647 w 76"/>
                <a:gd name="T29" fmla="*/ 2147483647 h 63"/>
                <a:gd name="T30" fmla="*/ 2147483647 w 76"/>
                <a:gd name="T31" fmla="*/ 2147483647 h 63"/>
                <a:gd name="T32" fmla="*/ 2147483647 w 76"/>
                <a:gd name="T33" fmla="*/ 2147483647 h 63"/>
                <a:gd name="T34" fmla="*/ 2036729968 w 76"/>
                <a:gd name="T35" fmla="*/ 2147483647 h 63"/>
                <a:gd name="T36" fmla="*/ 1675910514 w 76"/>
                <a:gd name="T37" fmla="*/ 2147483647 h 63"/>
                <a:gd name="T38" fmla="*/ 1344134587 w 76"/>
                <a:gd name="T39" fmla="*/ 2147483647 h 63"/>
                <a:gd name="T40" fmla="*/ 1280213220 w 76"/>
                <a:gd name="T41" fmla="*/ 2147483647 h 63"/>
                <a:gd name="T42" fmla="*/ 1216325309 w 76"/>
                <a:gd name="T43" fmla="*/ 2147483647 h 63"/>
                <a:gd name="T44" fmla="*/ 1053414648 w 76"/>
                <a:gd name="T45" fmla="*/ 2147483647 h 63"/>
                <a:gd name="T46" fmla="*/ 884326020 w 76"/>
                <a:gd name="T47" fmla="*/ 2147483647 h 63"/>
                <a:gd name="T48" fmla="*/ 622496030 w 76"/>
                <a:gd name="T49" fmla="*/ 2147483647 h 63"/>
                <a:gd name="T50" fmla="*/ 593640435 w 76"/>
                <a:gd name="T51" fmla="*/ 2147483647 h 63"/>
                <a:gd name="T52" fmla="*/ 395886117 w 76"/>
                <a:gd name="T53" fmla="*/ 2147483647 h 63"/>
                <a:gd name="T54" fmla="*/ 296897900 w 76"/>
                <a:gd name="T55" fmla="*/ 2147483647 h 63"/>
                <a:gd name="T56" fmla="*/ 261865619 w 76"/>
                <a:gd name="T57" fmla="*/ 2147483647 h 63"/>
                <a:gd name="T58" fmla="*/ 134021615 w 76"/>
                <a:gd name="T59" fmla="*/ 2147483647 h 63"/>
                <a:gd name="T60" fmla="*/ 98954760 w 76"/>
                <a:gd name="T61" fmla="*/ 2147483647 h 63"/>
                <a:gd name="T62" fmla="*/ 98954760 w 76"/>
                <a:gd name="T63" fmla="*/ 2019509790 h 63"/>
                <a:gd name="T64" fmla="*/ 0 w 76"/>
                <a:gd name="T65" fmla="*/ 1830139512 h 63"/>
                <a:gd name="T66" fmla="*/ 35066849 w 76"/>
                <a:gd name="T67" fmla="*/ 1375896249 h 63"/>
                <a:gd name="T68" fmla="*/ 197943134 w 76"/>
                <a:gd name="T69" fmla="*/ 1462716194 h 63"/>
                <a:gd name="T70" fmla="*/ 360819295 w 76"/>
                <a:gd name="T71" fmla="*/ 1186525972 h 63"/>
                <a:gd name="T72" fmla="*/ 360819295 w 76"/>
                <a:gd name="T73" fmla="*/ 732281220 h 63"/>
                <a:gd name="T74" fmla="*/ 820439199 w 76"/>
                <a:gd name="T75" fmla="*/ 0 h 63"/>
                <a:gd name="T76" fmla="*/ 1117336901 w 76"/>
                <a:gd name="T77" fmla="*/ 189723696 h 63"/>
                <a:gd name="T78" fmla="*/ 1216325309 w 76"/>
                <a:gd name="T79" fmla="*/ 556793595 h 63"/>
                <a:gd name="T80" fmla="*/ 1216325309 w 76"/>
                <a:gd name="T81" fmla="*/ 556793595 h 63"/>
                <a:gd name="T82" fmla="*/ 1216325309 w 76"/>
                <a:gd name="T83" fmla="*/ 556793595 h 63"/>
                <a:gd name="T84" fmla="*/ 1216325309 w 76"/>
                <a:gd name="T85" fmla="*/ 556793595 h 63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0" t="0" r="r" b="b"/>
              <a:pathLst>
                <a:path w="76" h="63">
                  <a:moveTo>
                    <a:pt x="37" y="6"/>
                  </a:moveTo>
                  <a:cubicBezTo>
                    <a:pt x="35" y="9"/>
                    <a:pt x="34" y="11"/>
                    <a:pt x="34" y="16"/>
                  </a:cubicBezTo>
                  <a:cubicBezTo>
                    <a:pt x="34" y="21"/>
                    <a:pt x="39" y="19"/>
                    <a:pt x="39" y="23"/>
                  </a:cubicBezTo>
                  <a:cubicBezTo>
                    <a:pt x="39" y="26"/>
                    <a:pt x="42" y="24"/>
                    <a:pt x="43" y="25"/>
                  </a:cubicBezTo>
                  <a:cubicBezTo>
                    <a:pt x="45" y="26"/>
                    <a:pt x="44" y="29"/>
                    <a:pt x="46" y="29"/>
                  </a:cubicBezTo>
                  <a:cubicBezTo>
                    <a:pt x="48" y="29"/>
                    <a:pt x="48" y="29"/>
                    <a:pt x="49" y="29"/>
                  </a:cubicBezTo>
                  <a:cubicBezTo>
                    <a:pt x="51" y="29"/>
                    <a:pt x="52" y="33"/>
                    <a:pt x="55" y="33"/>
                  </a:cubicBezTo>
                  <a:cubicBezTo>
                    <a:pt x="55" y="35"/>
                    <a:pt x="55" y="35"/>
                    <a:pt x="56" y="36"/>
                  </a:cubicBezTo>
                  <a:lnTo>
                    <a:pt x="62" y="36"/>
                  </a:lnTo>
                  <a:cubicBezTo>
                    <a:pt x="63" y="38"/>
                    <a:pt x="64" y="39"/>
                    <a:pt x="65" y="40"/>
                  </a:cubicBezTo>
                  <a:cubicBezTo>
                    <a:pt x="66" y="41"/>
                    <a:pt x="66" y="42"/>
                    <a:pt x="67" y="42"/>
                  </a:cubicBezTo>
                  <a:cubicBezTo>
                    <a:pt x="69" y="42"/>
                    <a:pt x="69" y="40"/>
                    <a:pt x="70" y="40"/>
                  </a:cubicBezTo>
                  <a:cubicBezTo>
                    <a:pt x="72" y="40"/>
                    <a:pt x="73" y="41"/>
                    <a:pt x="73" y="41"/>
                  </a:cubicBezTo>
                  <a:cubicBezTo>
                    <a:pt x="73" y="42"/>
                    <a:pt x="72" y="43"/>
                    <a:pt x="72" y="44"/>
                  </a:cubicBezTo>
                  <a:cubicBezTo>
                    <a:pt x="73" y="46"/>
                    <a:pt x="76" y="46"/>
                    <a:pt x="76" y="48"/>
                  </a:cubicBezTo>
                  <a:cubicBezTo>
                    <a:pt x="72" y="52"/>
                    <a:pt x="68" y="61"/>
                    <a:pt x="62" y="63"/>
                  </a:cubicBezTo>
                  <a:cubicBezTo>
                    <a:pt x="58" y="63"/>
                    <a:pt x="52" y="60"/>
                    <a:pt x="51" y="58"/>
                  </a:cubicBezTo>
                  <a:cubicBezTo>
                    <a:pt x="48" y="54"/>
                    <a:pt x="44" y="53"/>
                    <a:pt x="41" y="49"/>
                  </a:cubicBezTo>
                  <a:cubicBezTo>
                    <a:pt x="40" y="48"/>
                    <a:pt x="41" y="47"/>
                    <a:pt x="39" y="46"/>
                  </a:cubicBezTo>
                  <a:cubicBezTo>
                    <a:pt x="38" y="46"/>
                    <a:pt x="38" y="48"/>
                    <a:pt x="37" y="48"/>
                  </a:cubicBezTo>
                  <a:cubicBezTo>
                    <a:pt x="36" y="48"/>
                    <a:pt x="35" y="47"/>
                    <a:pt x="32" y="47"/>
                  </a:cubicBezTo>
                  <a:cubicBezTo>
                    <a:pt x="31" y="47"/>
                    <a:pt x="30" y="48"/>
                    <a:pt x="27" y="48"/>
                  </a:cubicBezTo>
                  <a:cubicBezTo>
                    <a:pt x="21" y="48"/>
                    <a:pt x="25" y="36"/>
                    <a:pt x="19" y="36"/>
                  </a:cubicBezTo>
                  <a:cubicBezTo>
                    <a:pt x="19" y="36"/>
                    <a:pt x="18" y="38"/>
                    <a:pt x="18" y="38"/>
                  </a:cubicBezTo>
                  <a:cubicBezTo>
                    <a:pt x="15" y="38"/>
                    <a:pt x="15" y="34"/>
                    <a:pt x="12" y="34"/>
                  </a:cubicBezTo>
                  <a:cubicBezTo>
                    <a:pt x="11" y="34"/>
                    <a:pt x="9" y="35"/>
                    <a:pt x="9" y="33"/>
                  </a:cubicBezTo>
                  <a:cubicBezTo>
                    <a:pt x="9" y="31"/>
                    <a:pt x="10" y="28"/>
                    <a:pt x="8" y="28"/>
                  </a:cubicBezTo>
                  <a:cubicBezTo>
                    <a:pt x="6" y="28"/>
                    <a:pt x="6" y="29"/>
                    <a:pt x="4" y="29"/>
                  </a:cubicBezTo>
                  <a:cubicBezTo>
                    <a:pt x="3" y="29"/>
                    <a:pt x="3" y="29"/>
                    <a:pt x="3" y="28"/>
                  </a:cubicBezTo>
                  <a:cubicBezTo>
                    <a:pt x="3" y="26"/>
                    <a:pt x="5" y="23"/>
                    <a:pt x="3" y="22"/>
                  </a:cubicBezTo>
                  <a:cubicBezTo>
                    <a:pt x="3" y="21"/>
                    <a:pt x="0" y="21"/>
                    <a:pt x="0" y="20"/>
                  </a:cubicBezTo>
                  <a:cubicBezTo>
                    <a:pt x="0" y="18"/>
                    <a:pt x="1" y="17"/>
                    <a:pt x="1" y="15"/>
                  </a:cubicBezTo>
                  <a:cubicBezTo>
                    <a:pt x="3" y="16"/>
                    <a:pt x="4" y="16"/>
                    <a:pt x="6" y="16"/>
                  </a:cubicBezTo>
                  <a:cubicBezTo>
                    <a:pt x="7" y="16"/>
                    <a:pt x="11" y="14"/>
                    <a:pt x="11" y="13"/>
                  </a:cubicBezTo>
                  <a:cubicBezTo>
                    <a:pt x="12" y="11"/>
                    <a:pt x="10" y="10"/>
                    <a:pt x="11" y="8"/>
                  </a:cubicBezTo>
                  <a:cubicBezTo>
                    <a:pt x="14" y="5"/>
                    <a:pt x="20" y="2"/>
                    <a:pt x="25" y="0"/>
                  </a:cubicBezTo>
                  <a:cubicBezTo>
                    <a:pt x="27" y="2"/>
                    <a:pt x="30" y="1"/>
                    <a:pt x="34" y="2"/>
                  </a:cubicBezTo>
                  <a:cubicBezTo>
                    <a:pt x="35" y="2"/>
                    <a:pt x="36" y="5"/>
                    <a:pt x="37" y="6"/>
                  </a:cubicBezTo>
                </a:path>
              </a:pathLst>
            </a:custGeom>
            <a:solidFill>
              <a:srgbClr val="0099FF"/>
            </a:solidFill>
            <a:ln w="6350" cap="flat" cmpd="sng">
              <a:solidFill>
                <a:srgbClr val="60606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ru-RU" dirty="0"/>
            </a:p>
          </p:txBody>
        </p:sp>
        <p:sp>
          <p:nvSpPr>
            <p:cNvPr id="468" name="Freeform 501"/>
            <p:cNvSpPr>
              <a:spLocks/>
            </p:cNvSpPr>
            <p:nvPr/>
          </p:nvSpPr>
          <p:spPr bwMode="auto">
            <a:xfrm>
              <a:off x="7081838" y="71537"/>
              <a:ext cx="1111250" cy="2635250"/>
            </a:xfrm>
            <a:custGeom>
              <a:avLst/>
              <a:gdLst>
                <a:gd name="T0" fmla="*/ 1903893916 w 124"/>
                <a:gd name="T1" fmla="*/ 2147483647 h 265"/>
                <a:gd name="T2" fmla="*/ 2073086174 w 124"/>
                <a:gd name="T3" fmla="*/ 2147483647 h 265"/>
                <a:gd name="T4" fmla="*/ 2147483647 w 124"/>
                <a:gd name="T5" fmla="*/ 2147483647 h 265"/>
                <a:gd name="T6" fmla="*/ 2147483647 w 124"/>
                <a:gd name="T7" fmla="*/ 2147483647 h 265"/>
                <a:gd name="T8" fmla="*/ 2147483647 w 124"/>
                <a:gd name="T9" fmla="*/ 2147483647 h 265"/>
                <a:gd name="T10" fmla="*/ 2147483647 w 124"/>
                <a:gd name="T11" fmla="*/ 2147483647 h 265"/>
                <a:gd name="T12" fmla="*/ 2147483647 w 124"/>
                <a:gd name="T13" fmla="*/ 2147483647 h 265"/>
                <a:gd name="T14" fmla="*/ 2147483647 w 124"/>
                <a:gd name="T15" fmla="*/ 2147483647 h 265"/>
                <a:gd name="T16" fmla="*/ 2147483647 w 124"/>
                <a:gd name="T17" fmla="*/ 2147483647 h 265"/>
                <a:gd name="T18" fmla="*/ 2147483647 w 124"/>
                <a:gd name="T19" fmla="*/ 2147483647 h 265"/>
                <a:gd name="T20" fmla="*/ 2147483647 w 124"/>
                <a:gd name="T21" fmla="*/ 2147483647 h 265"/>
                <a:gd name="T22" fmla="*/ 2147483647 w 124"/>
                <a:gd name="T23" fmla="*/ 2147483647 h 265"/>
                <a:gd name="T24" fmla="*/ 2147483647 w 124"/>
                <a:gd name="T25" fmla="*/ 1574095407 h 265"/>
                <a:gd name="T26" fmla="*/ 2147483647 w 124"/>
                <a:gd name="T27" fmla="*/ 0 h 265"/>
                <a:gd name="T28" fmla="*/ 2147483647 w 124"/>
                <a:gd name="T29" fmla="*/ 1766343327 h 265"/>
                <a:gd name="T30" fmla="*/ 2101957646 w 124"/>
                <a:gd name="T31" fmla="*/ 2138350467 h 265"/>
                <a:gd name="T32" fmla="*/ 658084689 w 124"/>
                <a:gd name="T33" fmla="*/ 2147483647 h 265"/>
                <a:gd name="T34" fmla="*/ 757117019 w 124"/>
                <a:gd name="T35" fmla="*/ 2147483647 h 265"/>
                <a:gd name="T36" fmla="*/ 693165200 w 124"/>
                <a:gd name="T37" fmla="*/ 2147483647 h 265"/>
                <a:gd name="T38" fmla="*/ 325932600 w 124"/>
                <a:gd name="T39" fmla="*/ 2147483647 h 265"/>
                <a:gd name="T40" fmla="*/ 0 w 124"/>
                <a:gd name="T41" fmla="*/ 2147483647 h 265"/>
                <a:gd name="T42" fmla="*/ 0 w 124"/>
                <a:gd name="T43" fmla="*/ 2147483647 h 265"/>
                <a:gd name="T44" fmla="*/ 99032325 w 124"/>
                <a:gd name="T45" fmla="*/ 2147483647 h 265"/>
                <a:gd name="T46" fmla="*/ 396098681 w 124"/>
                <a:gd name="T47" fmla="*/ 2147483647 h 265"/>
                <a:gd name="T48" fmla="*/ 233115620 w 124"/>
                <a:gd name="T49" fmla="*/ 2147483647 h 265"/>
                <a:gd name="T50" fmla="*/ 361018141 w 124"/>
                <a:gd name="T51" fmla="*/ 2147483647 h 265"/>
                <a:gd name="T52" fmla="*/ 658084689 w 124"/>
                <a:gd name="T53" fmla="*/ 2147483647 h 265"/>
                <a:gd name="T54" fmla="*/ 919870474 w 124"/>
                <a:gd name="T55" fmla="*/ 2147483647 h 265"/>
                <a:gd name="T56" fmla="*/ 884986081 w 124"/>
                <a:gd name="T57" fmla="*/ 2147483647 h 265"/>
                <a:gd name="T58" fmla="*/ 722036480 w 124"/>
                <a:gd name="T59" fmla="*/ 2147483647 h 265"/>
                <a:gd name="T60" fmla="*/ 622999148 w 124"/>
                <a:gd name="T61" fmla="*/ 2147483647 h 265"/>
                <a:gd name="T62" fmla="*/ 658084689 w 124"/>
                <a:gd name="T63" fmla="*/ 2147483647 h 265"/>
                <a:gd name="T64" fmla="*/ 821034262 w 124"/>
                <a:gd name="T65" fmla="*/ 2147483647 h 265"/>
                <a:gd name="T66" fmla="*/ 693165200 w 124"/>
                <a:gd name="T67" fmla="*/ 2147483647 h 265"/>
                <a:gd name="T68" fmla="*/ 523967906 w 124"/>
                <a:gd name="T69" fmla="*/ 2147483647 h 265"/>
                <a:gd name="T70" fmla="*/ 460050472 w 124"/>
                <a:gd name="T71" fmla="*/ 2147483647 h 265"/>
                <a:gd name="T72" fmla="*/ 233115620 w 124"/>
                <a:gd name="T73" fmla="*/ 2147483647 h 265"/>
                <a:gd name="T74" fmla="*/ 594133795 w 124"/>
                <a:gd name="T75" fmla="*/ 2147483647 h 265"/>
                <a:gd name="T76" fmla="*/ 658084689 w 124"/>
                <a:gd name="T77" fmla="*/ 2147483647 h 265"/>
                <a:gd name="T78" fmla="*/ 722036480 w 124"/>
                <a:gd name="T79" fmla="*/ 2147483647 h 265"/>
                <a:gd name="T80" fmla="*/ 884986081 w 124"/>
                <a:gd name="T81" fmla="*/ 2147483647 h 265"/>
                <a:gd name="T82" fmla="*/ 1252023455 w 124"/>
                <a:gd name="T83" fmla="*/ 2147483647 h 265"/>
                <a:gd name="T84" fmla="*/ 1478958498 w 124"/>
                <a:gd name="T85" fmla="*/ 2147483647 h 265"/>
                <a:gd name="T86" fmla="*/ 1676987494 w 124"/>
                <a:gd name="T87" fmla="*/ 2147483647 h 265"/>
                <a:gd name="T88" fmla="*/ 1804891098 w 124"/>
                <a:gd name="T89" fmla="*/ 2147483647 h 265"/>
                <a:gd name="T90" fmla="*/ 1804891098 w 124"/>
                <a:gd name="T91" fmla="*/ 2147483647 h 265"/>
                <a:gd name="T92" fmla="*/ 2137009536 w 124"/>
                <a:gd name="T93" fmla="*/ 2147483647 h 265"/>
                <a:gd name="T94" fmla="*/ 2147483647 w 124"/>
                <a:gd name="T95" fmla="*/ 2147483647 h 265"/>
                <a:gd name="T96" fmla="*/ 2147483647 w 124"/>
                <a:gd name="T97" fmla="*/ 2147483647 h 265"/>
                <a:gd name="T98" fmla="*/ 2147483647 w 124"/>
                <a:gd name="T99" fmla="*/ 2147483647 h 265"/>
                <a:gd name="T100" fmla="*/ 2147483647 w 124"/>
                <a:gd name="T101" fmla="*/ 2147483647 h 265"/>
                <a:gd name="T102" fmla="*/ 2147483647 w 124"/>
                <a:gd name="T103" fmla="*/ 2147483647 h 265"/>
                <a:gd name="T104" fmla="*/ 2147483647 w 124"/>
                <a:gd name="T105" fmla="*/ 2147483647 h 265"/>
                <a:gd name="T106" fmla="*/ 2147483647 w 124"/>
                <a:gd name="T107" fmla="*/ 2147483647 h 265"/>
                <a:gd name="T108" fmla="*/ 2147483647 w 124"/>
                <a:gd name="T109" fmla="*/ 2147483647 h 265"/>
                <a:gd name="T110" fmla="*/ 2147483647 w 124"/>
                <a:gd name="T111" fmla="*/ 2147483647 h 265"/>
                <a:gd name="T112" fmla="*/ 2147483647 w 124"/>
                <a:gd name="T113" fmla="*/ 2147483647 h 265"/>
                <a:gd name="T114" fmla="*/ 2101957646 w 124"/>
                <a:gd name="T115" fmla="*/ 2147483647 h 265"/>
                <a:gd name="T116" fmla="*/ 1903893916 w 124"/>
                <a:gd name="T117" fmla="*/ 2147483647 h 265"/>
                <a:gd name="T118" fmla="*/ 1903893916 w 124"/>
                <a:gd name="T119" fmla="*/ 2147483647 h 265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</a:gdLst>
              <a:ahLst/>
              <a:cxnLst>
                <a:cxn ang="T120">
                  <a:pos x="T0" y="T1"/>
                </a:cxn>
                <a:cxn ang="T121">
                  <a:pos x="T2" y="T3"/>
                </a:cxn>
                <a:cxn ang="T122">
                  <a:pos x="T4" y="T5"/>
                </a:cxn>
                <a:cxn ang="T123">
                  <a:pos x="T6" y="T7"/>
                </a:cxn>
                <a:cxn ang="T124">
                  <a:pos x="T8" y="T9"/>
                </a:cxn>
                <a:cxn ang="T125">
                  <a:pos x="T10" y="T11"/>
                </a:cxn>
                <a:cxn ang="T126">
                  <a:pos x="T12" y="T13"/>
                </a:cxn>
                <a:cxn ang="T127">
                  <a:pos x="T14" y="T15"/>
                </a:cxn>
                <a:cxn ang="T128">
                  <a:pos x="T16" y="T17"/>
                </a:cxn>
                <a:cxn ang="T129">
                  <a:pos x="T18" y="T19"/>
                </a:cxn>
                <a:cxn ang="T130">
                  <a:pos x="T20" y="T21"/>
                </a:cxn>
                <a:cxn ang="T131">
                  <a:pos x="T22" y="T23"/>
                </a:cxn>
                <a:cxn ang="T132">
                  <a:pos x="T24" y="T25"/>
                </a:cxn>
                <a:cxn ang="T133">
                  <a:pos x="T26" y="T27"/>
                </a:cxn>
                <a:cxn ang="T134">
                  <a:pos x="T28" y="T29"/>
                </a:cxn>
                <a:cxn ang="T135">
                  <a:pos x="T30" y="T31"/>
                </a:cxn>
                <a:cxn ang="T136">
                  <a:pos x="T32" y="T33"/>
                </a:cxn>
                <a:cxn ang="T137">
                  <a:pos x="T34" y="T35"/>
                </a:cxn>
                <a:cxn ang="T138">
                  <a:pos x="T36" y="T37"/>
                </a:cxn>
                <a:cxn ang="T139">
                  <a:pos x="T38" y="T39"/>
                </a:cxn>
                <a:cxn ang="T140">
                  <a:pos x="T40" y="T41"/>
                </a:cxn>
                <a:cxn ang="T141">
                  <a:pos x="T42" y="T43"/>
                </a:cxn>
                <a:cxn ang="T142">
                  <a:pos x="T44" y="T45"/>
                </a:cxn>
                <a:cxn ang="T143">
                  <a:pos x="T46" y="T47"/>
                </a:cxn>
                <a:cxn ang="T144">
                  <a:pos x="T48" y="T49"/>
                </a:cxn>
                <a:cxn ang="T145">
                  <a:pos x="T50" y="T51"/>
                </a:cxn>
                <a:cxn ang="T146">
                  <a:pos x="T52" y="T53"/>
                </a:cxn>
                <a:cxn ang="T147">
                  <a:pos x="T54" y="T55"/>
                </a:cxn>
                <a:cxn ang="T148">
                  <a:pos x="T56" y="T57"/>
                </a:cxn>
                <a:cxn ang="T149">
                  <a:pos x="T58" y="T59"/>
                </a:cxn>
                <a:cxn ang="T150">
                  <a:pos x="T60" y="T61"/>
                </a:cxn>
                <a:cxn ang="T151">
                  <a:pos x="T62" y="T63"/>
                </a:cxn>
                <a:cxn ang="T152">
                  <a:pos x="T64" y="T65"/>
                </a:cxn>
                <a:cxn ang="T153">
                  <a:pos x="T66" y="T67"/>
                </a:cxn>
                <a:cxn ang="T154">
                  <a:pos x="T68" y="T69"/>
                </a:cxn>
                <a:cxn ang="T155">
                  <a:pos x="T70" y="T71"/>
                </a:cxn>
                <a:cxn ang="T156">
                  <a:pos x="T72" y="T73"/>
                </a:cxn>
                <a:cxn ang="T157">
                  <a:pos x="T74" y="T75"/>
                </a:cxn>
                <a:cxn ang="T158">
                  <a:pos x="T76" y="T77"/>
                </a:cxn>
                <a:cxn ang="T159">
                  <a:pos x="T78" y="T79"/>
                </a:cxn>
                <a:cxn ang="T160">
                  <a:pos x="T80" y="T81"/>
                </a:cxn>
                <a:cxn ang="T161">
                  <a:pos x="T82" y="T83"/>
                </a:cxn>
                <a:cxn ang="T162">
                  <a:pos x="T84" y="T85"/>
                </a:cxn>
                <a:cxn ang="T163">
                  <a:pos x="T86" y="T87"/>
                </a:cxn>
                <a:cxn ang="T164">
                  <a:pos x="T88" y="T89"/>
                </a:cxn>
                <a:cxn ang="T165">
                  <a:pos x="T90" y="T91"/>
                </a:cxn>
                <a:cxn ang="T166">
                  <a:pos x="T92" y="T93"/>
                </a:cxn>
                <a:cxn ang="T167">
                  <a:pos x="T94" y="T95"/>
                </a:cxn>
                <a:cxn ang="T168">
                  <a:pos x="T96" y="T97"/>
                </a:cxn>
                <a:cxn ang="T169">
                  <a:pos x="T98" y="T99"/>
                </a:cxn>
                <a:cxn ang="T170">
                  <a:pos x="T100" y="T101"/>
                </a:cxn>
                <a:cxn ang="T171">
                  <a:pos x="T102" y="T103"/>
                </a:cxn>
                <a:cxn ang="T172">
                  <a:pos x="T104" y="T105"/>
                </a:cxn>
                <a:cxn ang="T173">
                  <a:pos x="T106" y="T107"/>
                </a:cxn>
                <a:cxn ang="T174">
                  <a:pos x="T108" y="T109"/>
                </a:cxn>
                <a:cxn ang="T175">
                  <a:pos x="T110" y="T111"/>
                </a:cxn>
                <a:cxn ang="T176">
                  <a:pos x="T112" y="T113"/>
                </a:cxn>
                <a:cxn ang="T177">
                  <a:pos x="T114" y="T115"/>
                </a:cxn>
                <a:cxn ang="T178">
                  <a:pos x="T116" y="T117"/>
                </a:cxn>
                <a:cxn ang="T179">
                  <a:pos x="T118" y="T119"/>
                </a:cxn>
              </a:cxnLst>
              <a:rect l="0" t="0" r="r" b="b"/>
              <a:pathLst>
                <a:path w="124" h="265">
                  <a:moveTo>
                    <a:pt x="58" y="145"/>
                  </a:moveTo>
                  <a:cubicBezTo>
                    <a:pt x="58" y="144"/>
                    <a:pt x="58" y="143"/>
                    <a:pt x="58" y="142"/>
                  </a:cubicBezTo>
                  <a:cubicBezTo>
                    <a:pt x="58" y="137"/>
                    <a:pt x="59" y="139"/>
                    <a:pt x="62" y="137"/>
                  </a:cubicBezTo>
                  <a:cubicBezTo>
                    <a:pt x="63" y="136"/>
                    <a:pt x="62" y="135"/>
                    <a:pt x="63" y="134"/>
                  </a:cubicBezTo>
                  <a:cubicBezTo>
                    <a:pt x="65" y="132"/>
                    <a:pt x="67" y="131"/>
                    <a:pt x="69" y="128"/>
                  </a:cubicBezTo>
                  <a:cubicBezTo>
                    <a:pt x="72" y="124"/>
                    <a:pt x="76" y="122"/>
                    <a:pt x="82" y="120"/>
                  </a:cubicBezTo>
                  <a:cubicBezTo>
                    <a:pt x="84" y="120"/>
                    <a:pt x="84" y="118"/>
                    <a:pt x="86" y="118"/>
                  </a:cubicBezTo>
                  <a:cubicBezTo>
                    <a:pt x="89" y="118"/>
                    <a:pt x="87" y="126"/>
                    <a:pt x="92" y="126"/>
                  </a:cubicBezTo>
                  <a:cubicBezTo>
                    <a:pt x="94" y="126"/>
                    <a:pt x="96" y="124"/>
                    <a:pt x="97" y="124"/>
                  </a:cubicBezTo>
                  <a:cubicBezTo>
                    <a:pt x="100" y="122"/>
                    <a:pt x="108" y="124"/>
                    <a:pt x="108" y="118"/>
                  </a:cubicBezTo>
                  <a:cubicBezTo>
                    <a:pt x="108" y="117"/>
                    <a:pt x="108" y="116"/>
                    <a:pt x="108" y="115"/>
                  </a:cubicBezTo>
                  <a:cubicBezTo>
                    <a:pt x="108" y="112"/>
                    <a:pt x="110" y="109"/>
                    <a:pt x="110" y="107"/>
                  </a:cubicBezTo>
                  <a:cubicBezTo>
                    <a:pt x="112" y="104"/>
                    <a:pt x="111" y="102"/>
                    <a:pt x="112" y="100"/>
                  </a:cubicBezTo>
                  <a:cubicBezTo>
                    <a:pt x="113" y="101"/>
                    <a:pt x="114" y="101"/>
                    <a:pt x="115" y="101"/>
                  </a:cubicBezTo>
                  <a:cubicBezTo>
                    <a:pt x="116" y="101"/>
                    <a:pt x="118" y="100"/>
                    <a:pt x="120" y="100"/>
                  </a:cubicBezTo>
                  <a:cubicBezTo>
                    <a:pt x="118" y="95"/>
                    <a:pt x="117" y="89"/>
                    <a:pt x="116" y="83"/>
                  </a:cubicBezTo>
                  <a:cubicBezTo>
                    <a:pt x="115" y="80"/>
                    <a:pt x="124" y="77"/>
                    <a:pt x="124" y="72"/>
                  </a:cubicBezTo>
                  <a:cubicBezTo>
                    <a:pt x="124" y="70"/>
                    <a:pt x="121" y="66"/>
                    <a:pt x="115" y="67"/>
                  </a:cubicBezTo>
                  <a:cubicBezTo>
                    <a:pt x="104" y="69"/>
                    <a:pt x="97" y="64"/>
                    <a:pt x="92" y="75"/>
                  </a:cubicBezTo>
                  <a:cubicBezTo>
                    <a:pt x="88" y="80"/>
                    <a:pt x="83" y="75"/>
                    <a:pt x="86" y="72"/>
                  </a:cubicBezTo>
                  <a:cubicBezTo>
                    <a:pt x="90" y="70"/>
                    <a:pt x="95" y="69"/>
                    <a:pt x="94" y="63"/>
                  </a:cubicBezTo>
                  <a:cubicBezTo>
                    <a:pt x="92" y="46"/>
                    <a:pt x="80" y="55"/>
                    <a:pt x="77" y="48"/>
                  </a:cubicBezTo>
                  <a:cubicBezTo>
                    <a:pt x="76" y="41"/>
                    <a:pt x="92" y="51"/>
                    <a:pt x="89" y="39"/>
                  </a:cubicBezTo>
                  <a:cubicBezTo>
                    <a:pt x="88" y="32"/>
                    <a:pt x="91" y="34"/>
                    <a:pt x="94" y="34"/>
                  </a:cubicBezTo>
                  <a:cubicBezTo>
                    <a:pt x="104" y="35"/>
                    <a:pt x="100" y="28"/>
                    <a:pt x="103" y="27"/>
                  </a:cubicBezTo>
                  <a:cubicBezTo>
                    <a:pt x="110" y="26"/>
                    <a:pt x="112" y="18"/>
                    <a:pt x="110" y="17"/>
                  </a:cubicBezTo>
                  <a:cubicBezTo>
                    <a:pt x="100" y="22"/>
                    <a:pt x="103" y="10"/>
                    <a:pt x="94" y="15"/>
                  </a:cubicBezTo>
                  <a:cubicBezTo>
                    <a:pt x="89" y="17"/>
                    <a:pt x="102" y="6"/>
                    <a:pt x="90" y="0"/>
                  </a:cubicBezTo>
                  <a:cubicBezTo>
                    <a:pt x="81" y="4"/>
                    <a:pt x="74" y="6"/>
                    <a:pt x="73" y="18"/>
                  </a:cubicBezTo>
                  <a:cubicBezTo>
                    <a:pt x="73" y="18"/>
                    <a:pt x="79" y="17"/>
                    <a:pt x="83" y="19"/>
                  </a:cubicBezTo>
                  <a:cubicBezTo>
                    <a:pt x="82" y="24"/>
                    <a:pt x="83" y="24"/>
                    <a:pt x="78" y="24"/>
                  </a:cubicBezTo>
                  <a:cubicBezTo>
                    <a:pt x="75" y="24"/>
                    <a:pt x="72" y="20"/>
                    <a:pt x="64" y="23"/>
                  </a:cubicBezTo>
                  <a:cubicBezTo>
                    <a:pt x="52" y="35"/>
                    <a:pt x="37" y="39"/>
                    <a:pt x="28" y="52"/>
                  </a:cubicBezTo>
                  <a:cubicBezTo>
                    <a:pt x="25" y="55"/>
                    <a:pt x="23" y="62"/>
                    <a:pt x="20" y="66"/>
                  </a:cubicBezTo>
                  <a:cubicBezTo>
                    <a:pt x="15" y="73"/>
                    <a:pt x="11" y="77"/>
                    <a:pt x="13" y="79"/>
                  </a:cubicBezTo>
                  <a:cubicBezTo>
                    <a:pt x="18" y="82"/>
                    <a:pt x="18" y="81"/>
                    <a:pt x="23" y="81"/>
                  </a:cubicBezTo>
                  <a:cubicBezTo>
                    <a:pt x="27" y="79"/>
                    <a:pt x="28" y="86"/>
                    <a:pt x="28" y="86"/>
                  </a:cubicBezTo>
                  <a:cubicBezTo>
                    <a:pt x="26" y="87"/>
                    <a:pt x="28" y="91"/>
                    <a:pt x="21" y="89"/>
                  </a:cubicBezTo>
                  <a:cubicBezTo>
                    <a:pt x="18" y="93"/>
                    <a:pt x="15" y="92"/>
                    <a:pt x="12" y="90"/>
                  </a:cubicBezTo>
                  <a:cubicBezTo>
                    <a:pt x="9" y="88"/>
                    <a:pt x="12" y="95"/>
                    <a:pt x="10" y="100"/>
                  </a:cubicBezTo>
                  <a:cubicBezTo>
                    <a:pt x="9" y="105"/>
                    <a:pt x="0" y="106"/>
                    <a:pt x="0" y="113"/>
                  </a:cubicBezTo>
                  <a:cubicBezTo>
                    <a:pt x="0" y="114"/>
                    <a:pt x="0" y="115"/>
                    <a:pt x="0" y="115"/>
                  </a:cubicBezTo>
                  <a:cubicBezTo>
                    <a:pt x="2" y="115"/>
                    <a:pt x="2" y="115"/>
                    <a:pt x="3" y="115"/>
                  </a:cubicBezTo>
                  <a:cubicBezTo>
                    <a:pt x="6" y="115"/>
                    <a:pt x="14" y="120"/>
                    <a:pt x="14" y="124"/>
                  </a:cubicBezTo>
                  <a:cubicBezTo>
                    <a:pt x="14" y="126"/>
                    <a:pt x="12" y="126"/>
                    <a:pt x="12" y="128"/>
                  </a:cubicBezTo>
                  <a:cubicBezTo>
                    <a:pt x="11" y="129"/>
                    <a:pt x="12" y="130"/>
                    <a:pt x="12" y="131"/>
                  </a:cubicBezTo>
                  <a:cubicBezTo>
                    <a:pt x="11" y="135"/>
                    <a:pt x="7" y="137"/>
                    <a:pt x="7" y="141"/>
                  </a:cubicBezTo>
                  <a:cubicBezTo>
                    <a:pt x="7" y="144"/>
                    <a:pt x="8" y="144"/>
                    <a:pt x="10" y="144"/>
                  </a:cubicBezTo>
                  <a:cubicBezTo>
                    <a:pt x="11" y="145"/>
                    <a:pt x="11" y="146"/>
                    <a:pt x="11" y="147"/>
                  </a:cubicBezTo>
                  <a:cubicBezTo>
                    <a:pt x="11" y="148"/>
                    <a:pt x="13" y="149"/>
                    <a:pt x="15" y="149"/>
                  </a:cubicBezTo>
                  <a:cubicBezTo>
                    <a:pt x="17" y="149"/>
                    <a:pt x="18" y="149"/>
                    <a:pt x="20" y="149"/>
                  </a:cubicBezTo>
                  <a:cubicBezTo>
                    <a:pt x="25" y="149"/>
                    <a:pt x="23" y="154"/>
                    <a:pt x="26" y="154"/>
                  </a:cubicBezTo>
                  <a:cubicBezTo>
                    <a:pt x="27" y="155"/>
                    <a:pt x="28" y="156"/>
                    <a:pt x="28" y="157"/>
                  </a:cubicBezTo>
                  <a:cubicBezTo>
                    <a:pt x="28" y="159"/>
                    <a:pt x="27" y="159"/>
                    <a:pt x="27" y="161"/>
                  </a:cubicBezTo>
                  <a:cubicBezTo>
                    <a:pt x="27" y="162"/>
                    <a:pt x="27" y="163"/>
                    <a:pt x="27" y="164"/>
                  </a:cubicBezTo>
                  <a:cubicBezTo>
                    <a:pt x="26" y="165"/>
                    <a:pt x="25" y="164"/>
                    <a:pt x="24" y="164"/>
                  </a:cubicBezTo>
                  <a:cubicBezTo>
                    <a:pt x="22" y="164"/>
                    <a:pt x="23" y="166"/>
                    <a:pt x="22" y="167"/>
                  </a:cubicBezTo>
                  <a:cubicBezTo>
                    <a:pt x="21" y="170"/>
                    <a:pt x="16" y="170"/>
                    <a:pt x="16" y="173"/>
                  </a:cubicBezTo>
                  <a:cubicBezTo>
                    <a:pt x="16" y="175"/>
                    <a:pt x="18" y="175"/>
                    <a:pt x="19" y="177"/>
                  </a:cubicBezTo>
                  <a:cubicBezTo>
                    <a:pt x="18" y="177"/>
                    <a:pt x="16" y="178"/>
                    <a:pt x="16" y="179"/>
                  </a:cubicBezTo>
                  <a:cubicBezTo>
                    <a:pt x="16" y="182"/>
                    <a:pt x="19" y="181"/>
                    <a:pt x="20" y="183"/>
                  </a:cubicBezTo>
                  <a:cubicBezTo>
                    <a:pt x="21" y="184"/>
                    <a:pt x="21" y="188"/>
                    <a:pt x="21" y="189"/>
                  </a:cubicBezTo>
                  <a:cubicBezTo>
                    <a:pt x="21" y="191"/>
                    <a:pt x="25" y="192"/>
                    <a:pt x="25" y="195"/>
                  </a:cubicBezTo>
                  <a:cubicBezTo>
                    <a:pt x="25" y="195"/>
                    <a:pt x="27" y="196"/>
                    <a:pt x="27" y="197"/>
                  </a:cubicBezTo>
                  <a:cubicBezTo>
                    <a:pt x="23" y="199"/>
                    <a:pt x="25" y="207"/>
                    <a:pt x="21" y="207"/>
                  </a:cubicBezTo>
                  <a:cubicBezTo>
                    <a:pt x="19" y="207"/>
                    <a:pt x="18" y="206"/>
                    <a:pt x="17" y="206"/>
                  </a:cubicBezTo>
                  <a:cubicBezTo>
                    <a:pt x="16" y="206"/>
                    <a:pt x="16" y="208"/>
                    <a:pt x="16" y="209"/>
                  </a:cubicBezTo>
                  <a:cubicBezTo>
                    <a:pt x="15" y="211"/>
                    <a:pt x="11" y="211"/>
                    <a:pt x="11" y="214"/>
                  </a:cubicBezTo>
                  <a:cubicBezTo>
                    <a:pt x="11" y="216"/>
                    <a:pt x="14" y="216"/>
                    <a:pt x="14" y="218"/>
                  </a:cubicBezTo>
                  <a:cubicBezTo>
                    <a:pt x="14" y="220"/>
                    <a:pt x="13" y="220"/>
                    <a:pt x="11" y="220"/>
                  </a:cubicBezTo>
                  <a:cubicBezTo>
                    <a:pt x="9" y="221"/>
                    <a:pt x="7" y="224"/>
                    <a:pt x="7" y="227"/>
                  </a:cubicBezTo>
                  <a:cubicBezTo>
                    <a:pt x="7" y="234"/>
                    <a:pt x="11" y="235"/>
                    <a:pt x="13" y="239"/>
                  </a:cubicBezTo>
                  <a:cubicBezTo>
                    <a:pt x="14" y="241"/>
                    <a:pt x="18" y="241"/>
                    <a:pt x="18" y="243"/>
                  </a:cubicBezTo>
                  <a:cubicBezTo>
                    <a:pt x="18" y="244"/>
                    <a:pt x="18" y="245"/>
                    <a:pt x="18" y="245"/>
                  </a:cubicBezTo>
                  <a:cubicBezTo>
                    <a:pt x="18" y="247"/>
                    <a:pt x="20" y="248"/>
                    <a:pt x="20" y="250"/>
                  </a:cubicBezTo>
                  <a:lnTo>
                    <a:pt x="22" y="250"/>
                  </a:lnTo>
                  <a:cubicBezTo>
                    <a:pt x="23" y="249"/>
                    <a:pt x="26" y="245"/>
                    <a:pt x="27" y="245"/>
                  </a:cubicBezTo>
                  <a:cubicBezTo>
                    <a:pt x="32" y="245"/>
                    <a:pt x="39" y="250"/>
                    <a:pt x="39" y="255"/>
                  </a:cubicBezTo>
                  <a:cubicBezTo>
                    <a:pt x="39" y="256"/>
                    <a:pt x="38" y="257"/>
                    <a:pt x="38" y="258"/>
                  </a:cubicBezTo>
                  <a:cubicBezTo>
                    <a:pt x="38" y="261"/>
                    <a:pt x="39" y="263"/>
                    <a:pt x="41" y="263"/>
                  </a:cubicBezTo>
                  <a:cubicBezTo>
                    <a:pt x="43" y="263"/>
                    <a:pt x="43" y="260"/>
                    <a:pt x="45" y="260"/>
                  </a:cubicBezTo>
                  <a:cubicBezTo>
                    <a:pt x="46" y="260"/>
                    <a:pt x="47" y="261"/>
                    <a:pt x="48" y="261"/>
                  </a:cubicBezTo>
                  <a:cubicBezTo>
                    <a:pt x="50" y="261"/>
                    <a:pt x="50" y="261"/>
                    <a:pt x="51" y="261"/>
                  </a:cubicBezTo>
                  <a:cubicBezTo>
                    <a:pt x="53" y="261"/>
                    <a:pt x="53" y="264"/>
                    <a:pt x="55" y="265"/>
                  </a:cubicBezTo>
                  <a:cubicBezTo>
                    <a:pt x="58" y="263"/>
                    <a:pt x="62" y="261"/>
                    <a:pt x="65" y="257"/>
                  </a:cubicBezTo>
                  <a:cubicBezTo>
                    <a:pt x="65" y="257"/>
                    <a:pt x="60" y="252"/>
                    <a:pt x="62" y="250"/>
                  </a:cubicBezTo>
                  <a:cubicBezTo>
                    <a:pt x="64" y="246"/>
                    <a:pt x="72" y="244"/>
                    <a:pt x="78" y="240"/>
                  </a:cubicBezTo>
                  <a:cubicBezTo>
                    <a:pt x="80" y="240"/>
                    <a:pt x="74" y="250"/>
                    <a:pt x="79" y="247"/>
                  </a:cubicBezTo>
                  <a:cubicBezTo>
                    <a:pt x="81" y="241"/>
                    <a:pt x="86" y="240"/>
                    <a:pt x="85" y="233"/>
                  </a:cubicBezTo>
                  <a:cubicBezTo>
                    <a:pt x="88" y="229"/>
                    <a:pt x="90" y="227"/>
                    <a:pt x="91" y="222"/>
                  </a:cubicBezTo>
                  <a:cubicBezTo>
                    <a:pt x="91" y="219"/>
                    <a:pt x="84" y="229"/>
                    <a:pt x="82" y="227"/>
                  </a:cubicBezTo>
                  <a:cubicBezTo>
                    <a:pt x="79" y="222"/>
                    <a:pt x="78" y="204"/>
                    <a:pt x="75" y="201"/>
                  </a:cubicBezTo>
                  <a:cubicBezTo>
                    <a:pt x="70" y="197"/>
                    <a:pt x="75" y="190"/>
                    <a:pt x="77" y="184"/>
                  </a:cubicBezTo>
                  <a:cubicBezTo>
                    <a:pt x="84" y="186"/>
                    <a:pt x="79" y="177"/>
                    <a:pt x="81" y="178"/>
                  </a:cubicBezTo>
                  <a:cubicBezTo>
                    <a:pt x="84" y="179"/>
                    <a:pt x="88" y="190"/>
                    <a:pt x="89" y="187"/>
                  </a:cubicBezTo>
                  <a:cubicBezTo>
                    <a:pt x="92" y="181"/>
                    <a:pt x="93" y="189"/>
                    <a:pt x="95" y="188"/>
                  </a:cubicBezTo>
                  <a:cubicBezTo>
                    <a:pt x="100" y="186"/>
                    <a:pt x="89" y="177"/>
                    <a:pt x="92" y="171"/>
                  </a:cubicBezTo>
                  <a:cubicBezTo>
                    <a:pt x="93" y="169"/>
                    <a:pt x="93" y="167"/>
                    <a:pt x="92" y="166"/>
                  </a:cubicBezTo>
                  <a:cubicBezTo>
                    <a:pt x="91" y="166"/>
                    <a:pt x="91" y="168"/>
                    <a:pt x="89" y="168"/>
                  </a:cubicBezTo>
                  <a:cubicBezTo>
                    <a:pt x="88" y="168"/>
                    <a:pt x="87" y="167"/>
                    <a:pt x="87" y="166"/>
                  </a:cubicBezTo>
                  <a:cubicBezTo>
                    <a:pt x="86" y="166"/>
                    <a:pt x="86" y="167"/>
                    <a:pt x="85" y="167"/>
                  </a:cubicBezTo>
                  <a:cubicBezTo>
                    <a:pt x="83" y="167"/>
                    <a:pt x="84" y="161"/>
                    <a:pt x="81" y="160"/>
                  </a:cubicBezTo>
                  <a:cubicBezTo>
                    <a:pt x="77" y="160"/>
                    <a:pt x="74" y="161"/>
                    <a:pt x="74" y="156"/>
                  </a:cubicBezTo>
                  <a:lnTo>
                    <a:pt x="68" y="151"/>
                  </a:lnTo>
                  <a:cubicBezTo>
                    <a:pt x="66" y="151"/>
                    <a:pt x="64" y="151"/>
                    <a:pt x="64" y="149"/>
                  </a:cubicBezTo>
                  <a:cubicBezTo>
                    <a:pt x="63" y="148"/>
                    <a:pt x="64" y="146"/>
                    <a:pt x="63" y="145"/>
                  </a:cubicBezTo>
                  <a:cubicBezTo>
                    <a:pt x="61" y="145"/>
                    <a:pt x="59" y="145"/>
                    <a:pt x="58" y="145"/>
                  </a:cubicBezTo>
                </a:path>
              </a:pathLst>
            </a:custGeom>
            <a:solidFill>
              <a:srgbClr val="0099FF"/>
            </a:solidFill>
            <a:ln w="6350" cap="flat" cmpd="sng">
              <a:solidFill>
                <a:srgbClr val="60606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ru-RU" dirty="0"/>
            </a:p>
          </p:txBody>
        </p:sp>
        <p:sp>
          <p:nvSpPr>
            <p:cNvPr id="469" name="Freeform 502"/>
            <p:cNvSpPr>
              <a:spLocks/>
            </p:cNvSpPr>
            <p:nvPr/>
          </p:nvSpPr>
          <p:spPr bwMode="auto">
            <a:xfrm>
              <a:off x="7485063" y="3532287"/>
              <a:ext cx="53975" cy="60325"/>
            </a:xfrm>
            <a:custGeom>
              <a:avLst/>
              <a:gdLst>
                <a:gd name="T0" fmla="*/ 102078138 w 6"/>
                <a:gd name="T1" fmla="*/ 0 h 6"/>
                <a:gd name="T2" fmla="*/ 0 w 6"/>
                <a:gd name="T3" fmla="*/ 409146728 h 6"/>
                <a:gd name="T4" fmla="*/ 0 w 6"/>
                <a:gd name="T5" fmla="*/ 409146728 h 6"/>
                <a:gd name="T6" fmla="*/ 0 w 6"/>
                <a:gd name="T7" fmla="*/ 623732310 h 6"/>
                <a:gd name="T8" fmla="*/ 0 w 6"/>
                <a:gd name="T9" fmla="*/ 623732310 h 6"/>
                <a:gd name="T10" fmla="*/ 205254413 w 6"/>
                <a:gd name="T11" fmla="*/ 623732310 h 6"/>
                <a:gd name="T12" fmla="*/ 102078138 w 6"/>
                <a:gd name="T13" fmla="*/ 0 h 6"/>
                <a:gd name="T14" fmla="*/ 102078138 w 6"/>
                <a:gd name="T15" fmla="*/ 0 h 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6" h="6">
                  <a:moveTo>
                    <a:pt x="3" y="0"/>
                  </a:moveTo>
                  <a:lnTo>
                    <a:pt x="0" y="4"/>
                  </a:lnTo>
                  <a:cubicBezTo>
                    <a:pt x="0" y="4"/>
                    <a:pt x="0" y="6"/>
                    <a:pt x="0" y="6"/>
                  </a:cubicBezTo>
                  <a:lnTo>
                    <a:pt x="6" y="6"/>
                  </a:lnTo>
                  <a:lnTo>
                    <a:pt x="3" y="0"/>
                  </a:lnTo>
                </a:path>
              </a:pathLst>
            </a:custGeom>
            <a:solidFill>
              <a:srgbClr val="EADCD1"/>
            </a:solidFill>
            <a:ln w="3175" cmpd="sng">
              <a:solidFill>
                <a:srgbClr val="60606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 dirty="0"/>
            </a:p>
          </p:txBody>
        </p:sp>
        <p:sp>
          <p:nvSpPr>
            <p:cNvPr id="470" name="Freeform 503"/>
            <p:cNvSpPr>
              <a:spLocks/>
            </p:cNvSpPr>
            <p:nvPr/>
          </p:nvSpPr>
          <p:spPr bwMode="auto">
            <a:xfrm>
              <a:off x="8721726" y="2865537"/>
              <a:ext cx="26988" cy="31750"/>
            </a:xfrm>
            <a:custGeom>
              <a:avLst/>
              <a:gdLst>
                <a:gd name="T0" fmla="*/ 65856776 w 3"/>
                <a:gd name="T1" fmla="*/ 183215687 h 3"/>
                <a:gd name="T2" fmla="*/ 0 w 3"/>
                <a:gd name="T3" fmla="*/ 0 h 3"/>
                <a:gd name="T4" fmla="*/ 0 w 3"/>
                <a:gd name="T5" fmla="*/ 339490353 h 3"/>
                <a:gd name="T6" fmla="*/ 65856776 w 3"/>
                <a:gd name="T7" fmla="*/ 519111113 h 3"/>
                <a:gd name="T8" fmla="*/ 102078138 w 3"/>
                <a:gd name="T9" fmla="*/ 339490353 h 3"/>
                <a:gd name="T10" fmla="*/ 102078138 w 3"/>
                <a:gd name="T11" fmla="*/ 339490353 h 3"/>
                <a:gd name="T12" fmla="*/ 65856776 w 3"/>
                <a:gd name="T13" fmla="*/ 183215687 h 3"/>
                <a:gd name="T14" fmla="*/ 65856776 w 3"/>
                <a:gd name="T15" fmla="*/ 183215687 h 3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3" h="3">
                  <a:moveTo>
                    <a:pt x="2" y="1"/>
                  </a:moveTo>
                  <a:cubicBezTo>
                    <a:pt x="0" y="1"/>
                    <a:pt x="1" y="0"/>
                    <a:pt x="0" y="0"/>
                  </a:cubicBezTo>
                  <a:cubicBezTo>
                    <a:pt x="0" y="1"/>
                    <a:pt x="0" y="2"/>
                    <a:pt x="0" y="2"/>
                  </a:cubicBezTo>
                  <a:cubicBezTo>
                    <a:pt x="0" y="2"/>
                    <a:pt x="1" y="3"/>
                    <a:pt x="2" y="3"/>
                  </a:cubicBezTo>
                  <a:cubicBezTo>
                    <a:pt x="3" y="3"/>
                    <a:pt x="3" y="3"/>
                    <a:pt x="3" y="2"/>
                  </a:cubicBezTo>
                  <a:lnTo>
                    <a:pt x="2" y="1"/>
                  </a:lnTo>
                </a:path>
              </a:pathLst>
            </a:custGeom>
            <a:solidFill>
              <a:schemeClr val="accent1"/>
            </a:solidFill>
            <a:ln w="3175" cmpd="sng">
              <a:solidFill>
                <a:srgbClr val="60606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 dirty="0"/>
            </a:p>
          </p:txBody>
        </p:sp>
        <p:sp>
          <p:nvSpPr>
            <p:cNvPr id="471" name="Freeform 504"/>
            <p:cNvSpPr>
              <a:spLocks/>
            </p:cNvSpPr>
            <p:nvPr/>
          </p:nvSpPr>
          <p:spPr bwMode="auto">
            <a:xfrm>
              <a:off x="8193088" y="1792387"/>
              <a:ext cx="44450" cy="109537"/>
            </a:xfrm>
            <a:custGeom>
              <a:avLst/>
              <a:gdLst>
                <a:gd name="T0" fmla="*/ 32812786 w 5"/>
                <a:gd name="T1" fmla="*/ 570486587 h 11"/>
                <a:gd name="T2" fmla="*/ 32812786 w 5"/>
                <a:gd name="T3" fmla="*/ 196393100 h 11"/>
                <a:gd name="T4" fmla="*/ 32812786 w 5"/>
                <a:gd name="T5" fmla="*/ 196393100 h 11"/>
                <a:gd name="T6" fmla="*/ 0 w 5"/>
                <a:gd name="T7" fmla="*/ 90947137 h 11"/>
                <a:gd name="T8" fmla="*/ 32812786 w 5"/>
                <a:gd name="T9" fmla="*/ 0 h 11"/>
                <a:gd name="T10" fmla="*/ 32812786 w 5"/>
                <a:gd name="T11" fmla="*/ 0 h 11"/>
                <a:gd name="T12" fmla="*/ 118985642 w 5"/>
                <a:gd name="T13" fmla="*/ 90947137 h 11"/>
                <a:gd name="T14" fmla="*/ 118985642 w 5"/>
                <a:gd name="T15" fmla="*/ 90947137 h 11"/>
                <a:gd name="T16" fmla="*/ 118985642 w 5"/>
                <a:gd name="T17" fmla="*/ 376404936 h 11"/>
                <a:gd name="T18" fmla="*/ 151798427 w 5"/>
                <a:gd name="T19" fmla="*/ 1037838666 h 11"/>
                <a:gd name="T20" fmla="*/ 118985642 w 5"/>
                <a:gd name="T21" fmla="*/ 946891523 h 11"/>
                <a:gd name="T22" fmla="*/ 32812786 w 5"/>
                <a:gd name="T23" fmla="*/ 570486587 h 11"/>
                <a:gd name="T24" fmla="*/ 32812786 w 5"/>
                <a:gd name="T25" fmla="*/ 570486587 h 11"/>
                <a:gd name="T26" fmla="*/ 32812786 w 5"/>
                <a:gd name="T27" fmla="*/ 570486587 h 11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0" t="0" r="r" b="b"/>
              <a:pathLst>
                <a:path w="5" h="11">
                  <a:moveTo>
                    <a:pt x="1" y="6"/>
                  </a:moveTo>
                  <a:lnTo>
                    <a:pt x="1" y="2"/>
                  </a:lnTo>
                  <a:cubicBezTo>
                    <a:pt x="0" y="2"/>
                    <a:pt x="0" y="2"/>
                    <a:pt x="0" y="1"/>
                  </a:cubicBezTo>
                  <a:cubicBezTo>
                    <a:pt x="0" y="0"/>
                    <a:pt x="1" y="0"/>
                    <a:pt x="1" y="0"/>
                  </a:cubicBezTo>
                  <a:lnTo>
                    <a:pt x="4" y="1"/>
                  </a:lnTo>
                  <a:cubicBezTo>
                    <a:pt x="4" y="2"/>
                    <a:pt x="4" y="3"/>
                    <a:pt x="4" y="4"/>
                  </a:cubicBezTo>
                  <a:cubicBezTo>
                    <a:pt x="4" y="6"/>
                    <a:pt x="5" y="10"/>
                    <a:pt x="5" y="11"/>
                  </a:cubicBezTo>
                  <a:cubicBezTo>
                    <a:pt x="4" y="11"/>
                    <a:pt x="4" y="10"/>
                    <a:pt x="4" y="10"/>
                  </a:cubicBezTo>
                  <a:cubicBezTo>
                    <a:pt x="3" y="8"/>
                    <a:pt x="1" y="7"/>
                    <a:pt x="1" y="6"/>
                  </a:cubicBezTo>
                </a:path>
              </a:pathLst>
            </a:custGeom>
            <a:solidFill>
              <a:srgbClr val="EADCD1"/>
            </a:solidFill>
            <a:ln w="3175" cmpd="sng">
              <a:solidFill>
                <a:srgbClr val="60606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 dirty="0"/>
            </a:p>
          </p:txBody>
        </p:sp>
        <p:sp>
          <p:nvSpPr>
            <p:cNvPr id="472" name="Freeform 505"/>
            <p:cNvSpPr>
              <a:spLocks/>
            </p:cNvSpPr>
            <p:nvPr/>
          </p:nvSpPr>
          <p:spPr bwMode="auto">
            <a:xfrm>
              <a:off x="8640763" y="1920974"/>
              <a:ext cx="61913" cy="39687"/>
            </a:xfrm>
            <a:custGeom>
              <a:avLst/>
              <a:gdLst>
                <a:gd name="T0" fmla="*/ 170807247 w 7"/>
                <a:gd name="T1" fmla="*/ 88691644 h 4"/>
                <a:gd name="T2" fmla="*/ 30657711 w 7"/>
                <a:gd name="T3" fmla="*/ 0 h 4"/>
                <a:gd name="T4" fmla="*/ 0 w 7"/>
                <a:gd name="T5" fmla="*/ 88691644 h 4"/>
                <a:gd name="T6" fmla="*/ 0 w 7"/>
                <a:gd name="T7" fmla="*/ 88691644 h 4"/>
                <a:gd name="T8" fmla="*/ 0 w 7"/>
                <a:gd name="T9" fmla="*/ 277166756 h 4"/>
                <a:gd name="T10" fmla="*/ 0 w 7"/>
                <a:gd name="T11" fmla="*/ 277166756 h 4"/>
                <a:gd name="T12" fmla="*/ 144818940 w 7"/>
                <a:gd name="T13" fmla="*/ 277166756 h 4"/>
                <a:gd name="T14" fmla="*/ 201464958 w 7"/>
                <a:gd name="T15" fmla="*/ 88691644 h 4"/>
                <a:gd name="T16" fmla="*/ 170807247 w 7"/>
                <a:gd name="T17" fmla="*/ 88691644 h 4"/>
                <a:gd name="T18" fmla="*/ 170807247 w 7"/>
                <a:gd name="T19" fmla="*/ 88691644 h 4"/>
                <a:gd name="T20" fmla="*/ 170807247 w 7"/>
                <a:gd name="T21" fmla="*/ 88691644 h 4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7" h="4">
                  <a:moveTo>
                    <a:pt x="6" y="1"/>
                  </a:moveTo>
                  <a:cubicBezTo>
                    <a:pt x="4" y="1"/>
                    <a:pt x="2" y="1"/>
                    <a:pt x="1" y="0"/>
                  </a:cubicBezTo>
                  <a:cubicBezTo>
                    <a:pt x="0" y="0"/>
                    <a:pt x="0" y="0"/>
                    <a:pt x="0" y="1"/>
                  </a:cubicBezTo>
                  <a:lnTo>
                    <a:pt x="0" y="3"/>
                  </a:lnTo>
                  <a:cubicBezTo>
                    <a:pt x="1" y="4"/>
                    <a:pt x="2" y="3"/>
                    <a:pt x="5" y="3"/>
                  </a:cubicBezTo>
                  <a:cubicBezTo>
                    <a:pt x="7" y="3"/>
                    <a:pt x="7" y="2"/>
                    <a:pt x="7" y="1"/>
                  </a:cubicBezTo>
                  <a:cubicBezTo>
                    <a:pt x="7" y="1"/>
                    <a:pt x="6" y="1"/>
                    <a:pt x="6" y="1"/>
                  </a:cubicBezTo>
                </a:path>
              </a:pathLst>
            </a:custGeom>
            <a:solidFill>
              <a:schemeClr val="accent1"/>
            </a:solidFill>
            <a:ln w="3175" cmpd="sng">
              <a:solidFill>
                <a:srgbClr val="60606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 dirty="0"/>
            </a:p>
          </p:txBody>
        </p:sp>
        <p:sp>
          <p:nvSpPr>
            <p:cNvPr id="473" name="Freeform 506"/>
            <p:cNvSpPr>
              <a:spLocks/>
            </p:cNvSpPr>
            <p:nvPr/>
          </p:nvSpPr>
          <p:spPr bwMode="auto">
            <a:xfrm>
              <a:off x="8731251" y="1851124"/>
              <a:ext cx="52388" cy="30162"/>
            </a:xfrm>
            <a:custGeom>
              <a:avLst/>
              <a:gdLst>
                <a:gd name="T0" fmla="*/ 51153839 w 6"/>
                <a:gd name="T1" fmla="*/ 310603197 h 3"/>
                <a:gd name="T2" fmla="*/ 27710936 w 6"/>
                <a:gd name="T3" fmla="*/ 310603197 h 3"/>
                <a:gd name="T4" fmla="*/ 27710936 w 6"/>
                <a:gd name="T5" fmla="*/ 310603197 h 3"/>
                <a:gd name="T6" fmla="*/ 0 w 6"/>
                <a:gd name="T7" fmla="*/ 212128812 h 3"/>
                <a:gd name="T8" fmla="*/ 101397247 w 6"/>
                <a:gd name="T9" fmla="*/ 0 h 3"/>
                <a:gd name="T10" fmla="*/ 152410148 w 6"/>
                <a:gd name="T11" fmla="*/ 98484049 h 3"/>
                <a:gd name="T12" fmla="*/ 101397247 w 6"/>
                <a:gd name="T13" fmla="*/ 212128812 h 3"/>
                <a:gd name="T14" fmla="*/ 101397247 w 6"/>
                <a:gd name="T15" fmla="*/ 212128812 h 3"/>
                <a:gd name="T16" fmla="*/ 51153839 w 6"/>
                <a:gd name="T17" fmla="*/ 310603197 h 3"/>
                <a:gd name="T18" fmla="*/ 51153839 w 6"/>
                <a:gd name="T19" fmla="*/ 310603197 h 3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6" h="3">
                  <a:moveTo>
                    <a:pt x="2" y="3"/>
                  </a:moveTo>
                  <a:lnTo>
                    <a:pt x="1" y="3"/>
                  </a:lnTo>
                  <a:cubicBezTo>
                    <a:pt x="1" y="3"/>
                    <a:pt x="0" y="2"/>
                    <a:pt x="0" y="2"/>
                  </a:cubicBezTo>
                  <a:cubicBezTo>
                    <a:pt x="0" y="1"/>
                    <a:pt x="2" y="0"/>
                    <a:pt x="4" y="0"/>
                  </a:cubicBezTo>
                  <a:cubicBezTo>
                    <a:pt x="5" y="0"/>
                    <a:pt x="6" y="0"/>
                    <a:pt x="6" y="1"/>
                  </a:cubicBezTo>
                  <a:cubicBezTo>
                    <a:pt x="5" y="1"/>
                    <a:pt x="4" y="1"/>
                    <a:pt x="4" y="2"/>
                  </a:cubicBezTo>
                  <a:lnTo>
                    <a:pt x="2" y="3"/>
                  </a:lnTo>
                </a:path>
              </a:pathLst>
            </a:custGeom>
            <a:solidFill>
              <a:schemeClr val="accent1"/>
            </a:solidFill>
            <a:ln w="3175" cmpd="sng">
              <a:solidFill>
                <a:srgbClr val="60606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 dirty="0"/>
            </a:p>
          </p:txBody>
        </p:sp>
        <p:sp>
          <p:nvSpPr>
            <p:cNvPr id="474" name="Freeform 508"/>
            <p:cNvSpPr>
              <a:spLocks/>
            </p:cNvSpPr>
            <p:nvPr/>
          </p:nvSpPr>
          <p:spPr bwMode="auto">
            <a:xfrm>
              <a:off x="7781926" y="3373537"/>
              <a:ext cx="52388" cy="49212"/>
            </a:xfrm>
            <a:custGeom>
              <a:avLst/>
              <a:gdLst>
                <a:gd name="T0" fmla="*/ 51153839 w 6"/>
                <a:gd name="T1" fmla="*/ 0 h 5"/>
                <a:gd name="T2" fmla="*/ 0 w 6"/>
                <a:gd name="T3" fmla="*/ 338419572 h 5"/>
                <a:gd name="T4" fmla="*/ 152410148 w 6"/>
                <a:gd name="T5" fmla="*/ 257762917 h 5"/>
                <a:gd name="T6" fmla="*/ 51153839 w 6"/>
                <a:gd name="T7" fmla="*/ 0 h 5"/>
                <a:gd name="T8" fmla="*/ 51153839 w 6"/>
                <a:gd name="T9" fmla="*/ 0 h 5"/>
                <a:gd name="T10" fmla="*/ 51153839 w 6"/>
                <a:gd name="T11" fmla="*/ 0 h 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6" h="5">
                  <a:moveTo>
                    <a:pt x="2" y="0"/>
                  </a:moveTo>
                  <a:cubicBezTo>
                    <a:pt x="0" y="1"/>
                    <a:pt x="0" y="1"/>
                    <a:pt x="0" y="4"/>
                  </a:cubicBezTo>
                  <a:cubicBezTo>
                    <a:pt x="3" y="5"/>
                    <a:pt x="4" y="5"/>
                    <a:pt x="6" y="3"/>
                  </a:cubicBezTo>
                  <a:cubicBezTo>
                    <a:pt x="5" y="2"/>
                    <a:pt x="3" y="2"/>
                    <a:pt x="2" y="0"/>
                  </a:cubicBezTo>
                </a:path>
              </a:pathLst>
            </a:custGeom>
            <a:solidFill>
              <a:srgbClr val="EADCD1"/>
            </a:solidFill>
            <a:ln w="9525">
              <a:solidFill>
                <a:srgbClr val="60606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 dirty="0"/>
            </a:p>
          </p:txBody>
        </p:sp>
        <p:sp>
          <p:nvSpPr>
            <p:cNvPr id="475" name="Freeform 513"/>
            <p:cNvSpPr>
              <a:spLocks/>
            </p:cNvSpPr>
            <p:nvPr/>
          </p:nvSpPr>
          <p:spPr bwMode="auto">
            <a:xfrm>
              <a:off x="2873376" y="2260699"/>
              <a:ext cx="96838" cy="77787"/>
            </a:xfrm>
            <a:custGeom>
              <a:avLst/>
              <a:gdLst>
                <a:gd name="T0" fmla="*/ 247718627 w 11"/>
                <a:gd name="T1" fmla="*/ 303018095 h 8"/>
                <a:gd name="T2" fmla="*/ 193188292 w 11"/>
                <a:gd name="T3" fmla="*/ 0 h 8"/>
                <a:gd name="T4" fmla="*/ 0 w 11"/>
                <a:gd name="T5" fmla="*/ 449540504 h 8"/>
                <a:gd name="T6" fmla="*/ 54498138 w 11"/>
                <a:gd name="T7" fmla="*/ 594423410 h 8"/>
                <a:gd name="T8" fmla="*/ 163699861 w 11"/>
                <a:gd name="T9" fmla="*/ 594423410 h 8"/>
                <a:gd name="T10" fmla="*/ 247718627 w 11"/>
                <a:gd name="T11" fmla="*/ 594423410 h 8"/>
                <a:gd name="T12" fmla="*/ 302216947 w 11"/>
                <a:gd name="T13" fmla="*/ 520977120 h 8"/>
                <a:gd name="T14" fmla="*/ 247718627 w 11"/>
                <a:gd name="T15" fmla="*/ 303018095 h 8"/>
                <a:gd name="T16" fmla="*/ 247718627 w 11"/>
                <a:gd name="T17" fmla="*/ 303018095 h 8"/>
                <a:gd name="T18" fmla="*/ 247718627 w 11"/>
                <a:gd name="T19" fmla="*/ 303018095 h 8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11" h="8">
                  <a:moveTo>
                    <a:pt x="9" y="4"/>
                  </a:moveTo>
                  <a:cubicBezTo>
                    <a:pt x="9" y="4"/>
                    <a:pt x="7" y="0"/>
                    <a:pt x="7" y="0"/>
                  </a:cubicBezTo>
                  <a:cubicBezTo>
                    <a:pt x="4" y="0"/>
                    <a:pt x="0" y="2"/>
                    <a:pt x="0" y="6"/>
                  </a:cubicBezTo>
                  <a:cubicBezTo>
                    <a:pt x="0" y="8"/>
                    <a:pt x="0" y="8"/>
                    <a:pt x="2" y="8"/>
                  </a:cubicBezTo>
                  <a:cubicBezTo>
                    <a:pt x="3" y="8"/>
                    <a:pt x="4" y="8"/>
                    <a:pt x="6" y="8"/>
                  </a:cubicBezTo>
                  <a:cubicBezTo>
                    <a:pt x="8" y="8"/>
                    <a:pt x="8" y="8"/>
                    <a:pt x="9" y="8"/>
                  </a:cubicBezTo>
                  <a:cubicBezTo>
                    <a:pt x="10" y="8"/>
                    <a:pt x="11" y="8"/>
                    <a:pt x="11" y="7"/>
                  </a:cubicBezTo>
                  <a:cubicBezTo>
                    <a:pt x="11" y="6"/>
                    <a:pt x="10" y="4"/>
                    <a:pt x="9" y="4"/>
                  </a:cubicBezTo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 dirty="0"/>
            </a:p>
          </p:txBody>
        </p:sp>
        <p:sp>
          <p:nvSpPr>
            <p:cNvPr id="476" name="Freeform 514"/>
            <p:cNvSpPr>
              <a:spLocks/>
            </p:cNvSpPr>
            <p:nvPr/>
          </p:nvSpPr>
          <p:spPr bwMode="auto">
            <a:xfrm>
              <a:off x="3311526" y="2378174"/>
              <a:ext cx="71438" cy="111125"/>
            </a:xfrm>
            <a:custGeom>
              <a:avLst/>
              <a:gdLst>
                <a:gd name="T0" fmla="*/ 191358765 w 8"/>
                <a:gd name="T1" fmla="*/ 548548477 h 11"/>
                <a:gd name="T2" fmla="*/ 191358765 w 8"/>
                <a:gd name="T3" fmla="*/ 223138389 h 11"/>
                <a:gd name="T4" fmla="*/ 96234581 w 8"/>
                <a:gd name="T5" fmla="*/ 0 h 11"/>
                <a:gd name="T6" fmla="*/ 0 w 8"/>
                <a:gd name="T7" fmla="*/ 427681838 h 11"/>
                <a:gd name="T8" fmla="*/ 158415654 w 8"/>
                <a:gd name="T9" fmla="*/ 1196833177 h 11"/>
                <a:gd name="T10" fmla="*/ 253540001 w 8"/>
                <a:gd name="T11" fmla="*/ 873948530 h 11"/>
                <a:gd name="T12" fmla="*/ 191358765 w 8"/>
                <a:gd name="T13" fmla="*/ 548548477 h 11"/>
                <a:gd name="T14" fmla="*/ 191358765 w 8"/>
                <a:gd name="T15" fmla="*/ 548548477 h 11"/>
                <a:gd name="T16" fmla="*/ 191358765 w 8"/>
                <a:gd name="T17" fmla="*/ 548548477 h 11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8" h="11">
                  <a:moveTo>
                    <a:pt x="6" y="5"/>
                  </a:moveTo>
                  <a:cubicBezTo>
                    <a:pt x="5" y="5"/>
                    <a:pt x="6" y="2"/>
                    <a:pt x="6" y="2"/>
                  </a:cubicBezTo>
                  <a:cubicBezTo>
                    <a:pt x="5" y="1"/>
                    <a:pt x="4" y="1"/>
                    <a:pt x="3" y="0"/>
                  </a:cubicBezTo>
                  <a:cubicBezTo>
                    <a:pt x="3" y="1"/>
                    <a:pt x="0" y="2"/>
                    <a:pt x="0" y="4"/>
                  </a:cubicBezTo>
                  <a:cubicBezTo>
                    <a:pt x="0" y="5"/>
                    <a:pt x="5" y="11"/>
                    <a:pt x="5" y="11"/>
                  </a:cubicBezTo>
                  <a:cubicBezTo>
                    <a:pt x="7" y="11"/>
                    <a:pt x="8" y="9"/>
                    <a:pt x="8" y="8"/>
                  </a:cubicBezTo>
                  <a:cubicBezTo>
                    <a:pt x="8" y="7"/>
                    <a:pt x="7" y="5"/>
                    <a:pt x="6" y="5"/>
                  </a:cubicBezTo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 dirty="0"/>
            </a:p>
          </p:txBody>
        </p:sp>
        <p:sp>
          <p:nvSpPr>
            <p:cNvPr id="477" name="Freeform 515"/>
            <p:cNvSpPr>
              <a:spLocks/>
            </p:cNvSpPr>
            <p:nvPr/>
          </p:nvSpPr>
          <p:spPr bwMode="auto">
            <a:xfrm>
              <a:off x="3355976" y="1652687"/>
              <a:ext cx="600075" cy="339725"/>
            </a:xfrm>
            <a:custGeom>
              <a:avLst/>
              <a:gdLst>
                <a:gd name="T0" fmla="*/ 1963641983 w 67"/>
                <a:gd name="T1" fmla="*/ 93506199 h 34"/>
                <a:gd name="T2" fmla="*/ 1865025416 w 67"/>
                <a:gd name="T3" fmla="*/ 480165987 h 34"/>
                <a:gd name="T4" fmla="*/ 1731684404 w 67"/>
                <a:gd name="T5" fmla="*/ 386659788 h 34"/>
                <a:gd name="T6" fmla="*/ 1534451964 w 67"/>
                <a:gd name="T7" fmla="*/ 588539017 h 34"/>
                <a:gd name="T8" fmla="*/ 1238997167 w 67"/>
                <a:gd name="T9" fmla="*/ 295454556 h 34"/>
                <a:gd name="T10" fmla="*/ 1238997167 w 67"/>
                <a:gd name="T11" fmla="*/ 295454556 h 34"/>
                <a:gd name="T12" fmla="*/ 1238997167 w 67"/>
                <a:gd name="T13" fmla="*/ 386659788 h 34"/>
                <a:gd name="T14" fmla="*/ 1013006911 w 67"/>
                <a:gd name="T15" fmla="*/ 386659788 h 34"/>
                <a:gd name="T16" fmla="*/ 1013006911 w 67"/>
                <a:gd name="T17" fmla="*/ 386659788 h 34"/>
                <a:gd name="T18" fmla="*/ 815968064 w 67"/>
                <a:gd name="T19" fmla="*/ 682114306 h 34"/>
                <a:gd name="T20" fmla="*/ 782141476 w 67"/>
                <a:gd name="T21" fmla="*/ 884428201 h 34"/>
                <a:gd name="T22" fmla="*/ 718449621 w 67"/>
                <a:gd name="T23" fmla="*/ 775995552 h 34"/>
                <a:gd name="T24" fmla="*/ 620032559 w 67"/>
                <a:gd name="T25" fmla="*/ 977934399 h 34"/>
                <a:gd name="T26" fmla="*/ 556375148 w 67"/>
                <a:gd name="T27" fmla="*/ 884428201 h 34"/>
                <a:gd name="T28" fmla="*/ 556375148 w 67"/>
                <a:gd name="T29" fmla="*/ 884428201 h 34"/>
                <a:gd name="T30" fmla="*/ 556375148 w 67"/>
                <a:gd name="T31" fmla="*/ 1177511429 h 34"/>
                <a:gd name="T32" fmla="*/ 556375148 w 67"/>
                <a:gd name="T33" fmla="*/ 1177511429 h 34"/>
                <a:gd name="T34" fmla="*/ 590201730 w 67"/>
                <a:gd name="T35" fmla="*/ 1271026861 h 34"/>
                <a:gd name="T36" fmla="*/ 492682204 w 67"/>
                <a:gd name="T37" fmla="*/ 1271026861 h 34"/>
                <a:gd name="T38" fmla="*/ 556375148 w 67"/>
                <a:gd name="T39" fmla="*/ 1566471950 h 34"/>
                <a:gd name="T40" fmla="*/ 457758417 w 67"/>
                <a:gd name="T41" fmla="*/ 1458109620 h 34"/>
                <a:gd name="T42" fmla="*/ 457758417 w 67"/>
                <a:gd name="T43" fmla="*/ 1458109620 h 34"/>
                <a:gd name="T44" fmla="*/ 422833542 w 67"/>
                <a:gd name="T45" fmla="*/ 1458109620 h 34"/>
                <a:gd name="T46" fmla="*/ 422833542 w 67"/>
                <a:gd name="T47" fmla="*/ 1458109620 h 34"/>
                <a:gd name="T48" fmla="*/ 422833542 w 67"/>
                <a:gd name="T49" fmla="*/ 1751192847 h 34"/>
                <a:gd name="T50" fmla="*/ 359336329 w 67"/>
                <a:gd name="T51" fmla="*/ 1751192847 h 34"/>
                <a:gd name="T52" fmla="*/ 295649467 w 67"/>
                <a:gd name="T53" fmla="*/ 2046647170 h 34"/>
                <a:gd name="T54" fmla="*/ 197032737 w 67"/>
                <a:gd name="T55" fmla="*/ 1953131694 h 34"/>
                <a:gd name="T56" fmla="*/ 0 w 67"/>
                <a:gd name="T57" fmla="*/ 2147483647 h 34"/>
                <a:gd name="T58" fmla="*/ 162108916 w 67"/>
                <a:gd name="T59" fmla="*/ 2147483647 h 34"/>
                <a:gd name="T60" fmla="*/ 63691889 w 67"/>
                <a:gd name="T61" fmla="*/ 2147483647 h 34"/>
                <a:gd name="T62" fmla="*/ 0 w 67"/>
                <a:gd name="T63" fmla="*/ 2147483647 h 34"/>
                <a:gd name="T64" fmla="*/ 98616759 w 67"/>
                <a:gd name="T65" fmla="*/ 2147483647 h 34"/>
                <a:gd name="T66" fmla="*/ 133346073 w 67"/>
                <a:gd name="T67" fmla="*/ 2147483647 h 34"/>
                <a:gd name="T68" fmla="*/ 295649467 w 67"/>
                <a:gd name="T69" fmla="*/ 2147483647 h 34"/>
                <a:gd name="T70" fmla="*/ 324383064 w 67"/>
                <a:gd name="T71" fmla="*/ 2147483647 h 34"/>
                <a:gd name="T72" fmla="*/ 422833542 w 67"/>
                <a:gd name="T73" fmla="*/ 2147483647 h 34"/>
                <a:gd name="T74" fmla="*/ 394071556 w 67"/>
                <a:gd name="T75" fmla="*/ 2147483647 h 34"/>
                <a:gd name="T76" fmla="*/ 492682204 w 67"/>
                <a:gd name="T77" fmla="*/ 2147483647 h 34"/>
                <a:gd name="T78" fmla="*/ 521415801 w 67"/>
                <a:gd name="T79" fmla="*/ 2147483647 h 34"/>
                <a:gd name="T80" fmla="*/ 521415801 w 67"/>
                <a:gd name="T81" fmla="*/ 2147483647 h 34"/>
                <a:gd name="T82" fmla="*/ 590201730 w 67"/>
                <a:gd name="T83" fmla="*/ 2147483647 h 34"/>
                <a:gd name="T84" fmla="*/ 718449621 w 67"/>
                <a:gd name="T85" fmla="*/ 2046647170 h 34"/>
                <a:gd name="T86" fmla="*/ 782141476 w 67"/>
                <a:gd name="T87" fmla="*/ 2147483647 h 34"/>
                <a:gd name="T88" fmla="*/ 815968064 w 67"/>
                <a:gd name="T89" fmla="*/ 2046647170 h 34"/>
                <a:gd name="T90" fmla="*/ 978271492 w 67"/>
                <a:gd name="T91" fmla="*/ 1953131694 h 34"/>
                <a:gd name="T92" fmla="*/ 1047960148 w 67"/>
                <a:gd name="T93" fmla="*/ 1751192847 h 34"/>
                <a:gd name="T94" fmla="*/ 1470959778 w 67"/>
                <a:gd name="T95" fmla="*/ 1364592683 h 34"/>
                <a:gd name="T96" fmla="*/ 1470959778 w 67"/>
                <a:gd name="T97" fmla="*/ 1364592683 h 34"/>
                <a:gd name="T98" fmla="*/ 1830101466 w 67"/>
                <a:gd name="T99" fmla="*/ 1364592683 h 34"/>
                <a:gd name="T100" fmla="*/ 1830101466 w 67"/>
                <a:gd name="T101" fmla="*/ 1364592683 h 34"/>
                <a:gd name="T102" fmla="*/ 2147483647 w 67"/>
                <a:gd name="T103" fmla="*/ 480165987 h 34"/>
                <a:gd name="T104" fmla="*/ 1963641983 w 67"/>
                <a:gd name="T105" fmla="*/ 93506199 h 34"/>
                <a:gd name="T106" fmla="*/ 1963641983 w 67"/>
                <a:gd name="T107" fmla="*/ 93506199 h 34"/>
                <a:gd name="T108" fmla="*/ 1963641983 w 67"/>
                <a:gd name="T109" fmla="*/ 93506199 h 34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0" t="0" r="r" b="b"/>
              <a:pathLst>
                <a:path w="67" h="34">
                  <a:moveTo>
                    <a:pt x="60" y="1"/>
                  </a:moveTo>
                  <a:cubicBezTo>
                    <a:pt x="58" y="2"/>
                    <a:pt x="58" y="4"/>
                    <a:pt x="57" y="5"/>
                  </a:cubicBezTo>
                  <a:cubicBezTo>
                    <a:pt x="56" y="5"/>
                    <a:pt x="54" y="4"/>
                    <a:pt x="53" y="4"/>
                  </a:cubicBezTo>
                  <a:cubicBezTo>
                    <a:pt x="51" y="4"/>
                    <a:pt x="49" y="6"/>
                    <a:pt x="47" y="6"/>
                  </a:cubicBezTo>
                  <a:cubicBezTo>
                    <a:pt x="44" y="6"/>
                    <a:pt x="42" y="3"/>
                    <a:pt x="38" y="3"/>
                  </a:cubicBezTo>
                  <a:lnTo>
                    <a:pt x="38" y="4"/>
                  </a:lnTo>
                  <a:lnTo>
                    <a:pt x="31" y="4"/>
                  </a:lnTo>
                  <a:cubicBezTo>
                    <a:pt x="29" y="6"/>
                    <a:pt x="27" y="7"/>
                    <a:pt x="25" y="7"/>
                  </a:cubicBezTo>
                  <a:cubicBezTo>
                    <a:pt x="25" y="8"/>
                    <a:pt x="25" y="9"/>
                    <a:pt x="24" y="9"/>
                  </a:cubicBezTo>
                  <a:cubicBezTo>
                    <a:pt x="23" y="9"/>
                    <a:pt x="22" y="8"/>
                    <a:pt x="22" y="8"/>
                  </a:cubicBezTo>
                  <a:cubicBezTo>
                    <a:pt x="21" y="9"/>
                    <a:pt x="20" y="10"/>
                    <a:pt x="19" y="10"/>
                  </a:cubicBezTo>
                  <a:cubicBezTo>
                    <a:pt x="19" y="9"/>
                    <a:pt x="18" y="9"/>
                    <a:pt x="17" y="9"/>
                  </a:cubicBezTo>
                  <a:lnTo>
                    <a:pt x="17" y="12"/>
                  </a:lnTo>
                  <a:cubicBezTo>
                    <a:pt x="17" y="12"/>
                    <a:pt x="18" y="12"/>
                    <a:pt x="18" y="13"/>
                  </a:cubicBezTo>
                  <a:cubicBezTo>
                    <a:pt x="17" y="13"/>
                    <a:pt x="16" y="13"/>
                    <a:pt x="15" y="13"/>
                  </a:cubicBezTo>
                  <a:cubicBezTo>
                    <a:pt x="16" y="14"/>
                    <a:pt x="16" y="15"/>
                    <a:pt x="17" y="16"/>
                  </a:cubicBezTo>
                  <a:cubicBezTo>
                    <a:pt x="16" y="16"/>
                    <a:pt x="15" y="15"/>
                    <a:pt x="14" y="15"/>
                  </a:cubicBezTo>
                  <a:lnTo>
                    <a:pt x="13" y="15"/>
                  </a:lnTo>
                  <a:cubicBezTo>
                    <a:pt x="13" y="16"/>
                    <a:pt x="13" y="17"/>
                    <a:pt x="13" y="18"/>
                  </a:cubicBezTo>
                  <a:cubicBezTo>
                    <a:pt x="12" y="18"/>
                    <a:pt x="11" y="18"/>
                    <a:pt x="11" y="18"/>
                  </a:cubicBezTo>
                  <a:cubicBezTo>
                    <a:pt x="10" y="18"/>
                    <a:pt x="10" y="20"/>
                    <a:pt x="9" y="21"/>
                  </a:cubicBezTo>
                  <a:cubicBezTo>
                    <a:pt x="8" y="21"/>
                    <a:pt x="7" y="20"/>
                    <a:pt x="6" y="20"/>
                  </a:cubicBezTo>
                  <a:cubicBezTo>
                    <a:pt x="4" y="20"/>
                    <a:pt x="0" y="21"/>
                    <a:pt x="0" y="23"/>
                  </a:cubicBezTo>
                  <a:cubicBezTo>
                    <a:pt x="0" y="24"/>
                    <a:pt x="4" y="26"/>
                    <a:pt x="5" y="26"/>
                  </a:cubicBezTo>
                  <a:cubicBezTo>
                    <a:pt x="4" y="26"/>
                    <a:pt x="2" y="26"/>
                    <a:pt x="2" y="26"/>
                  </a:cubicBezTo>
                  <a:cubicBezTo>
                    <a:pt x="2" y="26"/>
                    <a:pt x="0" y="26"/>
                    <a:pt x="0" y="27"/>
                  </a:cubicBezTo>
                  <a:cubicBezTo>
                    <a:pt x="0" y="29"/>
                    <a:pt x="2" y="28"/>
                    <a:pt x="3" y="29"/>
                  </a:cubicBezTo>
                  <a:cubicBezTo>
                    <a:pt x="4" y="30"/>
                    <a:pt x="4" y="31"/>
                    <a:pt x="4" y="32"/>
                  </a:cubicBezTo>
                  <a:cubicBezTo>
                    <a:pt x="5" y="33"/>
                    <a:pt x="8" y="34"/>
                    <a:pt x="9" y="34"/>
                  </a:cubicBezTo>
                  <a:cubicBezTo>
                    <a:pt x="11" y="34"/>
                    <a:pt x="10" y="31"/>
                    <a:pt x="10" y="30"/>
                  </a:cubicBezTo>
                  <a:cubicBezTo>
                    <a:pt x="12" y="30"/>
                    <a:pt x="12" y="31"/>
                    <a:pt x="13" y="31"/>
                  </a:cubicBezTo>
                  <a:cubicBezTo>
                    <a:pt x="13" y="29"/>
                    <a:pt x="12" y="28"/>
                    <a:pt x="12" y="27"/>
                  </a:cubicBezTo>
                  <a:cubicBezTo>
                    <a:pt x="13" y="28"/>
                    <a:pt x="14" y="29"/>
                    <a:pt x="15" y="29"/>
                  </a:cubicBezTo>
                  <a:cubicBezTo>
                    <a:pt x="16" y="29"/>
                    <a:pt x="16" y="28"/>
                    <a:pt x="16" y="27"/>
                  </a:cubicBezTo>
                  <a:cubicBezTo>
                    <a:pt x="16" y="26"/>
                    <a:pt x="15" y="26"/>
                    <a:pt x="16" y="25"/>
                  </a:cubicBezTo>
                  <a:cubicBezTo>
                    <a:pt x="17" y="25"/>
                    <a:pt x="17" y="26"/>
                    <a:pt x="18" y="26"/>
                  </a:cubicBezTo>
                  <a:cubicBezTo>
                    <a:pt x="19" y="26"/>
                    <a:pt x="21" y="22"/>
                    <a:pt x="22" y="21"/>
                  </a:cubicBezTo>
                  <a:cubicBezTo>
                    <a:pt x="22" y="22"/>
                    <a:pt x="23" y="23"/>
                    <a:pt x="24" y="23"/>
                  </a:cubicBezTo>
                  <a:cubicBezTo>
                    <a:pt x="25" y="23"/>
                    <a:pt x="25" y="21"/>
                    <a:pt x="25" y="21"/>
                  </a:cubicBezTo>
                  <a:cubicBezTo>
                    <a:pt x="26" y="21"/>
                    <a:pt x="29" y="21"/>
                    <a:pt x="30" y="20"/>
                  </a:cubicBezTo>
                  <a:cubicBezTo>
                    <a:pt x="31" y="20"/>
                    <a:pt x="31" y="18"/>
                    <a:pt x="32" y="18"/>
                  </a:cubicBezTo>
                  <a:cubicBezTo>
                    <a:pt x="37" y="16"/>
                    <a:pt x="39" y="16"/>
                    <a:pt x="45" y="14"/>
                  </a:cubicBezTo>
                  <a:lnTo>
                    <a:pt x="56" y="14"/>
                  </a:lnTo>
                  <a:cubicBezTo>
                    <a:pt x="61" y="13"/>
                    <a:pt x="67" y="12"/>
                    <a:pt x="67" y="5"/>
                  </a:cubicBezTo>
                  <a:cubicBezTo>
                    <a:pt x="67" y="1"/>
                    <a:pt x="60" y="0"/>
                    <a:pt x="60" y="1"/>
                  </a:cubicBezTo>
                </a:path>
              </a:pathLst>
            </a:custGeom>
            <a:solidFill>
              <a:srgbClr val="EADCD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 dirty="0"/>
            </a:p>
          </p:txBody>
        </p:sp>
        <p:sp>
          <p:nvSpPr>
            <p:cNvPr id="478" name="Freeform 516"/>
            <p:cNvSpPr>
              <a:spLocks/>
            </p:cNvSpPr>
            <p:nvPr/>
          </p:nvSpPr>
          <p:spPr bwMode="auto">
            <a:xfrm>
              <a:off x="3159126" y="1920974"/>
              <a:ext cx="250825" cy="388937"/>
            </a:xfrm>
            <a:custGeom>
              <a:avLst/>
              <a:gdLst>
                <a:gd name="T0" fmla="*/ 655827749 w 28"/>
                <a:gd name="T1" fmla="*/ 92250767 h 39"/>
                <a:gd name="T2" fmla="*/ 557101020 w 28"/>
                <a:gd name="T3" fmla="*/ 0 h 39"/>
                <a:gd name="T4" fmla="*/ 493531305 w 28"/>
                <a:gd name="T5" fmla="*/ 473016650 h 39"/>
                <a:gd name="T6" fmla="*/ 394776176 w 28"/>
                <a:gd name="T7" fmla="*/ 380697453 h 39"/>
                <a:gd name="T8" fmla="*/ 394776176 w 28"/>
                <a:gd name="T9" fmla="*/ 380697453 h 39"/>
                <a:gd name="T10" fmla="*/ 324815870 w 28"/>
                <a:gd name="T11" fmla="*/ 380697453 h 39"/>
                <a:gd name="T12" fmla="*/ 324815870 w 28"/>
                <a:gd name="T13" fmla="*/ 473016650 h 39"/>
                <a:gd name="T14" fmla="*/ 324815870 w 28"/>
                <a:gd name="T15" fmla="*/ 473016650 h 39"/>
                <a:gd name="T16" fmla="*/ 394776176 w 28"/>
                <a:gd name="T17" fmla="*/ 761767054 h 39"/>
                <a:gd name="T18" fmla="*/ 261051573 w 28"/>
                <a:gd name="T19" fmla="*/ 868341420 h 39"/>
                <a:gd name="T20" fmla="*/ 197293229 w 28"/>
                <a:gd name="T21" fmla="*/ 1142522283 h 39"/>
                <a:gd name="T22" fmla="*/ 133724604 w 28"/>
                <a:gd name="T23" fmla="*/ 1050202847 h 39"/>
                <a:gd name="T24" fmla="*/ 0 w 28"/>
                <a:gd name="T25" fmla="*/ 1537846813 h 39"/>
                <a:gd name="T26" fmla="*/ 197293229 w 28"/>
                <a:gd name="T27" fmla="*/ 2103114199 h 39"/>
                <a:gd name="T28" fmla="*/ 197293229 w 28"/>
                <a:gd name="T29" fmla="*/ 2147483647 h 39"/>
                <a:gd name="T30" fmla="*/ 98726763 w 28"/>
                <a:gd name="T31" fmla="*/ 2147483647 h 39"/>
                <a:gd name="T32" fmla="*/ 493531305 w 28"/>
                <a:gd name="T33" fmla="*/ 2147483647 h 39"/>
                <a:gd name="T34" fmla="*/ 493531305 w 28"/>
                <a:gd name="T35" fmla="*/ 2147483647 h 39"/>
                <a:gd name="T36" fmla="*/ 557101020 w 28"/>
                <a:gd name="T37" fmla="*/ 2147483647 h 39"/>
                <a:gd name="T38" fmla="*/ 557101020 w 28"/>
                <a:gd name="T39" fmla="*/ 2147483647 h 39"/>
                <a:gd name="T40" fmla="*/ 493531305 w 28"/>
                <a:gd name="T41" fmla="*/ 2147483647 h 39"/>
                <a:gd name="T42" fmla="*/ 818347175 w 28"/>
                <a:gd name="T43" fmla="*/ 1050202847 h 39"/>
                <a:gd name="T44" fmla="*/ 783350198 w 28"/>
                <a:gd name="T45" fmla="*/ 960651150 h 39"/>
                <a:gd name="T46" fmla="*/ 916913647 w 28"/>
                <a:gd name="T47" fmla="*/ 761767054 h 39"/>
                <a:gd name="T48" fmla="*/ 783350198 w 28"/>
                <a:gd name="T49" fmla="*/ 288808174 h 39"/>
                <a:gd name="T50" fmla="*/ 655827749 w 28"/>
                <a:gd name="T51" fmla="*/ 92250767 h 39"/>
                <a:gd name="T52" fmla="*/ 655827749 w 28"/>
                <a:gd name="T53" fmla="*/ 92250767 h 39"/>
                <a:gd name="T54" fmla="*/ 655827749 w 28"/>
                <a:gd name="T55" fmla="*/ 92250767 h 39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</a:gdLst>
              <a:ahLst/>
              <a:cxnLst>
                <a:cxn ang="T56">
                  <a:pos x="T0" y="T1"/>
                </a:cxn>
                <a:cxn ang="T57">
                  <a:pos x="T2" y="T3"/>
                </a:cxn>
                <a:cxn ang="T58">
                  <a:pos x="T4" y="T5"/>
                </a:cxn>
                <a:cxn ang="T59">
                  <a:pos x="T6" y="T7"/>
                </a:cxn>
                <a:cxn ang="T60">
                  <a:pos x="T8" y="T9"/>
                </a:cxn>
                <a:cxn ang="T61">
                  <a:pos x="T10" y="T11"/>
                </a:cxn>
                <a:cxn ang="T62">
                  <a:pos x="T12" y="T13"/>
                </a:cxn>
                <a:cxn ang="T63">
                  <a:pos x="T14" y="T15"/>
                </a:cxn>
                <a:cxn ang="T64">
                  <a:pos x="T16" y="T17"/>
                </a:cxn>
                <a:cxn ang="T65">
                  <a:pos x="T18" y="T19"/>
                </a:cxn>
                <a:cxn ang="T66">
                  <a:pos x="T20" y="T21"/>
                </a:cxn>
                <a:cxn ang="T67">
                  <a:pos x="T22" y="T23"/>
                </a:cxn>
                <a:cxn ang="T68">
                  <a:pos x="T24" y="T25"/>
                </a:cxn>
                <a:cxn ang="T69">
                  <a:pos x="T26" y="T27"/>
                </a:cxn>
                <a:cxn ang="T70">
                  <a:pos x="T28" y="T29"/>
                </a:cxn>
                <a:cxn ang="T71">
                  <a:pos x="T30" y="T31"/>
                </a:cxn>
                <a:cxn ang="T72">
                  <a:pos x="T32" y="T33"/>
                </a:cxn>
                <a:cxn ang="T73">
                  <a:pos x="T34" y="T35"/>
                </a:cxn>
                <a:cxn ang="T74">
                  <a:pos x="T36" y="T37"/>
                </a:cxn>
                <a:cxn ang="T75">
                  <a:pos x="T38" y="T39"/>
                </a:cxn>
                <a:cxn ang="T76">
                  <a:pos x="T40" y="T41"/>
                </a:cxn>
                <a:cxn ang="T77">
                  <a:pos x="T42" y="T43"/>
                </a:cxn>
                <a:cxn ang="T78">
                  <a:pos x="T44" y="T45"/>
                </a:cxn>
                <a:cxn ang="T79">
                  <a:pos x="T46" y="T47"/>
                </a:cxn>
                <a:cxn ang="T80">
                  <a:pos x="T48" y="T49"/>
                </a:cxn>
                <a:cxn ang="T81">
                  <a:pos x="T50" y="T51"/>
                </a:cxn>
                <a:cxn ang="T82">
                  <a:pos x="T52" y="T53"/>
                </a:cxn>
                <a:cxn ang="T83">
                  <a:pos x="T54" y="T55"/>
                </a:cxn>
              </a:cxnLst>
              <a:rect l="0" t="0" r="r" b="b"/>
              <a:pathLst>
                <a:path w="28" h="39">
                  <a:moveTo>
                    <a:pt x="20" y="1"/>
                  </a:moveTo>
                  <a:cubicBezTo>
                    <a:pt x="18" y="1"/>
                    <a:pt x="18" y="1"/>
                    <a:pt x="17" y="0"/>
                  </a:cubicBezTo>
                  <a:cubicBezTo>
                    <a:pt x="17" y="2"/>
                    <a:pt x="16" y="4"/>
                    <a:pt x="15" y="5"/>
                  </a:cubicBezTo>
                  <a:cubicBezTo>
                    <a:pt x="14" y="5"/>
                    <a:pt x="14" y="4"/>
                    <a:pt x="12" y="4"/>
                  </a:cubicBezTo>
                  <a:lnTo>
                    <a:pt x="10" y="4"/>
                  </a:lnTo>
                  <a:lnTo>
                    <a:pt x="10" y="5"/>
                  </a:lnTo>
                  <a:cubicBezTo>
                    <a:pt x="11" y="6"/>
                    <a:pt x="11" y="7"/>
                    <a:pt x="12" y="8"/>
                  </a:cubicBezTo>
                  <a:cubicBezTo>
                    <a:pt x="12" y="8"/>
                    <a:pt x="9" y="9"/>
                    <a:pt x="8" y="9"/>
                  </a:cubicBezTo>
                  <a:cubicBezTo>
                    <a:pt x="7" y="11"/>
                    <a:pt x="8" y="12"/>
                    <a:pt x="6" y="12"/>
                  </a:cubicBezTo>
                  <a:cubicBezTo>
                    <a:pt x="5" y="12"/>
                    <a:pt x="5" y="11"/>
                    <a:pt x="4" y="11"/>
                  </a:cubicBezTo>
                  <a:cubicBezTo>
                    <a:pt x="1" y="11"/>
                    <a:pt x="0" y="14"/>
                    <a:pt x="0" y="16"/>
                  </a:cubicBezTo>
                  <a:cubicBezTo>
                    <a:pt x="0" y="20"/>
                    <a:pt x="4" y="22"/>
                    <a:pt x="6" y="22"/>
                  </a:cubicBezTo>
                  <a:cubicBezTo>
                    <a:pt x="5" y="24"/>
                    <a:pt x="6" y="23"/>
                    <a:pt x="6" y="25"/>
                  </a:cubicBezTo>
                  <a:cubicBezTo>
                    <a:pt x="6" y="27"/>
                    <a:pt x="3" y="28"/>
                    <a:pt x="3" y="29"/>
                  </a:cubicBezTo>
                  <a:cubicBezTo>
                    <a:pt x="3" y="35"/>
                    <a:pt x="11" y="37"/>
                    <a:pt x="15" y="39"/>
                  </a:cubicBezTo>
                  <a:lnTo>
                    <a:pt x="17" y="39"/>
                  </a:lnTo>
                  <a:cubicBezTo>
                    <a:pt x="16" y="35"/>
                    <a:pt x="15" y="33"/>
                    <a:pt x="15" y="28"/>
                  </a:cubicBezTo>
                  <a:cubicBezTo>
                    <a:pt x="15" y="17"/>
                    <a:pt x="20" y="16"/>
                    <a:pt x="25" y="11"/>
                  </a:cubicBezTo>
                  <a:cubicBezTo>
                    <a:pt x="24" y="10"/>
                    <a:pt x="24" y="10"/>
                    <a:pt x="24" y="10"/>
                  </a:cubicBezTo>
                  <a:cubicBezTo>
                    <a:pt x="25" y="9"/>
                    <a:pt x="27" y="9"/>
                    <a:pt x="28" y="8"/>
                  </a:cubicBezTo>
                  <a:cubicBezTo>
                    <a:pt x="26" y="6"/>
                    <a:pt x="24" y="6"/>
                    <a:pt x="24" y="3"/>
                  </a:cubicBezTo>
                  <a:cubicBezTo>
                    <a:pt x="22" y="3"/>
                    <a:pt x="19" y="2"/>
                    <a:pt x="20" y="1"/>
                  </a:cubicBezTo>
                </a:path>
              </a:pathLst>
            </a:custGeom>
            <a:solidFill>
              <a:srgbClr val="EADCD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 dirty="0"/>
            </a:p>
          </p:txBody>
        </p:sp>
        <p:sp>
          <p:nvSpPr>
            <p:cNvPr id="479" name="Freeform 517"/>
            <p:cNvSpPr>
              <a:spLocks/>
            </p:cNvSpPr>
            <p:nvPr/>
          </p:nvSpPr>
          <p:spPr bwMode="auto">
            <a:xfrm>
              <a:off x="3857626" y="2170212"/>
              <a:ext cx="53975" cy="50800"/>
            </a:xfrm>
            <a:custGeom>
              <a:avLst/>
              <a:gdLst>
                <a:gd name="T0" fmla="*/ 205254413 w 6"/>
                <a:gd name="T1" fmla="*/ 106859072 h 5"/>
                <a:gd name="T2" fmla="*/ 205254413 w 6"/>
                <a:gd name="T3" fmla="*/ 0 h 5"/>
                <a:gd name="T4" fmla="*/ 205254413 w 6"/>
                <a:gd name="T5" fmla="*/ 0 h 5"/>
                <a:gd name="T6" fmla="*/ 138269483 w 6"/>
                <a:gd name="T7" fmla="*/ 0 h 5"/>
                <a:gd name="T8" fmla="*/ 0 w 6"/>
                <a:gd name="T9" fmla="*/ 343458202 h 5"/>
                <a:gd name="T10" fmla="*/ 65856776 w 6"/>
                <a:gd name="T11" fmla="*/ 577038989 h 5"/>
                <a:gd name="T12" fmla="*/ 205254413 w 6"/>
                <a:gd name="T13" fmla="*/ 577038989 h 5"/>
                <a:gd name="T14" fmla="*/ 205254413 w 6"/>
                <a:gd name="T15" fmla="*/ 577038989 h 5"/>
                <a:gd name="T16" fmla="*/ 205254413 w 6"/>
                <a:gd name="T17" fmla="*/ 343458202 h 5"/>
                <a:gd name="T18" fmla="*/ 205254413 w 6"/>
                <a:gd name="T19" fmla="*/ 343458202 h 5"/>
                <a:gd name="T20" fmla="*/ 169061980 w 6"/>
                <a:gd name="T21" fmla="*/ 233506854 h 5"/>
                <a:gd name="T22" fmla="*/ 205254413 w 6"/>
                <a:gd name="T23" fmla="*/ 106859072 h 5"/>
                <a:gd name="T24" fmla="*/ 205254413 w 6"/>
                <a:gd name="T25" fmla="*/ 106859072 h 5"/>
                <a:gd name="T26" fmla="*/ 205254413 w 6"/>
                <a:gd name="T27" fmla="*/ 106859072 h 5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0" t="0" r="r" b="b"/>
              <a:pathLst>
                <a:path w="6" h="5">
                  <a:moveTo>
                    <a:pt x="6" y="1"/>
                  </a:moveTo>
                  <a:lnTo>
                    <a:pt x="6" y="0"/>
                  </a:lnTo>
                  <a:cubicBezTo>
                    <a:pt x="5" y="0"/>
                    <a:pt x="4" y="0"/>
                    <a:pt x="4" y="0"/>
                  </a:cubicBezTo>
                  <a:cubicBezTo>
                    <a:pt x="2" y="0"/>
                    <a:pt x="0" y="1"/>
                    <a:pt x="0" y="3"/>
                  </a:cubicBezTo>
                  <a:cubicBezTo>
                    <a:pt x="0" y="4"/>
                    <a:pt x="1" y="5"/>
                    <a:pt x="2" y="5"/>
                  </a:cubicBezTo>
                  <a:cubicBezTo>
                    <a:pt x="4" y="5"/>
                    <a:pt x="5" y="4"/>
                    <a:pt x="6" y="5"/>
                  </a:cubicBezTo>
                  <a:lnTo>
                    <a:pt x="6" y="3"/>
                  </a:lnTo>
                  <a:cubicBezTo>
                    <a:pt x="6" y="3"/>
                    <a:pt x="5" y="3"/>
                    <a:pt x="5" y="2"/>
                  </a:cubicBezTo>
                  <a:cubicBezTo>
                    <a:pt x="5" y="2"/>
                    <a:pt x="6" y="2"/>
                    <a:pt x="6" y="1"/>
                  </a:cubicBezTo>
                </a:path>
              </a:pathLst>
            </a:custGeom>
            <a:solidFill>
              <a:schemeClr val="accent1"/>
            </a:solidFill>
            <a:ln w="6350" cmpd="sng">
              <a:solidFill>
                <a:schemeClr val="folHlink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 dirty="0"/>
            </a:p>
          </p:txBody>
        </p:sp>
        <p:sp>
          <p:nvSpPr>
            <p:cNvPr id="480" name="Freeform 518"/>
            <p:cNvSpPr>
              <a:spLocks/>
            </p:cNvSpPr>
            <p:nvPr/>
          </p:nvSpPr>
          <p:spPr bwMode="auto">
            <a:xfrm>
              <a:off x="4000501" y="2249587"/>
              <a:ext cx="28575" cy="20637"/>
            </a:xfrm>
            <a:custGeom>
              <a:avLst/>
              <a:gdLst>
                <a:gd name="T0" fmla="*/ 0 w 3"/>
                <a:gd name="T1" fmla="*/ 0 h 2"/>
                <a:gd name="T2" fmla="*/ 0 w 3"/>
                <a:gd name="T3" fmla="*/ 271136717 h 2"/>
                <a:gd name="T4" fmla="*/ 0 w 3"/>
                <a:gd name="T5" fmla="*/ 271136717 h 2"/>
                <a:gd name="T6" fmla="*/ 181398528 w 3"/>
                <a:gd name="T7" fmla="*/ 146614345 h 2"/>
                <a:gd name="T8" fmla="*/ 0 w 3"/>
                <a:gd name="T9" fmla="*/ 0 h 2"/>
                <a:gd name="T10" fmla="*/ 0 w 3"/>
                <a:gd name="T11" fmla="*/ 0 h 2"/>
                <a:gd name="T12" fmla="*/ 0 w 3"/>
                <a:gd name="T13" fmla="*/ 0 h 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3" h="2">
                  <a:moveTo>
                    <a:pt x="0" y="0"/>
                  </a:moveTo>
                  <a:lnTo>
                    <a:pt x="0" y="2"/>
                  </a:lnTo>
                  <a:cubicBezTo>
                    <a:pt x="0" y="2"/>
                    <a:pt x="2" y="2"/>
                    <a:pt x="3" y="1"/>
                  </a:cubicBezTo>
                  <a:cubicBezTo>
                    <a:pt x="1" y="1"/>
                    <a:pt x="1" y="0"/>
                    <a:pt x="0" y="0"/>
                  </a:cubicBezTo>
                </a:path>
              </a:pathLst>
            </a:custGeom>
            <a:solidFill>
              <a:schemeClr val="accent1"/>
            </a:solidFill>
            <a:ln w="6350" cmpd="sng">
              <a:solidFill>
                <a:srgbClr val="60606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 dirty="0"/>
            </a:p>
          </p:txBody>
        </p:sp>
        <p:sp>
          <p:nvSpPr>
            <p:cNvPr id="481" name="Freeform 519"/>
            <p:cNvSpPr>
              <a:spLocks/>
            </p:cNvSpPr>
            <p:nvPr/>
          </p:nvSpPr>
          <p:spPr bwMode="auto">
            <a:xfrm>
              <a:off x="4071938" y="2338487"/>
              <a:ext cx="63500" cy="49212"/>
            </a:xfrm>
            <a:custGeom>
              <a:avLst/>
              <a:gdLst>
                <a:gd name="T0" fmla="*/ 149008783 w 7"/>
                <a:gd name="T1" fmla="*/ 0 h 5"/>
                <a:gd name="T2" fmla="*/ 0 w 7"/>
                <a:gd name="T3" fmla="*/ 338419572 h 5"/>
                <a:gd name="T4" fmla="*/ 71613943 w 7"/>
                <a:gd name="T5" fmla="*/ 419076185 h 5"/>
                <a:gd name="T6" fmla="*/ 260420474 w 7"/>
                <a:gd name="T7" fmla="*/ 161651695 h 5"/>
                <a:gd name="T8" fmla="*/ 149008783 w 7"/>
                <a:gd name="T9" fmla="*/ 0 h 5"/>
                <a:gd name="T10" fmla="*/ 149008783 w 7"/>
                <a:gd name="T11" fmla="*/ 0 h 5"/>
                <a:gd name="T12" fmla="*/ 149008783 w 7"/>
                <a:gd name="T13" fmla="*/ 0 h 5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7" h="5">
                  <a:moveTo>
                    <a:pt x="4" y="0"/>
                  </a:moveTo>
                  <a:cubicBezTo>
                    <a:pt x="4" y="2"/>
                    <a:pt x="0" y="2"/>
                    <a:pt x="0" y="4"/>
                  </a:cubicBezTo>
                  <a:cubicBezTo>
                    <a:pt x="0" y="5"/>
                    <a:pt x="1" y="5"/>
                    <a:pt x="2" y="5"/>
                  </a:cubicBezTo>
                  <a:cubicBezTo>
                    <a:pt x="3" y="5"/>
                    <a:pt x="7" y="3"/>
                    <a:pt x="7" y="2"/>
                  </a:cubicBezTo>
                  <a:cubicBezTo>
                    <a:pt x="7" y="1"/>
                    <a:pt x="5" y="1"/>
                    <a:pt x="4" y="0"/>
                  </a:cubicBezTo>
                </a:path>
              </a:pathLst>
            </a:custGeom>
            <a:solidFill>
              <a:schemeClr val="accent1"/>
            </a:solidFill>
            <a:ln w="6350" cmpd="sng">
              <a:solidFill>
                <a:srgbClr val="60606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 dirty="0"/>
            </a:p>
          </p:txBody>
        </p:sp>
        <p:sp>
          <p:nvSpPr>
            <p:cNvPr id="482" name="Freeform 520"/>
            <p:cNvSpPr>
              <a:spLocks/>
            </p:cNvSpPr>
            <p:nvPr/>
          </p:nvSpPr>
          <p:spPr bwMode="auto">
            <a:xfrm>
              <a:off x="4152901" y="2289274"/>
              <a:ext cx="36513" cy="49212"/>
            </a:xfrm>
            <a:custGeom>
              <a:avLst/>
              <a:gdLst>
                <a:gd name="T0" fmla="*/ 157722144 w 4"/>
                <a:gd name="T1" fmla="*/ 161651695 h 5"/>
                <a:gd name="T2" fmla="*/ 117205275 w 4"/>
                <a:gd name="T3" fmla="*/ 0 h 5"/>
                <a:gd name="T4" fmla="*/ 0 w 4"/>
                <a:gd name="T5" fmla="*/ 257762917 h 5"/>
                <a:gd name="T6" fmla="*/ 157722144 w 4"/>
                <a:gd name="T7" fmla="*/ 419076185 h 5"/>
                <a:gd name="T8" fmla="*/ 157722144 w 4"/>
                <a:gd name="T9" fmla="*/ 419076185 h 5"/>
                <a:gd name="T10" fmla="*/ 157722144 w 4"/>
                <a:gd name="T11" fmla="*/ 257762917 h 5"/>
                <a:gd name="T12" fmla="*/ 157722144 w 4"/>
                <a:gd name="T13" fmla="*/ 257762917 h 5"/>
                <a:gd name="T14" fmla="*/ 157722144 w 4"/>
                <a:gd name="T15" fmla="*/ 161651695 h 5"/>
                <a:gd name="T16" fmla="*/ 157722144 w 4"/>
                <a:gd name="T17" fmla="*/ 161651695 h 5"/>
                <a:gd name="T18" fmla="*/ 157722144 w 4"/>
                <a:gd name="T19" fmla="*/ 161651695 h 5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4" h="5">
                  <a:moveTo>
                    <a:pt x="4" y="2"/>
                  </a:moveTo>
                  <a:cubicBezTo>
                    <a:pt x="3" y="2"/>
                    <a:pt x="3" y="1"/>
                    <a:pt x="3" y="0"/>
                  </a:cubicBezTo>
                  <a:cubicBezTo>
                    <a:pt x="2" y="0"/>
                    <a:pt x="0" y="2"/>
                    <a:pt x="0" y="3"/>
                  </a:cubicBezTo>
                  <a:cubicBezTo>
                    <a:pt x="0" y="5"/>
                    <a:pt x="3" y="5"/>
                    <a:pt x="4" y="5"/>
                  </a:cubicBezTo>
                  <a:lnTo>
                    <a:pt x="4" y="3"/>
                  </a:lnTo>
                  <a:cubicBezTo>
                    <a:pt x="4" y="3"/>
                    <a:pt x="4" y="2"/>
                    <a:pt x="4" y="2"/>
                  </a:cubicBezTo>
                </a:path>
              </a:pathLst>
            </a:custGeom>
            <a:solidFill>
              <a:schemeClr val="accent1"/>
            </a:solidFill>
            <a:ln w="6350" cmpd="sng">
              <a:solidFill>
                <a:srgbClr val="60606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 dirty="0"/>
            </a:p>
          </p:txBody>
        </p:sp>
        <p:sp>
          <p:nvSpPr>
            <p:cNvPr id="483" name="Freeform 522"/>
            <p:cNvSpPr>
              <a:spLocks/>
            </p:cNvSpPr>
            <p:nvPr/>
          </p:nvSpPr>
          <p:spPr bwMode="auto">
            <a:xfrm>
              <a:off x="7440613" y="3573562"/>
              <a:ext cx="17463" cy="28575"/>
            </a:xfrm>
            <a:custGeom>
              <a:avLst/>
              <a:gdLst>
                <a:gd name="T0" fmla="*/ 0 w 2"/>
                <a:gd name="T1" fmla="*/ 181398528 h 3"/>
                <a:gd name="T2" fmla="*/ 51153839 w 2"/>
                <a:gd name="T3" fmla="*/ 181398528 h 3"/>
                <a:gd name="T4" fmla="*/ 51153839 w 2"/>
                <a:gd name="T5" fmla="*/ 181398528 h 3"/>
                <a:gd name="T6" fmla="*/ 51153839 w 2"/>
                <a:gd name="T7" fmla="*/ 0 h 3"/>
                <a:gd name="T8" fmla="*/ 51153839 w 2"/>
                <a:gd name="T9" fmla="*/ 0 h 3"/>
                <a:gd name="T10" fmla="*/ 0 w 2"/>
                <a:gd name="T11" fmla="*/ 181398528 h 3"/>
                <a:gd name="T12" fmla="*/ 0 w 2"/>
                <a:gd name="T13" fmla="*/ 181398528 h 3"/>
                <a:gd name="T14" fmla="*/ 0 w 2"/>
                <a:gd name="T15" fmla="*/ 181398528 h 3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2" h="3">
                  <a:moveTo>
                    <a:pt x="0" y="3"/>
                  </a:moveTo>
                  <a:cubicBezTo>
                    <a:pt x="1" y="3"/>
                    <a:pt x="1" y="3"/>
                    <a:pt x="2" y="3"/>
                  </a:cubicBezTo>
                  <a:lnTo>
                    <a:pt x="2" y="0"/>
                  </a:lnTo>
                  <a:cubicBezTo>
                    <a:pt x="1" y="1"/>
                    <a:pt x="0" y="2"/>
                    <a:pt x="0" y="3"/>
                  </a:cubicBezTo>
                </a:path>
              </a:pathLst>
            </a:custGeom>
            <a:solidFill>
              <a:srgbClr val="EADCD1"/>
            </a:solidFill>
            <a:ln w="3175" cmpd="sng">
              <a:solidFill>
                <a:srgbClr val="60606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 dirty="0"/>
            </a:p>
          </p:txBody>
        </p:sp>
        <p:sp>
          <p:nvSpPr>
            <p:cNvPr id="484" name="Freeform 523"/>
            <p:cNvSpPr>
              <a:spLocks/>
            </p:cNvSpPr>
            <p:nvPr/>
          </p:nvSpPr>
          <p:spPr bwMode="auto">
            <a:xfrm>
              <a:off x="8748713" y="1881287"/>
              <a:ext cx="0" cy="1587"/>
            </a:xfrm>
            <a:custGeom>
              <a:avLst/>
              <a:gdLst>
                <a:gd name="T0" fmla="*/ 0 h 1"/>
                <a:gd name="T1" fmla="*/ 0 h 1"/>
                <a:gd name="T2" fmla="*/ 0 h 1"/>
                <a:gd name="T3" fmla="*/ 0 h 1"/>
                <a:gd name="T4" fmla="*/ 0 h 1"/>
                <a:gd name="T5" fmla="*/ 0 h 1"/>
                <a:gd name="T6" fmla="*/ 0 60000 65536"/>
                <a:gd name="T7" fmla="*/ 0 60000 65536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6">
                  <a:pos x="0" y="T0"/>
                </a:cxn>
                <a:cxn ang="T7">
                  <a:pos x="0" y="T1"/>
                </a:cxn>
                <a:cxn ang="T8">
                  <a:pos x="0" y="T2"/>
                </a:cxn>
                <a:cxn ang="T9">
                  <a:pos x="0" y="T3"/>
                </a:cxn>
                <a:cxn ang="T10">
                  <a:pos x="0" y="T4"/>
                </a:cxn>
                <a:cxn ang="T11">
                  <a:pos x="0" y="T5"/>
                </a:cxn>
              </a:cxnLst>
              <a:rect l="0" t="0" r="r" b="b"/>
              <a:pathLst>
                <a:path h="1">
                  <a:moveTo>
                    <a:pt x="0" y="0"/>
                  </a:move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3175" cmpd="sng">
              <a:solidFill>
                <a:srgbClr val="60606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 dirty="0"/>
            </a:p>
          </p:txBody>
        </p:sp>
        <p:sp>
          <p:nvSpPr>
            <p:cNvPr id="485" name="Freeform 524"/>
            <p:cNvSpPr>
              <a:spLocks/>
            </p:cNvSpPr>
            <p:nvPr/>
          </p:nvSpPr>
          <p:spPr bwMode="auto">
            <a:xfrm>
              <a:off x="7440613" y="3602137"/>
              <a:ext cx="1588" cy="1587"/>
            </a:xfrm>
            <a:custGeom>
              <a:avLst/>
              <a:gdLst>
                <a:gd name="T0" fmla="*/ 0 w 1"/>
                <a:gd name="T1" fmla="*/ 0 h 1"/>
                <a:gd name="T2" fmla="*/ 0 w 1"/>
                <a:gd name="T3" fmla="*/ 0 h 1"/>
                <a:gd name="T4" fmla="*/ 0 w 1"/>
                <a:gd name="T5" fmla="*/ 0 h 1"/>
                <a:gd name="T6" fmla="*/ 0 w 1"/>
                <a:gd name="T7" fmla="*/ 0 h 1"/>
                <a:gd name="T8" fmla="*/ 0 w 1"/>
                <a:gd name="T9" fmla="*/ 0 h 1"/>
                <a:gd name="T10" fmla="*/ 0 w 1"/>
                <a:gd name="T11" fmla="*/ 0 h 1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" h="1">
                  <a:moveTo>
                    <a:pt x="0" y="0"/>
                  </a:moveTo>
                  <a:lnTo>
                    <a:pt x="0" y="0"/>
                  </a:lnTo>
                  <a:close/>
                </a:path>
              </a:pathLst>
            </a:custGeom>
            <a:solidFill>
              <a:srgbClr val="60B8CF"/>
            </a:solidFill>
            <a:ln w="3175" cmpd="sng">
              <a:solidFill>
                <a:srgbClr val="60606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 dirty="0"/>
            </a:p>
          </p:txBody>
        </p:sp>
        <p:sp>
          <p:nvSpPr>
            <p:cNvPr id="486" name="Freeform 525"/>
            <p:cNvSpPr>
              <a:spLocks/>
            </p:cNvSpPr>
            <p:nvPr/>
          </p:nvSpPr>
          <p:spPr bwMode="auto">
            <a:xfrm>
              <a:off x="8650288" y="4299049"/>
              <a:ext cx="1588" cy="1587"/>
            </a:xfrm>
            <a:custGeom>
              <a:avLst/>
              <a:gdLst>
                <a:gd name="T0" fmla="*/ 0 w 1"/>
                <a:gd name="T1" fmla="*/ 0 h 1"/>
                <a:gd name="T2" fmla="*/ 0 w 1"/>
                <a:gd name="T3" fmla="*/ 0 h 1"/>
                <a:gd name="T4" fmla="*/ 0 w 1"/>
                <a:gd name="T5" fmla="*/ 0 h 1"/>
                <a:gd name="T6" fmla="*/ 0 w 1"/>
                <a:gd name="T7" fmla="*/ 0 h 1"/>
                <a:gd name="T8" fmla="*/ 0 w 1"/>
                <a:gd name="T9" fmla="*/ 0 h 1"/>
                <a:gd name="T10" fmla="*/ 0 w 1"/>
                <a:gd name="T11" fmla="*/ 0 h 1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" h="1">
                  <a:moveTo>
                    <a:pt x="0" y="0"/>
                  </a:move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3175" cmpd="sng">
              <a:solidFill>
                <a:srgbClr val="60606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 dirty="0"/>
            </a:p>
          </p:txBody>
        </p:sp>
        <p:sp>
          <p:nvSpPr>
            <p:cNvPr id="487" name="Freeform 526"/>
            <p:cNvSpPr>
              <a:spLocks/>
            </p:cNvSpPr>
            <p:nvPr/>
          </p:nvSpPr>
          <p:spPr bwMode="auto">
            <a:xfrm>
              <a:off x="3355976" y="1652687"/>
              <a:ext cx="600075" cy="339725"/>
            </a:xfrm>
            <a:custGeom>
              <a:avLst/>
              <a:gdLst>
                <a:gd name="T0" fmla="*/ 1963641983 w 67"/>
                <a:gd name="T1" fmla="*/ 93506199 h 34"/>
                <a:gd name="T2" fmla="*/ 1865025416 w 67"/>
                <a:gd name="T3" fmla="*/ 480165987 h 34"/>
                <a:gd name="T4" fmla="*/ 1731684404 w 67"/>
                <a:gd name="T5" fmla="*/ 386659788 h 34"/>
                <a:gd name="T6" fmla="*/ 1534451964 w 67"/>
                <a:gd name="T7" fmla="*/ 588539017 h 34"/>
                <a:gd name="T8" fmla="*/ 1238997167 w 67"/>
                <a:gd name="T9" fmla="*/ 295454556 h 34"/>
                <a:gd name="T10" fmla="*/ 1238997167 w 67"/>
                <a:gd name="T11" fmla="*/ 295454556 h 34"/>
                <a:gd name="T12" fmla="*/ 1238997167 w 67"/>
                <a:gd name="T13" fmla="*/ 386659788 h 34"/>
                <a:gd name="T14" fmla="*/ 1013006911 w 67"/>
                <a:gd name="T15" fmla="*/ 386659788 h 34"/>
                <a:gd name="T16" fmla="*/ 1013006911 w 67"/>
                <a:gd name="T17" fmla="*/ 386659788 h 34"/>
                <a:gd name="T18" fmla="*/ 815968064 w 67"/>
                <a:gd name="T19" fmla="*/ 682114306 h 34"/>
                <a:gd name="T20" fmla="*/ 782141476 w 67"/>
                <a:gd name="T21" fmla="*/ 884428201 h 34"/>
                <a:gd name="T22" fmla="*/ 718449621 w 67"/>
                <a:gd name="T23" fmla="*/ 775995552 h 34"/>
                <a:gd name="T24" fmla="*/ 620032559 w 67"/>
                <a:gd name="T25" fmla="*/ 977934399 h 34"/>
                <a:gd name="T26" fmla="*/ 556375148 w 67"/>
                <a:gd name="T27" fmla="*/ 884428201 h 34"/>
                <a:gd name="T28" fmla="*/ 556375148 w 67"/>
                <a:gd name="T29" fmla="*/ 884428201 h 34"/>
                <a:gd name="T30" fmla="*/ 556375148 w 67"/>
                <a:gd name="T31" fmla="*/ 1177511429 h 34"/>
                <a:gd name="T32" fmla="*/ 556375148 w 67"/>
                <a:gd name="T33" fmla="*/ 1177511429 h 34"/>
                <a:gd name="T34" fmla="*/ 590201730 w 67"/>
                <a:gd name="T35" fmla="*/ 1271026861 h 34"/>
                <a:gd name="T36" fmla="*/ 492682204 w 67"/>
                <a:gd name="T37" fmla="*/ 1271026861 h 34"/>
                <a:gd name="T38" fmla="*/ 556375148 w 67"/>
                <a:gd name="T39" fmla="*/ 1566471950 h 34"/>
                <a:gd name="T40" fmla="*/ 457758417 w 67"/>
                <a:gd name="T41" fmla="*/ 1458109620 h 34"/>
                <a:gd name="T42" fmla="*/ 457758417 w 67"/>
                <a:gd name="T43" fmla="*/ 1458109620 h 34"/>
                <a:gd name="T44" fmla="*/ 422833542 w 67"/>
                <a:gd name="T45" fmla="*/ 1458109620 h 34"/>
                <a:gd name="T46" fmla="*/ 422833542 w 67"/>
                <a:gd name="T47" fmla="*/ 1458109620 h 34"/>
                <a:gd name="T48" fmla="*/ 422833542 w 67"/>
                <a:gd name="T49" fmla="*/ 1751192847 h 34"/>
                <a:gd name="T50" fmla="*/ 359336329 w 67"/>
                <a:gd name="T51" fmla="*/ 1751192847 h 34"/>
                <a:gd name="T52" fmla="*/ 295649467 w 67"/>
                <a:gd name="T53" fmla="*/ 2046647170 h 34"/>
                <a:gd name="T54" fmla="*/ 197032737 w 67"/>
                <a:gd name="T55" fmla="*/ 1953131694 h 34"/>
                <a:gd name="T56" fmla="*/ 0 w 67"/>
                <a:gd name="T57" fmla="*/ 2147483647 h 34"/>
                <a:gd name="T58" fmla="*/ 162108916 w 67"/>
                <a:gd name="T59" fmla="*/ 2147483647 h 34"/>
                <a:gd name="T60" fmla="*/ 63691889 w 67"/>
                <a:gd name="T61" fmla="*/ 2147483647 h 34"/>
                <a:gd name="T62" fmla="*/ 0 w 67"/>
                <a:gd name="T63" fmla="*/ 2147483647 h 34"/>
                <a:gd name="T64" fmla="*/ 98616759 w 67"/>
                <a:gd name="T65" fmla="*/ 2147483647 h 34"/>
                <a:gd name="T66" fmla="*/ 133346073 w 67"/>
                <a:gd name="T67" fmla="*/ 2147483647 h 34"/>
                <a:gd name="T68" fmla="*/ 295649467 w 67"/>
                <a:gd name="T69" fmla="*/ 2147483647 h 34"/>
                <a:gd name="T70" fmla="*/ 324383064 w 67"/>
                <a:gd name="T71" fmla="*/ 2147483647 h 34"/>
                <a:gd name="T72" fmla="*/ 422833542 w 67"/>
                <a:gd name="T73" fmla="*/ 2147483647 h 34"/>
                <a:gd name="T74" fmla="*/ 394071556 w 67"/>
                <a:gd name="T75" fmla="*/ 2147483647 h 34"/>
                <a:gd name="T76" fmla="*/ 492682204 w 67"/>
                <a:gd name="T77" fmla="*/ 2147483647 h 34"/>
                <a:gd name="T78" fmla="*/ 521415801 w 67"/>
                <a:gd name="T79" fmla="*/ 2147483647 h 34"/>
                <a:gd name="T80" fmla="*/ 521415801 w 67"/>
                <a:gd name="T81" fmla="*/ 2147483647 h 34"/>
                <a:gd name="T82" fmla="*/ 590201730 w 67"/>
                <a:gd name="T83" fmla="*/ 2147483647 h 34"/>
                <a:gd name="T84" fmla="*/ 718449621 w 67"/>
                <a:gd name="T85" fmla="*/ 2046647170 h 34"/>
                <a:gd name="T86" fmla="*/ 782141476 w 67"/>
                <a:gd name="T87" fmla="*/ 2147483647 h 34"/>
                <a:gd name="T88" fmla="*/ 815968064 w 67"/>
                <a:gd name="T89" fmla="*/ 2046647170 h 34"/>
                <a:gd name="T90" fmla="*/ 978271492 w 67"/>
                <a:gd name="T91" fmla="*/ 1953131694 h 34"/>
                <a:gd name="T92" fmla="*/ 1047960148 w 67"/>
                <a:gd name="T93" fmla="*/ 1751192847 h 34"/>
                <a:gd name="T94" fmla="*/ 1470959778 w 67"/>
                <a:gd name="T95" fmla="*/ 1364592683 h 34"/>
                <a:gd name="T96" fmla="*/ 1470959778 w 67"/>
                <a:gd name="T97" fmla="*/ 1364592683 h 34"/>
                <a:gd name="T98" fmla="*/ 1830101466 w 67"/>
                <a:gd name="T99" fmla="*/ 1364592683 h 34"/>
                <a:gd name="T100" fmla="*/ 1830101466 w 67"/>
                <a:gd name="T101" fmla="*/ 1364592683 h 34"/>
                <a:gd name="T102" fmla="*/ 2147483647 w 67"/>
                <a:gd name="T103" fmla="*/ 480165987 h 34"/>
                <a:gd name="T104" fmla="*/ 1963641983 w 67"/>
                <a:gd name="T105" fmla="*/ 93506199 h 34"/>
                <a:gd name="T106" fmla="*/ 1963641983 w 67"/>
                <a:gd name="T107" fmla="*/ 93506199 h 34"/>
                <a:gd name="T108" fmla="*/ 1963641983 w 67"/>
                <a:gd name="T109" fmla="*/ 93506199 h 34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0" t="0" r="r" b="b"/>
              <a:pathLst>
                <a:path w="67" h="34">
                  <a:moveTo>
                    <a:pt x="60" y="1"/>
                  </a:moveTo>
                  <a:cubicBezTo>
                    <a:pt x="58" y="2"/>
                    <a:pt x="58" y="4"/>
                    <a:pt x="57" y="5"/>
                  </a:cubicBezTo>
                  <a:cubicBezTo>
                    <a:pt x="56" y="5"/>
                    <a:pt x="54" y="4"/>
                    <a:pt x="53" y="4"/>
                  </a:cubicBezTo>
                  <a:cubicBezTo>
                    <a:pt x="51" y="4"/>
                    <a:pt x="49" y="6"/>
                    <a:pt x="47" y="6"/>
                  </a:cubicBezTo>
                  <a:cubicBezTo>
                    <a:pt x="44" y="6"/>
                    <a:pt x="42" y="3"/>
                    <a:pt x="38" y="3"/>
                  </a:cubicBezTo>
                  <a:lnTo>
                    <a:pt x="38" y="4"/>
                  </a:lnTo>
                  <a:lnTo>
                    <a:pt x="31" y="4"/>
                  </a:lnTo>
                  <a:cubicBezTo>
                    <a:pt x="29" y="6"/>
                    <a:pt x="27" y="7"/>
                    <a:pt x="25" y="7"/>
                  </a:cubicBezTo>
                  <a:cubicBezTo>
                    <a:pt x="25" y="8"/>
                    <a:pt x="25" y="9"/>
                    <a:pt x="24" y="9"/>
                  </a:cubicBezTo>
                  <a:cubicBezTo>
                    <a:pt x="23" y="9"/>
                    <a:pt x="22" y="8"/>
                    <a:pt x="22" y="8"/>
                  </a:cubicBezTo>
                  <a:cubicBezTo>
                    <a:pt x="21" y="9"/>
                    <a:pt x="20" y="10"/>
                    <a:pt x="19" y="10"/>
                  </a:cubicBezTo>
                  <a:cubicBezTo>
                    <a:pt x="19" y="9"/>
                    <a:pt x="18" y="9"/>
                    <a:pt x="17" y="9"/>
                  </a:cubicBezTo>
                  <a:lnTo>
                    <a:pt x="17" y="12"/>
                  </a:lnTo>
                  <a:cubicBezTo>
                    <a:pt x="17" y="12"/>
                    <a:pt x="18" y="12"/>
                    <a:pt x="18" y="13"/>
                  </a:cubicBezTo>
                  <a:cubicBezTo>
                    <a:pt x="17" y="13"/>
                    <a:pt x="16" y="13"/>
                    <a:pt x="15" y="13"/>
                  </a:cubicBezTo>
                  <a:cubicBezTo>
                    <a:pt x="16" y="14"/>
                    <a:pt x="16" y="15"/>
                    <a:pt x="17" y="16"/>
                  </a:cubicBezTo>
                  <a:cubicBezTo>
                    <a:pt x="16" y="16"/>
                    <a:pt x="15" y="15"/>
                    <a:pt x="14" y="15"/>
                  </a:cubicBezTo>
                  <a:lnTo>
                    <a:pt x="13" y="15"/>
                  </a:lnTo>
                  <a:cubicBezTo>
                    <a:pt x="13" y="16"/>
                    <a:pt x="13" y="17"/>
                    <a:pt x="13" y="18"/>
                  </a:cubicBezTo>
                  <a:cubicBezTo>
                    <a:pt x="12" y="18"/>
                    <a:pt x="11" y="18"/>
                    <a:pt x="11" y="18"/>
                  </a:cubicBezTo>
                  <a:cubicBezTo>
                    <a:pt x="10" y="18"/>
                    <a:pt x="10" y="20"/>
                    <a:pt x="9" y="21"/>
                  </a:cubicBezTo>
                  <a:cubicBezTo>
                    <a:pt x="8" y="21"/>
                    <a:pt x="7" y="20"/>
                    <a:pt x="6" y="20"/>
                  </a:cubicBezTo>
                  <a:cubicBezTo>
                    <a:pt x="4" y="20"/>
                    <a:pt x="0" y="21"/>
                    <a:pt x="0" y="23"/>
                  </a:cubicBezTo>
                  <a:cubicBezTo>
                    <a:pt x="0" y="24"/>
                    <a:pt x="4" y="26"/>
                    <a:pt x="5" y="26"/>
                  </a:cubicBezTo>
                  <a:cubicBezTo>
                    <a:pt x="4" y="26"/>
                    <a:pt x="2" y="26"/>
                    <a:pt x="2" y="26"/>
                  </a:cubicBezTo>
                  <a:cubicBezTo>
                    <a:pt x="2" y="26"/>
                    <a:pt x="0" y="26"/>
                    <a:pt x="0" y="27"/>
                  </a:cubicBezTo>
                  <a:cubicBezTo>
                    <a:pt x="0" y="29"/>
                    <a:pt x="2" y="28"/>
                    <a:pt x="3" y="29"/>
                  </a:cubicBezTo>
                  <a:cubicBezTo>
                    <a:pt x="4" y="30"/>
                    <a:pt x="4" y="31"/>
                    <a:pt x="4" y="32"/>
                  </a:cubicBezTo>
                  <a:cubicBezTo>
                    <a:pt x="5" y="33"/>
                    <a:pt x="8" y="34"/>
                    <a:pt x="9" y="34"/>
                  </a:cubicBezTo>
                  <a:cubicBezTo>
                    <a:pt x="11" y="34"/>
                    <a:pt x="10" y="31"/>
                    <a:pt x="10" y="30"/>
                  </a:cubicBezTo>
                  <a:cubicBezTo>
                    <a:pt x="12" y="30"/>
                    <a:pt x="12" y="31"/>
                    <a:pt x="13" y="31"/>
                  </a:cubicBezTo>
                  <a:cubicBezTo>
                    <a:pt x="13" y="29"/>
                    <a:pt x="12" y="28"/>
                    <a:pt x="12" y="27"/>
                  </a:cubicBezTo>
                  <a:cubicBezTo>
                    <a:pt x="13" y="28"/>
                    <a:pt x="14" y="29"/>
                    <a:pt x="15" y="29"/>
                  </a:cubicBezTo>
                  <a:cubicBezTo>
                    <a:pt x="16" y="29"/>
                    <a:pt x="16" y="28"/>
                    <a:pt x="16" y="27"/>
                  </a:cubicBezTo>
                  <a:cubicBezTo>
                    <a:pt x="16" y="26"/>
                    <a:pt x="15" y="26"/>
                    <a:pt x="16" y="25"/>
                  </a:cubicBezTo>
                  <a:cubicBezTo>
                    <a:pt x="17" y="25"/>
                    <a:pt x="17" y="26"/>
                    <a:pt x="18" y="26"/>
                  </a:cubicBezTo>
                  <a:cubicBezTo>
                    <a:pt x="19" y="26"/>
                    <a:pt x="21" y="22"/>
                    <a:pt x="22" y="21"/>
                  </a:cubicBezTo>
                  <a:cubicBezTo>
                    <a:pt x="22" y="22"/>
                    <a:pt x="23" y="23"/>
                    <a:pt x="24" y="23"/>
                  </a:cubicBezTo>
                  <a:cubicBezTo>
                    <a:pt x="25" y="23"/>
                    <a:pt x="25" y="21"/>
                    <a:pt x="25" y="21"/>
                  </a:cubicBezTo>
                  <a:cubicBezTo>
                    <a:pt x="26" y="21"/>
                    <a:pt x="29" y="21"/>
                    <a:pt x="30" y="20"/>
                  </a:cubicBezTo>
                  <a:cubicBezTo>
                    <a:pt x="31" y="20"/>
                    <a:pt x="31" y="18"/>
                    <a:pt x="32" y="18"/>
                  </a:cubicBezTo>
                  <a:cubicBezTo>
                    <a:pt x="37" y="16"/>
                    <a:pt x="39" y="16"/>
                    <a:pt x="45" y="14"/>
                  </a:cubicBezTo>
                  <a:lnTo>
                    <a:pt x="56" y="14"/>
                  </a:lnTo>
                  <a:cubicBezTo>
                    <a:pt x="61" y="13"/>
                    <a:pt x="67" y="12"/>
                    <a:pt x="67" y="5"/>
                  </a:cubicBezTo>
                  <a:cubicBezTo>
                    <a:pt x="67" y="1"/>
                    <a:pt x="60" y="0"/>
                    <a:pt x="60" y="1"/>
                  </a:cubicBezTo>
                </a:path>
              </a:pathLst>
            </a:custGeom>
            <a:solidFill>
              <a:srgbClr val="CEC3D1"/>
            </a:solidFill>
            <a:ln w="0">
              <a:solidFill>
                <a:srgbClr val="77858C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ru-RU" dirty="0"/>
            </a:p>
          </p:txBody>
        </p:sp>
        <p:sp>
          <p:nvSpPr>
            <p:cNvPr id="488" name="Freeform 527"/>
            <p:cNvSpPr>
              <a:spLocks/>
            </p:cNvSpPr>
            <p:nvPr/>
          </p:nvSpPr>
          <p:spPr bwMode="auto">
            <a:xfrm>
              <a:off x="3159126" y="1920974"/>
              <a:ext cx="250825" cy="388937"/>
            </a:xfrm>
            <a:custGeom>
              <a:avLst/>
              <a:gdLst>
                <a:gd name="T0" fmla="*/ 655827749 w 28"/>
                <a:gd name="T1" fmla="*/ 92250767 h 39"/>
                <a:gd name="T2" fmla="*/ 557101020 w 28"/>
                <a:gd name="T3" fmla="*/ 0 h 39"/>
                <a:gd name="T4" fmla="*/ 493531305 w 28"/>
                <a:gd name="T5" fmla="*/ 473016650 h 39"/>
                <a:gd name="T6" fmla="*/ 394776176 w 28"/>
                <a:gd name="T7" fmla="*/ 380697453 h 39"/>
                <a:gd name="T8" fmla="*/ 394776176 w 28"/>
                <a:gd name="T9" fmla="*/ 380697453 h 39"/>
                <a:gd name="T10" fmla="*/ 324815870 w 28"/>
                <a:gd name="T11" fmla="*/ 380697453 h 39"/>
                <a:gd name="T12" fmla="*/ 324815870 w 28"/>
                <a:gd name="T13" fmla="*/ 473016650 h 39"/>
                <a:gd name="T14" fmla="*/ 324815870 w 28"/>
                <a:gd name="T15" fmla="*/ 473016650 h 39"/>
                <a:gd name="T16" fmla="*/ 394776176 w 28"/>
                <a:gd name="T17" fmla="*/ 761767054 h 39"/>
                <a:gd name="T18" fmla="*/ 261051573 w 28"/>
                <a:gd name="T19" fmla="*/ 868341420 h 39"/>
                <a:gd name="T20" fmla="*/ 197293229 w 28"/>
                <a:gd name="T21" fmla="*/ 1142522283 h 39"/>
                <a:gd name="T22" fmla="*/ 133724604 w 28"/>
                <a:gd name="T23" fmla="*/ 1050202847 h 39"/>
                <a:gd name="T24" fmla="*/ 0 w 28"/>
                <a:gd name="T25" fmla="*/ 1537846813 h 39"/>
                <a:gd name="T26" fmla="*/ 197293229 w 28"/>
                <a:gd name="T27" fmla="*/ 2103114199 h 39"/>
                <a:gd name="T28" fmla="*/ 197293229 w 28"/>
                <a:gd name="T29" fmla="*/ 2147483647 h 39"/>
                <a:gd name="T30" fmla="*/ 98726763 w 28"/>
                <a:gd name="T31" fmla="*/ 2147483647 h 39"/>
                <a:gd name="T32" fmla="*/ 493531305 w 28"/>
                <a:gd name="T33" fmla="*/ 2147483647 h 39"/>
                <a:gd name="T34" fmla="*/ 493531305 w 28"/>
                <a:gd name="T35" fmla="*/ 2147483647 h 39"/>
                <a:gd name="T36" fmla="*/ 557101020 w 28"/>
                <a:gd name="T37" fmla="*/ 2147483647 h 39"/>
                <a:gd name="T38" fmla="*/ 557101020 w 28"/>
                <a:gd name="T39" fmla="*/ 2147483647 h 39"/>
                <a:gd name="T40" fmla="*/ 493531305 w 28"/>
                <a:gd name="T41" fmla="*/ 2147483647 h 39"/>
                <a:gd name="T42" fmla="*/ 818347175 w 28"/>
                <a:gd name="T43" fmla="*/ 1050202847 h 39"/>
                <a:gd name="T44" fmla="*/ 783350198 w 28"/>
                <a:gd name="T45" fmla="*/ 960651150 h 39"/>
                <a:gd name="T46" fmla="*/ 916913647 w 28"/>
                <a:gd name="T47" fmla="*/ 761767054 h 39"/>
                <a:gd name="T48" fmla="*/ 783350198 w 28"/>
                <a:gd name="T49" fmla="*/ 288808174 h 39"/>
                <a:gd name="T50" fmla="*/ 655827749 w 28"/>
                <a:gd name="T51" fmla="*/ 92250767 h 39"/>
                <a:gd name="T52" fmla="*/ 655827749 w 28"/>
                <a:gd name="T53" fmla="*/ 92250767 h 39"/>
                <a:gd name="T54" fmla="*/ 655827749 w 28"/>
                <a:gd name="T55" fmla="*/ 92250767 h 39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</a:gdLst>
              <a:ahLst/>
              <a:cxnLst>
                <a:cxn ang="T56">
                  <a:pos x="T0" y="T1"/>
                </a:cxn>
                <a:cxn ang="T57">
                  <a:pos x="T2" y="T3"/>
                </a:cxn>
                <a:cxn ang="T58">
                  <a:pos x="T4" y="T5"/>
                </a:cxn>
                <a:cxn ang="T59">
                  <a:pos x="T6" y="T7"/>
                </a:cxn>
                <a:cxn ang="T60">
                  <a:pos x="T8" y="T9"/>
                </a:cxn>
                <a:cxn ang="T61">
                  <a:pos x="T10" y="T11"/>
                </a:cxn>
                <a:cxn ang="T62">
                  <a:pos x="T12" y="T13"/>
                </a:cxn>
                <a:cxn ang="T63">
                  <a:pos x="T14" y="T15"/>
                </a:cxn>
                <a:cxn ang="T64">
                  <a:pos x="T16" y="T17"/>
                </a:cxn>
                <a:cxn ang="T65">
                  <a:pos x="T18" y="T19"/>
                </a:cxn>
                <a:cxn ang="T66">
                  <a:pos x="T20" y="T21"/>
                </a:cxn>
                <a:cxn ang="T67">
                  <a:pos x="T22" y="T23"/>
                </a:cxn>
                <a:cxn ang="T68">
                  <a:pos x="T24" y="T25"/>
                </a:cxn>
                <a:cxn ang="T69">
                  <a:pos x="T26" y="T27"/>
                </a:cxn>
                <a:cxn ang="T70">
                  <a:pos x="T28" y="T29"/>
                </a:cxn>
                <a:cxn ang="T71">
                  <a:pos x="T30" y="T31"/>
                </a:cxn>
                <a:cxn ang="T72">
                  <a:pos x="T32" y="T33"/>
                </a:cxn>
                <a:cxn ang="T73">
                  <a:pos x="T34" y="T35"/>
                </a:cxn>
                <a:cxn ang="T74">
                  <a:pos x="T36" y="T37"/>
                </a:cxn>
                <a:cxn ang="T75">
                  <a:pos x="T38" y="T39"/>
                </a:cxn>
                <a:cxn ang="T76">
                  <a:pos x="T40" y="T41"/>
                </a:cxn>
                <a:cxn ang="T77">
                  <a:pos x="T42" y="T43"/>
                </a:cxn>
                <a:cxn ang="T78">
                  <a:pos x="T44" y="T45"/>
                </a:cxn>
                <a:cxn ang="T79">
                  <a:pos x="T46" y="T47"/>
                </a:cxn>
                <a:cxn ang="T80">
                  <a:pos x="T48" y="T49"/>
                </a:cxn>
                <a:cxn ang="T81">
                  <a:pos x="T50" y="T51"/>
                </a:cxn>
                <a:cxn ang="T82">
                  <a:pos x="T52" y="T53"/>
                </a:cxn>
                <a:cxn ang="T83">
                  <a:pos x="T54" y="T55"/>
                </a:cxn>
              </a:cxnLst>
              <a:rect l="0" t="0" r="r" b="b"/>
              <a:pathLst>
                <a:path w="28" h="39">
                  <a:moveTo>
                    <a:pt x="20" y="1"/>
                  </a:moveTo>
                  <a:cubicBezTo>
                    <a:pt x="18" y="1"/>
                    <a:pt x="18" y="1"/>
                    <a:pt x="17" y="0"/>
                  </a:cubicBezTo>
                  <a:cubicBezTo>
                    <a:pt x="17" y="2"/>
                    <a:pt x="16" y="4"/>
                    <a:pt x="15" y="5"/>
                  </a:cubicBezTo>
                  <a:cubicBezTo>
                    <a:pt x="14" y="5"/>
                    <a:pt x="14" y="4"/>
                    <a:pt x="12" y="4"/>
                  </a:cubicBezTo>
                  <a:lnTo>
                    <a:pt x="10" y="4"/>
                  </a:lnTo>
                  <a:lnTo>
                    <a:pt x="10" y="5"/>
                  </a:lnTo>
                  <a:cubicBezTo>
                    <a:pt x="11" y="6"/>
                    <a:pt x="11" y="7"/>
                    <a:pt x="12" y="8"/>
                  </a:cubicBezTo>
                  <a:cubicBezTo>
                    <a:pt x="12" y="8"/>
                    <a:pt x="9" y="9"/>
                    <a:pt x="8" y="9"/>
                  </a:cubicBezTo>
                  <a:cubicBezTo>
                    <a:pt x="7" y="11"/>
                    <a:pt x="8" y="12"/>
                    <a:pt x="6" y="12"/>
                  </a:cubicBezTo>
                  <a:cubicBezTo>
                    <a:pt x="5" y="12"/>
                    <a:pt x="5" y="11"/>
                    <a:pt x="4" y="11"/>
                  </a:cubicBezTo>
                  <a:cubicBezTo>
                    <a:pt x="1" y="11"/>
                    <a:pt x="0" y="14"/>
                    <a:pt x="0" y="16"/>
                  </a:cubicBezTo>
                  <a:cubicBezTo>
                    <a:pt x="0" y="20"/>
                    <a:pt x="4" y="22"/>
                    <a:pt x="6" y="22"/>
                  </a:cubicBezTo>
                  <a:cubicBezTo>
                    <a:pt x="5" y="24"/>
                    <a:pt x="6" y="23"/>
                    <a:pt x="6" y="25"/>
                  </a:cubicBezTo>
                  <a:cubicBezTo>
                    <a:pt x="6" y="27"/>
                    <a:pt x="3" y="28"/>
                    <a:pt x="3" y="29"/>
                  </a:cubicBezTo>
                  <a:cubicBezTo>
                    <a:pt x="3" y="35"/>
                    <a:pt x="11" y="37"/>
                    <a:pt x="15" y="39"/>
                  </a:cubicBezTo>
                  <a:lnTo>
                    <a:pt x="17" y="39"/>
                  </a:lnTo>
                  <a:cubicBezTo>
                    <a:pt x="16" y="35"/>
                    <a:pt x="15" y="33"/>
                    <a:pt x="15" y="28"/>
                  </a:cubicBezTo>
                  <a:cubicBezTo>
                    <a:pt x="15" y="17"/>
                    <a:pt x="20" y="16"/>
                    <a:pt x="25" y="11"/>
                  </a:cubicBezTo>
                  <a:cubicBezTo>
                    <a:pt x="24" y="10"/>
                    <a:pt x="24" y="10"/>
                    <a:pt x="24" y="10"/>
                  </a:cubicBezTo>
                  <a:cubicBezTo>
                    <a:pt x="25" y="9"/>
                    <a:pt x="27" y="9"/>
                    <a:pt x="28" y="8"/>
                  </a:cubicBezTo>
                  <a:cubicBezTo>
                    <a:pt x="26" y="6"/>
                    <a:pt x="24" y="6"/>
                    <a:pt x="24" y="3"/>
                  </a:cubicBezTo>
                  <a:cubicBezTo>
                    <a:pt x="22" y="3"/>
                    <a:pt x="19" y="2"/>
                    <a:pt x="20" y="1"/>
                  </a:cubicBezTo>
                </a:path>
              </a:pathLst>
            </a:custGeom>
            <a:solidFill>
              <a:srgbClr val="CEC3D1"/>
            </a:solidFill>
            <a:ln w="0">
              <a:solidFill>
                <a:srgbClr val="77858C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ru-RU" dirty="0"/>
            </a:p>
          </p:txBody>
        </p:sp>
        <p:sp>
          <p:nvSpPr>
            <p:cNvPr id="489" name="Freeform 531"/>
            <p:cNvSpPr>
              <a:spLocks/>
            </p:cNvSpPr>
            <p:nvPr/>
          </p:nvSpPr>
          <p:spPr bwMode="auto">
            <a:xfrm>
              <a:off x="2873376" y="2260699"/>
              <a:ext cx="96838" cy="77787"/>
            </a:xfrm>
            <a:custGeom>
              <a:avLst/>
              <a:gdLst>
                <a:gd name="T0" fmla="*/ 247718627 w 11"/>
                <a:gd name="T1" fmla="*/ 303018095 h 8"/>
                <a:gd name="T2" fmla="*/ 193188292 w 11"/>
                <a:gd name="T3" fmla="*/ 0 h 8"/>
                <a:gd name="T4" fmla="*/ 0 w 11"/>
                <a:gd name="T5" fmla="*/ 449540504 h 8"/>
                <a:gd name="T6" fmla="*/ 54498138 w 11"/>
                <a:gd name="T7" fmla="*/ 594423410 h 8"/>
                <a:gd name="T8" fmla="*/ 163699861 w 11"/>
                <a:gd name="T9" fmla="*/ 594423410 h 8"/>
                <a:gd name="T10" fmla="*/ 247718627 w 11"/>
                <a:gd name="T11" fmla="*/ 594423410 h 8"/>
                <a:gd name="T12" fmla="*/ 302216947 w 11"/>
                <a:gd name="T13" fmla="*/ 520977120 h 8"/>
                <a:gd name="T14" fmla="*/ 247718627 w 11"/>
                <a:gd name="T15" fmla="*/ 303018095 h 8"/>
                <a:gd name="T16" fmla="*/ 247718627 w 11"/>
                <a:gd name="T17" fmla="*/ 303018095 h 8"/>
                <a:gd name="T18" fmla="*/ 247718627 w 11"/>
                <a:gd name="T19" fmla="*/ 303018095 h 8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11" h="8">
                  <a:moveTo>
                    <a:pt x="9" y="4"/>
                  </a:moveTo>
                  <a:cubicBezTo>
                    <a:pt x="9" y="4"/>
                    <a:pt x="7" y="0"/>
                    <a:pt x="7" y="0"/>
                  </a:cubicBezTo>
                  <a:cubicBezTo>
                    <a:pt x="4" y="0"/>
                    <a:pt x="0" y="2"/>
                    <a:pt x="0" y="6"/>
                  </a:cubicBezTo>
                  <a:cubicBezTo>
                    <a:pt x="0" y="8"/>
                    <a:pt x="0" y="8"/>
                    <a:pt x="2" y="8"/>
                  </a:cubicBezTo>
                  <a:cubicBezTo>
                    <a:pt x="3" y="8"/>
                    <a:pt x="4" y="8"/>
                    <a:pt x="6" y="8"/>
                  </a:cubicBezTo>
                  <a:cubicBezTo>
                    <a:pt x="8" y="8"/>
                    <a:pt x="8" y="8"/>
                    <a:pt x="9" y="8"/>
                  </a:cubicBezTo>
                  <a:cubicBezTo>
                    <a:pt x="10" y="8"/>
                    <a:pt x="11" y="8"/>
                    <a:pt x="11" y="7"/>
                  </a:cubicBezTo>
                  <a:cubicBezTo>
                    <a:pt x="11" y="6"/>
                    <a:pt x="10" y="4"/>
                    <a:pt x="9" y="4"/>
                  </a:cubicBezTo>
                </a:path>
              </a:pathLst>
            </a:custGeom>
            <a:solidFill>
              <a:schemeClr val="accent1"/>
            </a:solidFill>
            <a:ln w="0">
              <a:solidFill>
                <a:srgbClr val="77858C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ru-RU" dirty="0"/>
            </a:p>
          </p:txBody>
        </p:sp>
        <p:sp>
          <p:nvSpPr>
            <p:cNvPr id="490" name="Freeform 532"/>
            <p:cNvSpPr>
              <a:spLocks/>
            </p:cNvSpPr>
            <p:nvPr/>
          </p:nvSpPr>
          <p:spPr bwMode="auto">
            <a:xfrm>
              <a:off x="3311526" y="2378174"/>
              <a:ext cx="71438" cy="111125"/>
            </a:xfrm>
            <a:custGeom>
              <a:avLst/>
              <a:gdLst>
                <a:gd name="T0" fmla="*/ 191358765 w 8"/>
                <a:gd name="T1" fmla="*/ 548548477 h 11"/>
                <a:gd name="T2" fmla="*/ 191358765 w 8"/>
                <a:gd name="T3" fmla="*/ 223138389 h 11"/>
                <a:gd name="T4" fmla="*/ 96234581 w 8"/>
                <a:gd name="T5" fmla="*/ 0 h 11"/>
                <a:gd name="T6" fmla="*/ 0 w 8"/>
                <a:gd name="T7" fmla="*/ 427681838 h 11"/>
                <a:gd name="T8" fmla="*/ 158415654 w 8"/>
                <a:gd name="T9" fmla="*/ 1196833177 h 11"/>
                <a:gd name="T10" fmla="*/ 253540001 w 8"/>
                <a:gd name="T11" fmla="*/ 873948530 h 11"/>
                <a:gd name="T12" fmla="*/ 191358765 w 8"/>
                <a:gd name="T13" fmla="*/ 548548477 h 11"/>
                <a:gd name="T14" fmla="*/ 191358765 w 8"/>
                <a:gd name="T15" fmla="*/ 548548477 h 11"/>
                <a:gd name="T16" fmla="*/ 191358765 w 8"/>
                <a:gd name="T17" fmla="*/ 548548477 h 11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8" h="11">
                  <a:moveTo>
                    <a:pt x="6" y="5"/>
                  </a:moveTo>
                  <a:cubicBezTo>
                    <a:pt x="5" y="5"/>
                    <a:pt x="6" y="2"/>
                    <a:pt x="6" y="2"/>
                  </a:cubicBezTo>
                  <a:cubicBezTo>
                    <a:pt x="5" y="1"/>
                    <a:pt x="4" y="1"/>
                    <a:pt x="3" y="0"/>
                  </a:cubicBezTo>
                  <a:cubicBezTo>
                    <a:pt x="3" y="1"/>
                    <a:pt x="0" y="2"/>
                    <a:pt x="0" y="4"/>
                  </a:cubicBezTo>
                  <a:cubicBezTo>
                    <a:pt x="0" y="5"/>
                    <a:pt x="5" y="11"/>
                    <a:pt x="5" y="11"/>
                  </a:cubicBezTo>
                  <a:cubicBezTo>
                    <a:pt x="7" y="11"/>
                    <a:pt x="8" y="9"/>
                    <a:pt x="8" y="8"/>
                  </a:cubicBezTo>
                  <a:cubicBezTo>
                    <a:pt x="8" y="7"/>
                    <a:pt x="7" y="5"/>
                    <a:pt x="6" y="5"/>
                  </a:cubicBezTo>
                </a:path>
              </a:pathLst>
            </a:custGeom>
            <a:solidFill>
              <a:schemeClr val="accent1"/>
            </a:solidFill>
            <a:ln w="0">
              <a:solidFill>
                <a:srgbClr val="77858C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ru-RU" dirty="0"/>
            </a:p>
          </p:txBody>
        </p:sp>
        <p:sp>
          <p:nvSpPr>
            <p:cNvPr id="491" name="Freeform 533"/>
            <p:cNvSpPr>
              <a:spLocks/>
            </p:cNvSpPr>
            <p:nvPr/>
          </p:nvSpPr>
          <p:spPr bwMode="auto">
            <a:xfrm>
              <a:off x="3857626" y="2170212"/>
              <a:ext cx="53975" cy="50800"/>
            </a:xfrm>
            <a:custGeom>
              <a:avLst/>
              <a:gdLst>
                <a:gd name="T0" fmla="*/ 205254413 w 6"/>
                <a:gd name="T1" fmla="*/ 106859072 h 5"/>
                <a:gd name="T2" fmla="*/ 205254413 w 6"/>
                <a:gd name="T3" fmla="*/ 0 h 5"/>
                <a:gd name="T4" fmla="*/ 205254413 w 6"/>
                <a:gd name="T5" fmla="*/ 0 h 5"/>
                <a:gd name="T6" fmla="*/ 138269483 w 6"/>
                <a:gd name="T7" fmla="*/ 0 h 5"/>
                <a:gd name="T8" fmla="*/ 0 w 6"/>
                <a:gd name="T9" fmla="*/ 343458202 h 5"/>
                <a:gd name="T10" fmla="*/ 65856776 w 6"/>
                <a:gd name="T11" fmla="*/ 577038989 h 5"/>
                <a:gd name="T12" fmla="*/ 205254413 w 6"/>
                <a:gd name="T13" fmla="*/ 577038989 h 5"/>
                <a:gd name="T14" fmla="*/ 205254413 w 6"/>
                <a:gd name="T15" fmla="*/ 577038989 h 5"/>
                <a:gd name="T16" fmla="*/ 205254413 w 6"/>
                <a:gd name="T17" fmla="*/ 343458202 h 5"/>
                <a:gd name="T18" fmla="*/ 205254413 w 6"/>
                <a:gd name="T19" fmla="*/ 343458202 h 5"/>
                <a:gd name="T20" fmla="*/ 169061980 w 6"/>
                <a:gd name="T21" fmla="*/ 233506854 h 5"/>
                <a:gd name="T22" fmla="*/ 205254413 w 6"/>
                <a:gd name="T23" fmla="*/ 106859072 h 5"/>
                <a:gd name="T24" fmla="*/ 205254413 w 6"/>
                <a:gd name="T25" fmla="*/ 106859072 h 5"/>
                <a:gd name="T26" fmla="*/ 205254413 w 6"/>
                <a:gd name="T27" fmla="*/ 106859072 h 5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0" t="0" r="r" b="b"/>
              <a:pathLst>
                <a:path w="6" h="5">
                  <a:moveTo>
                    <a:pt x="6" y="1"/>
                  </a:moveTo>
                  <a:lnTo>
                    <a:pt x="6" y="0"/>
                  </a:lnTo>
                  <a:cubicBezTo>
                    <a:pt x="5" y="0"/>
                    <a:pt x="4" y="0"/>
                    <a:pt x="4" y="0"/>
                  </a:cubicBezTo>
                  <a:cubicBezTo>
                    <a:pt x="2" y="0"/>
                    <a:pt x="0" y="1"/>
                    <a:pt x="0" y="3"/>
                  </a:cubicBezTo>
                  <a:cubicBezTo>
                    <a:pt x="0" y="4"/>
                    <a:pt x="1" y="5"/>
                    <a:pt x="2" y="5"/>
                  </a:cubicBezTo>
                  <a:cubicBezTo>
                    <a:pt x="4" y="5"/>
                    <a:pt x="5" y="4"/>
                    <a:pt x="6" y="5"/>
                  </a:cubicBezTo>
                  <a:lnTo>
                    <a:pt x="6" y="3"/>
                  </a:lnTo>
                  <a:cubicBezTo>
                    <a:pt x="6" y="3"/>
                    <a:pt x="5" y="3"/>
                    <a:pt x="5" y="2"/>
                  </a:cubicBezTo>
                  <a:cubicBezTo>
                    <a:pt x="5" y="2"/>
                    <a:pt x="6" y="2"/>
                    <a:pt x="6" y="1"/>
                  </a:cubicBezTo>
                </a:path>
              </a:pathLst>
            </a:custGeom>
            <a:solidFill>
              <a:schemeClr val="accent1"/>
            </a:solidFill>
            <a:ln w="6350" cmpd="sng">
              <a:solidFill>
                <a:srgbClr val="60606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ru-RU" dirty="0"/>
            </a:p>
          </p:txBody>
        </p:sp>
        <p:sp>
          <p:nvSpPr>
            <p:cNvPr id="492" name="Freeform 534"/>
            <p:cNvSpPr>
              <a:spLocks/>
            </p:cNvSpPr>
            <p:nvPr/>
          </p:nvSpPr>
          <p:spPr bwMode="auto">
            <a:xfrm>
              <a:off x="4000501" y="2249587"/>
              <a:ext cx="28575" cy="20637"/>
            </a:xfrm>
            <a:custGeom>
              <a:avLst/>
              <a:gdLst>
                <a:gd name="T0" fmla="*/ 0 w 3"/>
                <a:gd name="T1" fmla="*/ 0 h 2"/>
                <a:gd name="T2" fmla="*/ 0 w 3"/>
                <a:gd name="T3" fmla="*/ 271136717 h 2"/>
                <a:gd name="T4" fmla="*/ 0 w 3"/>
                <a:gd name="T5" fmla="*/ 271136717 h 2"/>
                <a:gd name="T6" fmla="*/ 181398528 w 3"/>
                <a:gd name="T7" fmla="*/ 146614345 h 2"/>
                <a:gd name="T8" fmla="*/ 0 w 3"/>
                <a:gd name="T9" fmla="*/ 0 h 2"/>
                <a:gd name="T10" fmla="*/ 0 w 3"/>
                <a:gd name="T11" fmla="*/ 0 h 2"/>
                <a:gd name="T12" fmla="*/ 0 w 3"/>
                <a:gd name="T13" fmla="*/ 0 h 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3" h="2">
                  <a:moveTo>
                    <a:pt x="0" y="0"/>
                  </a:moveTo>
                  <a:lnTo>
                    <a:pt x="0" y="2"/>
                  </a:lnTo>
                  <a:cubicBezTo>
                    <a:pt x="0" y="2"/>
                    <a:pt x="2" y="2"/>
                    <a:pt x="3" y="1"/>
                  </a:cubicBezTo>
                  <a:cubicBezTo>
                    <a:pt x="1" y="1"/>
                    <a:pt x="1" y="0"/>
                    <a:pt x="0" y="0"/>
                  </a:cubicBezTo>
                </a:path>
              </a:pathLst>
            </a:custGeom>
            <a:solidFill>
              <a:schemeClr val="accent1"/>
            </a:solidFill>
            <a:ln w="6350" cmpd="sng">
              <a:solidFill>
                <a:srgbClr val="60606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ru-RU" dirty="0"/>
            </a:p>
          </p:txBody>
        </p:sp>
        <p:sp>
          <p:nvSpPr>
            <p:cNvPr id="493" name="Freeform 535"/>
            <p:cNvSpPr>
              <a:spLocks/>
            </p:cNvSpPr>
            <p:nvPr/>
          </p:nvSpPr>
          <p:spPr bwMode="auto">
            <a:xfrm>
              <a:off x="4071938" y="2338487"/>
              <a:ext cx="63500" cy="49212"/>
            </a:xfrm>
            <a:custGeom>
              <a:avLst/>
              <a:gdLst>
                <a:gd name="T0" fmla="*/ 149008783 w 7"/>
                <a:gd name="T1" fmla="*/ 0 h 5"/>
                <a:gd name="T2" fmla="*/ 0 w 7"/>
                <a:gd name="T3" fmla="*/ 338419572 h 5"/>
                <a:gd name="T4" fmla="*/ 71613943 w 7"/>
                <a:gd name="T5" fmla="*/ 419076185 h 5"/>
                <a:gd name="T6" fmla="*/ 260420474 w 7"/>
                <a:gd name="T7" fmla="*/ 161651695 h 5"/>
                <a:gd name="T8" fmla="*/ 149008783 w 7"/>
                <a:gd name="T9" fmla="*/ 0 h 5"/>
                <a:gd name="T10" fmla="*/ 149008783 w 7"/>
                <a:gd name="T11" fmla="*/ 0 h 5"/>
                <a:gd name="T12" fmla="*/ 149008783 w 7"/>
                <a:gd name="T13" fmla="*/ 0 h 5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7" h="5">
                  <a:moveTo>
                    <a:pt x="4" y="0"/>
                  </a:moveTo>
                  <a:cubicBezTo>
                    <a:pt x="4" y="2"/>
                    <a:pt x="0" y="2"/>
                    <a:pt x="0" y="4"/>
                  </a:cubicBezTo>
                  <a:cubicBezTo>
                    <a:pt x="0" y="5"/>
                    <a:pt x="1" y="5"/>
                    <a:pt x="2" y="5"/>
                  </a:cubicBezTo>
                  <a:cubicBezTo>
                    <a:pt x="3" y="5"/>
                    <a:pt x="7" y="3"/>
                    <a:pt x="7" y="2"/>
                  </a:cubicBezTo>
                  <a:cubicBezTo>
                    <a:pt x="7" y="1"/>
                    <a:pt x="5" y="1"/>
                    <a:pt x="4" y="0"/>
                  </a:cubicBezTo>
                </a:path>
              </a:pathLst>
            </a:custGeom>
            <a:solidFill>
              <a:schemeClr val="accent1"/>
            </a:solidFill>
            <a:ln w="6350" cmpd="sng">
              <a:solidFill>
                <a:srgbClr val="60606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ru-RU" dirty="0"/>
            </a:p>
          </p:txBody>
        </p:sp>
        <p:sp>
          <p:nvSpPr>
            <p:cNvPr id="494" name="Freeform 536"/>
            <p:cNvSpPr>
              <a:spLocks/>
            </p:cNvSpPr>
            <p:nvPr/>
          </p:nvSpPr>
          <p:spPr bwMode="auto">
            <a:xfrm>
              <a:off x="4152901" y="2289274"/>
              <a:ext cx="36513" cy="49212"/>
            </a:xfrm>
            <a:custGeom>
              <a:avLst/>
              <a:gdLst>
                <a:gd name="T0" fmla="*/ 157722144 w 4"/>
                <a:gd name="T1" fmla="*/ 161651695 h 5"/>
                <a:gd name="T2" fmla="*/ 117205275 w 4"/>
                <a:gd name="T3" fmla="*/ 0 h 5"/>
                <a:gd name="T4" fmla="*/ 0 w 4"/>
                <a:gd name="T5" fmla="*/ 257762917 h 5"/>
                <a:gd name="T6" fmla="*/ 157722144 w 4"/>
                <a:gd name="T7" fmla="*/ 419076185 h 5"/>
                <a:gd name="T8" fmla="*/ 157722144 w 4"/>
                <a:gd name="T9" fmla="*/ 419076185 h 5"/>
                <a:gd name="T10" fmla="*/ 157722144 w 4"/>
                <a:gd name="T11" fmla="*/ 257762917 h 5"/>
                <a:gd name="T12" fmla="*/ 157722144 w 4"/>
                <a:gd name="T13" fmla="*/ 257762917 h 5"/>
                <a:gd name="T14" fmla="*/ 157722144 w 4"/>
                <a:gd name="T15" fmla="*/ 161651695 h 5"/>
                <a:gd name="T16" fmla="*/ 157722144 w 4"/>
                <a:gd name="T17" fmla="*/ 161651695 h 5"/>
                <a:gd name="T18" fmla="*/ 157722144 w 4"/>
                <a:gd name="T19" fmla="*/ 161651695 h 5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4" h="5">
                  <a:moveTo>
                    <a:pt x="4" y="2"/>
                  </a:moveTo>
                  <a:cubicBezTo>
                    <a:pt x="3" y="2"/>
                    <a:pt x="3" y="1"/>
                    <a:pt x="3" y="0"/>
                  </a:cubicBezTo>
                  <a:cubicBezTo>
                    <a:pt x="2" y="0"/>
                    <a:pt x="0" y="2"/>
                    <a:pt x="0" y="3"/>
                  </a:cubicBezTo>
                  <a:cubicBezTo>
                    <a:pt x="0" y="5"/>
                    <a:pt x="3" y="5"/>
                    <a:pt x="4" y="5"/>
                  </a:cubicBezTo>
                  <a:lnTo>
                    <a:pt x="4" y="3"/>
                  </a:lnTo>
                  <a:cubicBezTo>
                    <a:pt x="4" y="3"/>
                    <a:pt x="4" y="2"/>
                    <a:pt x="4" y="2"/>
                  </a:cubicBezTo>
                </a:path>
              </a:pathLst>
            </a:custGeom>
            <a:solidFill>
              <a:schemeClr val="accent1"/>
            </a:solidFill>
            <a:ln w="6350" cmpd="sng">
              <a:solidFill>
                <a:srgbClr val="60606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ru-RU" dirty="0"/>
            </a:p>
          </p:txBody>
        </p:sp>
        <p:sp>
          <p:nvSpPr>
            <p:cNvPr id="495" name="Freeform 540"/>
            <p:cNvSpPr>
              <a:spLocks/>
            </p:cNvSpPr>
            <p:nvPr/>
          </p:nvSpPr>
          <p:spPr bwMode="auto">
            <a:xfrm>
              <a:off x="7781926" y="3373537"/>
              <a:ext cx="52388" cy="49212"/>
            </a:xfrm>
            <a:custGeom>
              <a:avLst/>
              <a:gdLst>
                <a:gd name="T0" fmla="*/ 51153839 w 6"/>
                <a:gd name="T1" fmla="*/ 0 h 5"/>
                <a:gd name="T2" fmla="*/ 0 w 6"/>
                <a:gd name="T3" fmla="*/ 338419572 h 5"/>
                <a:gd name="T4" fmla="*/ 152410148 w 6"/>
                <a:gd name="T5" fmla="*/ 257762917 h 5"/>
                <a:gd name="T6" fmla="*/ 51153839 w 6"/>
                <a:gd name="T7" fmla="*/ 0 h 5"/>
                <a:gd name="T8" fmla="*/ 51153839 w 6"/>
                <a:gd name="T9" fmla="*/ 0 h 5"/>
                <a:gd name="T10" fmla="*/ 51153839 w 6"/>
                <a:gd name="T11" fmla="*/ 0 h 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6" h="5">
                  <a:moveTo>
                    <a:pt x="2" y="0"/>
                  </a:moveTo>
                  <a:cubicBezTo>
                    <a:pt x="0" y="1"/>
                    <a:pt x="0" y="1"/>
                    <a:pt x="0" y="4"/>
                  </a:cubicBezTo>
                  <a:cubicBezTo>
                    <a:pt x="3" y="5"/>
                    <a:pt x="4" y="5"/>
                    <a:pt x="6" y="3"/>
                  </a:cubicBezTo>
                  <a:cubicBezTo>
                    <a:pt x="5" y="2"/>
                    <a:pt x="3" y="2"/>
                    <a:pt x="2" y="0"/>
                  </a:cubicBezTo>
                </a:path>
              </a:pathLst>
            </a:custGeom>
            <a:solidFill>
              <a:schemeClr val="accent1"/>
            </a:solidFill>
            <a:ln w="6350" cap="flat" cmpd="sng">
              <a:solidFill>
                <a:srgbClr val="60606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ru-RU" dirty="0"/>
            </a:p>
          </p:txBody>
        </p:sp>
        <p:sp>
          <p:nvSpPr>
            <p:cNvPr id="496" name="Freeform 541"/>
            <p:cNvSpPr>
              <a:spLocks/>
            </p:cNvSpPr>
            <p:nvPr/>
          </p:nvSpPr>
          <p:spPr bwMode="auto">
            <a:xfrm>
              <a:off x="7485063" y="3532287"/>
              <a:ext cx="53975" cy="60325"/>
            </a:xfrm>
            <a:custGeom>
              <a:avLst/>
              <a:gdLst>
                <a:gd name="T0" fmla="*/ 102078138 w 6"/>
                <a:gd name="T1" fmla="*/ 0 h 6"/>
                <a:gd name="T2" fmla="*/ 0 w 6"/>
                <a:gd name="T3" fmla="*/ 409146728 h 6"/>
                <a:gd name="T4" fmla="*/ 0 w 6"/>
                <a:gd name="T5" fmla="*/ 409146728 h 6"/>
                <a:gd name="T6" fmla="*/ 0 w 6"/>
                <a:gd name="T7" fmla="*/ 623732310 h 6"/>
                <a:gd name="T8" fmla="*/ 0 w 6"/>
                <a:gd name="T9" fmla="*/ 623732310 h 6"/>
                <a:gd name="T10" fmla="*/ 205254413 w 6"/>
                <a:gd name="T11" fmla="*/ 623732310 h 6"/>
                <a:gd name="T12" fmla="*/ 102078138 w 6"/>
                <a:gd name="T13" fmla="*/ 0 h 6"/>
                <a:gd name="T14" fmla="*/ 102078138 w 6"/>
                <a:gd name="T15" fmla="*/ 0 h 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6" h="6">
                  <a:moveTo>
                    <a:pt x="3" y="0"/>
                  </a:moveTo>
                  <a:lnTo>
                    <a:pt x="0" y="4"/>
                  </a:lnTo>
                  <a:cubicBezTo>
                    <a:pt x="0" y="4"/>
                    <a:pt x="0" y="6"/>
                    <a:pt x="0" y="6"/>
                  </a:cubicBezTo>
                  <a:lnTo>
                    <a:pt x="6" y="6"/>
                  </a:lnTo>
                  <a:lnTo>
                    <a:pt x="3" y="0"/>
                  </a:lnTo>
                </a:path>
              </a:pathLst>
            </a:custGeom>
            <a:solidFill>
              <a:schemeClr val="accent1"/>
            </a:solidFill>
            <a:ln w="6350" cap="flat" cmpd="sng">
              <a:solidFill>
                <a:srgbClr val="60606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ru-RU" dirty="0"/>
            </a:p>
          </p:txBody>
        </p:sp>
        <p:sp>
          <p:nvSpPr>
            <p:cNvPr id="497" name="Freeform 542"/>
            <p:cNvSpPr>
              <a:spLocks/>
            </p:cNvSpPr>
            <p:nvPr/>
          </p:nvSpPr>
          <p:spPr bwMode="auto">
            <a:xfrm>
              <a:off x="7440613" y="3573562"/>
              <a:ext cx="17463" cy="28575"/>
            </a:xfrm>
            <a:custGeom>
              <a:avLst/>
              <a:gdLst>
                <a:gd name="T0" fmla="*/ 0 w 2"/>
                <a:gd name="T1" fmla="*/ 181398528 h 3"/>
                <a:gd name="T2" fmla="*/ 51153839 w 2"/>
                <a:gd name="T3" fmla="*/ 181398528 h 3"/>
                <a:gd name="T4" fmla="*/ 51153839 w 2"/>
                <a:gd name="T5" fmla="*/ 181398528 h 3"/>
                <a:gd name="T6" fmla="*/ 51153839 w 2"/>
                <a:gd name="T7" fmla="*/ 0 h 3"/>
                <a:gd name="T8" fmla="*/ 51153839 w 2"/>
                <a:gd name="T9" fmla="*/ 0 h 3"/>
                <a:gd name="T10" fmla="*/ 0 w 2"/>
                <a:gd name="T11" fmla="*/ 181398528 h 3"/>
                <a:gd name="T12" fmla="*/ 0 w 2"/>
                <a:gd name="T13" fmla="*/ 181398528 h 3"/>
                <a:gd name="T14" fmla="*/ 0 w 2"/>
                <a:gd name="T15" fmla="*/ 181398528 h 3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2" h="3">
                  <a:moveTo>
                    <a:pt x="0" y="3"/>
                  </a:moveTo>
                  <a:cubicBezTo>
                    <a:pt x="1" y="3"/>
                    <a:pt x="1" y="3"/>
                    <a:pt x="2" y="3"/>
                  </a:cubicBezTo>
                  <a:lnTo>
                    <a:pt x="2" y="0"/>
                  </a:lnTo>
                  <a:cubicBezTo>
                    <a:pt x="1" y="1"/>
                    <a:pt x="0" y="2"/>
                    <a:pt x="0" y="3"/>
                  </a:cubicBezTo>
                </a:path>
              </a:pathLst>
            </a:custGeom>
            <a:solidFill>
              <a:srgbClr val="CEC3D1"/>
            </a:solidFill>
            <a:ln w="3175" cmpd="sng">
              <a:solidFill>
                <a:srgbClr val="60606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ru-RU" dirty="0"/>
            </a:p>
          </p:txBody>
        </p:sp>
        <p:sp>
          <p:nvSpPr>
            <p:cNvPr id="498" name="Freeform 543"/>
            <p:cNvSpPr>
              <a:spLocks/>
            </p:cNvSpPr>
            <p:nvPr/>
          </p:nvSpPr>
          <p:spPr bwMode="auto">
            <a:xfrm>
              <a:off x="8193088" y="1792387"/>
              <a:ext cx="44450" cy="109537"/>
            </a:xfrm>
            <a:custGeom>
              <a:avLst/>
              <a:gdLst>
                <a:gd name="T0" fmla="*/ 32812786 w 5"/>
                <a:gd name="T1" fmla="*/ 570486587 h 11"/>
                <a:gd name="T2" fmla="*/ 32812786 w 5"/>
                <a:gd name="T3" fmla="*/ 196393100 h 11"/>
                <a:gd name="T4" fmla="*/ 32812786 w 5"/>
                <a:gd name="T5" fmla="*/ 196393100 h 11"/>
                <a:gd name="T6" fmla="*/ 0 w 5"/>
                <a:gd name="T7" fmla="*/ 90947137 h 11"/>
                <a:gd name="T8" fmla="*/ 32812786 w 5"/>
                <a:gd name="T9" fmla="*/ 0 h 11"/>
                <a:gd name="T10" fmla="*/ 32812786 w 5"/>
                <a:gd name="T11" fmla="*/ 0 h 11"/>
                <a:gd name="T12" fmla="*/ 118985642 w 5"/>
                <a:gd name="T13" fmla="*/ 90947137 h 11"/>
                <a:gd name="T14" fmla="*/ 118985642 w 5"/>
                <a:gd name="T15" fmla="*/ 90947137 h 11"/>
                <a:gd name="T16" fmla="*/ 118985642 w 5"/>
                <a:gd name="T17" fmla="*/ 376404936 h 11"/>
                <a:gd name="T18" fmla="*/ 151798427 w 5"/>
                <a:gd name="T19" fmla="*/ 1037838666 h 11"/>
                <a:gd name="T20" fmla="*/ 118985642 w 5"/>
                <a:gd name="T21" fmla="*/ 946891523 h 11"/>
                <a:gd name="T22" fmla="*/ 32812786 w 5"/>
                <a:gd name="T23" fmla="*/ 570486587 h 11"/>
                <a:gd name="T24" fmla="*/ 32812786 w 5"/>
                <a:gd name="T25" fmla="*/ 570486587 h 11"/>
                <a:gd name="T26" fmla="*/ 32812786 w 5"/>
                <a:gd name="T27" fmla="*/ 570486587 h 11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0" t="0" r="r" b="b"/>
              <a:pathLst>
                <a:path w="5" h="11">
                  <a:moveTo>
                    <a:pt x="1" y="6"/>
                  </a:moveTo>
                  <a:lnTo>
                    <a:pt x="1" y="2"/>
                  </a:lnTo>
                  <a:cubicBezTo>
                    <a:pt x="0" y="2"/>
                    <a:pt x="0" y="2"/>
                    <a:pt x="0" y="1"/>
                  </a:cubicBezTo>
                  <a:cubicBezTo>
                    <a:pt x="0" y="0"/>
                    <a:pt x="1" y="0"/>
                    <a:pt x="1" y="0"/>
                  </a:cubicBezTo>
                  <a:lnTo>
                    <a:pt x="4" y="1"/>
                  </a:lnTo>
                  <a:cubicBezTo>
                    <a:pt x="4" y="2"/>
                    <a:pt x="4" y="3"/>
                    <a:pt x="4" y="4"/>
                  </a:cubicBezTo>
                  <a:cubicBezTo>
                    <a:pt x="4" y="6"/>
                    <a:pt x="5" y="10"/>
                    <a:pt x="5" y="11"/>
                  </a:cubicBezTo>
                  <a:cubicBezTo>
                    <a:pt x="4" y="11"/>
                    <a:pt x="4" y="10"/>
                    <a:pt x="4" y="10"/>
                  </a:cubicBezTo>
                  <a:cubicBezTo>
                    <a:pt x="3" y="8"/>
                    <a:pt x="1" y="7"/>
                    <a:pt x="1" y="6"/>
                  </a:cubicBezTo>
                </a:path>
              </a:pathLst>
            </a:custGeom>
            <a:solidFill>
              <a:srgbClr val="0099FF"/>
            </a:solidFill>
            <a:ln w="6350" cap="flat" cmpd="sng">
              <a:solidFill>
                <a:srgbClr val="60606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ru-RU" dirty="0"/>
            </a:p>
          </p:txBody>
        </p:sp>
        <p:sp>
          <p:nvSpPr>
            <p:cNvPr id="499" name="Freeform 544"/>
            <p:cNvSpPr>
              <a:spLocks/>
            </p:cNvSpPr>
            <p:nvPr/>
          </p:nvSpPr>
          <p:spPr bwMode="auto">
            <a:xfrm>
              <a:off x="8721726" y="2865537"/>
              <a:ext cx="26988" cy="31750"/>
            </a:xfrm>
            <a:custGeom>
              <a:avLst/>
              <a:gdLst>
                <a:gd name="T0" fmla="*/ 65856776 w 3"/>
                <a:gd name="T1" fmla="*/ 183215687 h 3"/>
                <a:gd name="T2" fmla="*/ 0 w 3"/>
                <a:gd name="T3" fmla="*/ 0 h 3"/>
                <a:gd name="T4" fmla="*/ 0 w 3"/>
                <a:gd name="T5" fmla="*/ 339490353 h 3"/>
                <a:gd name="T6" fmla="*/ 65856776 w 3"/>
                <a:gd name="T7" fmla="*/ 519111113 h 3"/>
                <a:gd name="T8" fmla="*/ 102078138 w 3"/>
                <a:gd name="T9" fmla="*/ 339490353 h 3"/>
                <a:gd name="T10" fmla="*/ 102078138 w 3"/>
                <a:gd name="T11" fmla="*/ 339490353 h 3"/>
                <a:gd name="T12" fmla="*/ 65856776 w 3"/>
                <a:gd name="T13" fmla="*/ 183215687 h 3"/>
                <a:gd name="T14" fmla="*/ 65856776 w 3"/>
                <a:gd name="T15" fmla="*/ 183215687 h 3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3" h="3">
                  <a:moveTo>
                    <a:pt x="2" y="1"/>
                  </a:moveTo>
                  <a:cubicBezTo>
                    <a:pt x="0" y="1"/>
                    <a:pt x="1" y="0"/>
                    <a:pt x="0" y="0"/>
                  </a:cubicBezTo>
                  <a:cubicBezTo>
                    <a:pt x="0" y="1"/>
                    <a:pt x="0" y="2"/>
                    <a:pt x="0" y="2"/>
                  </a:cubicBezTo>
                  <a:cubicBezTo>
                    <a:pt x="0" y="2"/>
                    <a:pt x="1" y="3"/>
                    <a:pt x="2" y="3"/>
                  </a:cubicBezTo>
                  <a:cubicBezTo>
                    <a:pt x="3" y="3"/>
                    <a:pt x="3" y="3"/>
                    <a:pt x="3" y="2"/>
                  </a:cubicBezTo>
                  <a:lnTo>
                    <a:pt x="2" y="1"/>
                  </a:lnTo>
                </a:path>
              </a:pathLst>
            </a:custGeom>
            <a:solidFill>
              <a:schemeClr val="accent1"/>
            </a:solidFill>
            <a:ln w="3175" cmpd="sng">
              <a:solidFill>
                <a:srgbClr val="60606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ru-RU" dirty="0"/>
            </a:p>
          </p:txBody>
        </p:sp>
        <p:sp>
          <p:nvSpPr>
            <p:cNvPr id="500" name="Freeform 545"/>
            <p:cNvSpPr>
              <a:spLocks/>
            </p:cNvSpPr>
            <p:nvPr/>
          </p:nvSpPr>
          <p:spPr bwMode="auto">
            <a:xfrm>
              <a:off x="8640763" y="1920974"/>
              <a:ext cx="61913" cy="39687"/>
            </a:xfrm>
            <a:custGeom>
              <a:avLst/>
              <a:gdLst>
                <a:gd name="T0" fmla="*/ 170807247 w 7"/>
                <a:gd name="T1" fmla="*/ 88691644 h 4"/>
                <a:gd name="T2" fmla="*/ 30657711 w 7"/>
                <a:gd name="T3" fmla="*/ 0 h 4"/>
                <a:gd name="T4" fmla="*/ 0 w 7"/>
                <a:gd name="T5" fmla="*/ 88691644 h 4"/>
                <a:gd name="T6" fmla="*/ 0 w 7"/>
                <a:gd name="T7" fmla="*/ 88691644 h 4"/>
                <a:gd name="T8" fmla="*/ 0 w 7"/>
                <a:gd name="T9" fmla="*/ 277166756 h 4"/>
                <a:gd name="T10" fmla="*/ 0 w 7"/>
                <a:gd name="T11" fmla="*/ 277166756 h 4"/>
                <a:gd name="T12" fmla="*/ 144818940 w 7"/>
                <a:gd name="T13" fmla="*/ 277166756 h 4"/>
                <a:gd name="T14" fmla="*/ 201464958 w 7"/>
                <a:gd name="T15" fmla="*/ 88691644 h 4"/>
                <a:gd name="T16" fmla="*/ 170807247 w 7"/>
                <a:gd name="T17" fmla="*/ 88691644 h 4"/>
                <a:gd name="T18" fmla="*/ 170807247 w 7"/>
                <a:gd name="T19" fmla="*/ 88691644 h 4"/>
                <a:gd name="T20" fmla="*/ 170807247 w 7"/>
                <a:gd name="T21" fmla="*/ 88691644 h 4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7" h="4">
                  <a:moveTo>
                    <a:pt x="6" y="1"/>
                  </a:moveTo>
                  <a:cubicBezTo>
                    <a:pt x="4" y="1"/>
                    <a:pt x="2" y="1"/>
                    <a:pt x="1" y="0"/>
                  </a:cubicBezTo>
                  <a:cubicBezTo>
                    <a:pt x="0" y="0"/>
                    <a:pt x="0" y="0"/>
                    <a:pt x="0" y="1"/>
                  </a:cubicBezTo>
                  <a:lnTo>
                    <a:pt x="0" y="3"/>
                  </a:lnTo>
                  <a:cubicBezTo>
                    <a:pt x="1" y="4"/>
                    <a:pt x="2" y="3"/>
                    <a:pt x="5" y="3"/>
                  </a:cubicBezTo>
                  <a:cubicBezTo>
                    <a:pt x="7" y="3"/>
                    <a:pt x="7" y="2"/>
                    <a:pt x="7" y="1"/>
                  </a:cubicBezTo>
                  <a:cubicBezTo>
                    <a:pt x="7" y="1"/>
                    <a:pt x="6" y="1"/>
                    <a:pt x="6" y="1"/>
                  </a:cubicBezTo>
                </a:path>
              </a:pathLst>
            </a:custGeom>
            <a:solidFill>
              <a:schemeClr val="accent1"/>
            </a:solidFill>
            <a:ln w="3175" cmpd="sng">
              <a:solidFill>
                <a:srgbClr val="60606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ru-RU" dirty="0"/>
            </a:p>
          </p:txBody>
        </p:sp>
        <p:sp>
          <p:nvSpPr>
            <p:cNvPr id="501" name="Freeform 546"/>
            <p:cNvSpPr>
              <a:spLocks/>
            </p:cNvSpPr>
            <p:nvPr/>
          </p:nvSpPr>
          <p:spPr bwMode="auto">
            <a:xfrm>
              <a:off x="8731251" y="1851124"/>
              <a:ext cx="52388" cy="30162"/>
            </a:xfrm>
            <a:custGeom>
              <a:avLst/>
              <a:gdLst>
                <a:gd name="T0" fmla="*/ 51153839 w 6"/>
                <a:gd name="T1" fmla="*/ 310603197 h 3"/>
                <a:gd name="T2" fmla="*/ 27710936 w 6"/>
                <a:gd name="T3" fmla="*/ 310603197 h 3"/>
                <a:gd name="T4" fmla="*/ 27710936 w 6"/>
                <a:gd name="T5" fmla="*/ 310603197 h 3"/>
                <a:gd name="T6" fmla="*/ 0 w 6"/>
                <a:gd name="T7" fmla="*/ 212128812 h 3"/>
                <a:gd name="T8" fmla="*/ 101397247 w 6"/>
                <a:gd name="T9" fmla="*/ 0 h 3"/>
                <a:gd name="T10" fmla="*/ 152410148 w 6"/>
                <a:gd name="T11" fmla="*/ 98484049 h 3"/>
                <a:gd name="T12" fmla="*/ 101397247 w 6"/>
                <a:gd name="T13" fmla="*/ 212128812 h 3"/>
                <a:gd name="T14" fmla="*/ 101397247 w 6"/>
                <a:gd name="T15" fmla="*/ 212128812 h 3"/>
                <a:gd name="T16" fmla="*/ 51153839 w 6"/>
                <a:gd name="T17" fmla="*/ 310603197 h 3"/>
                <a:gd name="T18" fmla="*/ 51153839 w 6"/>
                <a:gd name="T19" fmla="*/ 310603197 h 3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6" h="3">
                  <a:moveTo>
                    <a:pt x="2" y="3"/>
                  </a:moveTo>
                  <a:lnTo>
                    <a:pt x="1" y="3"/>
                  </a:lnTo>
                  <a:cubicBezTo>
                    <a:pt x="1" y="3"/>
                    <a:pt x="0" y="2"/>
                    <a:pt x="0" y="2"/>
                  </a:cubicBezTo>
                  <a:cubicBezTo>
                    <a:pt x="0" y="1"/>
                    <a:pt x="2" y="0"/>
                    <a:pt x="4" y="0"/>
                  </a:cubicBezTo>
                  <a:cubicBezTo>
                    <a:pt x="5" y="0"/>
                    <a:pt x="6" y="0"/>
                    <a:pt x="6" y="1"/>
                  </a:cubicBezTo>
                  <a:cubicBezTo>
                    <a:pt x="5" y="1"/>
                    <a:pt x="4" y="1"/>
                    <a:pt x="4" y="2"/>
                  </a:cubicBezTo>
                  <a:lnTo>
                    <a:pt x="2" y="3"/>
                  </a:lnTo>
                </a:path>
              </a:pathLst>
            </a:custGeom>
            <a:solidFill>
              <a:schemeClr val="accent1"/>
            </a:solidFill>
            <a:ln w="3175" cmpd="sng">
              <a:solidFill>
                <a:srgbClr val="60606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ru-RU" dirty="0"/>
            </a:p>
          </p:txBody>
        </p:sp>
        <p:sp>
          <p:nvSpPr>
            <p:cNvPr id="502" name="Line 547"/>
            <p:cNvSpPr>
              <a:spLocks noChangeShapeType="1"/>
            </p:cNvSpPr>
            <p:nvPr/>
          </p:nvSpPr>
          <p:spPr bwMode="auto">
            <a:xfrm flipV="1">
              <a:off x="749301" y="4686399"/>
              <a:ext cx="0" cy="11112"/>
            </a:xfrm>
            <a:prstGeom prst="line">
              <a:avLst/>
            </a:prstGeom>
            <a:noFill/>
            <a:ln w="0">
              <a:solidFill>
                <a:srgbClr val="2284BC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 dirty="0"/>
            </a:p>
          </p:txBody>
        </p:sp>
        <p:sp>
          <p:nvSpPr>
            <p:cNvPr id="503" name="Freeform 548"/>
            <p:cNvSpPr>
              <a:spLocks/>
            </p:cNvSpPr>
            <p:nvPr/>
          </p:nvSpPr>
          <p:spPr bwMode="auto">
            <a:xfrm>
              <a:off x="8721726" y="2865537"/>
              <a:ext cx="26988" cy="31750"/>
            </a:xfrm>
            <a:custGeom>
              <a:avLst/>
              <a:gdLst>
                <a:gd name="T0" fmla="*/ 65856776 w 3"/>
                <a:gd name="T1" fmla="*/ 183215687 h 3"/>
                <a:gd name="T2" fmla="*/ 0 w 3"/>
                <a:gd name="T3" fmla="*/ 0 h 3"/>
                <a:gd name="T4" fmla="*/ 0 w 3"/>
                <a:gd name="T5" fmla="*/ 339490353 h 3"/>
                <a:gd name="T6" fmla="*/ 65856776 w 3"/>
                <a:gd name="T7" fmla="*/ 519111113 h 3"/>
                <a:gd name="T8" fmla="*/ 102078138 w 3"/>
                <a:gd name="T9" fmla="*/ 339490353 h 3"/>
                <a:gd name="T10" fmla="*/ 102078138 w 3"/>
                <a:gd name="T11" fmla="*/ 339490353 h 3"/>
                <a:gd name="T12" fmla="*/ 65856776 w 3"/>
                <a:gd name="T13" fmla="*/ 183215687 h 3"/>
                <a:gd name="T14" fmla="*/ 65856776 w 3"/>
                <a:gd name="T15" fmla="*/ 183215687 h 3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3" h="3">
                  <a:moveTo>
                    <a:pt x="2" y="1"/>
                  </a:moveTo>
                  <a:cubicBezTo>
                    <a:pt x="0" y="1"/>
                    <a:pt x="1" y="0"/>
                    <a:pt x="0" y="0"/>
                  </a:cubicBezTo>
                  <a:cubicBezTo>
                    <a:pt x="0" y="1"/>
                    <a:pt x="0" y="2"/>
                    <a:pt x="0" y="2"/>
                  </a:cubicBezTo>
                  <a:cubicBezTo>
                    <a:pt x="0" y="2"/>
                    <a:pt x="1" y="3"/>
                    <a:pt x="2" y="3"/>
                  </a:cubicBezTo>
                  <a:cubicBezTo>
                    <a:pt x="3" y="3"/>
                    <a:pt x="3" y="3"/>
                    <a:pt x="3" y="2"/>
                  </a:cubicBezTo>
                  <a:lnTo>
                    <a:pt x="2" y="1"/>
                  </a:lnTo>
                </a:path>
              </a:pathLst>
            </a:custGeom>
            <a:solidFill>
              <a:schemeClr val="accent1"/>
            </a:solidFill>
            <a:ln w="6350" cap="flat" cmpd="sng">
              <a:solidFill>
                <a:srgbClr val="60606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ru-RU" dirty="0"/>
            </a:p>
          </p:txBody>
        </p:sp>
        <p:grpSp>
          <p:nvGrpSpPr>
            <p:cNvPr id="504" name="Group 549"/>
            <p:cNvGrpSpPr>
              <a:grpSpLocks/>
            </p:cNvGrpSpPr>
            <p:nvPr/>
          </p:nvGrpSpPr>
          <p:grpSpPr bwMode="auto">
            <a:xfrm>
              <a:off x="8677276" y="2906812"/>
              <a:ext cx="214313" cy="1301750"/>
              <a:chOff x="5461" y="2149"/>
              <a:chExt cx="135" cy="820"/>
            </a:xfrm>
          </p:grpSpPr>
          <p:sp>
            <p:nvSpPr>
              <p:cNvPr id="755" name="Freeform 550"/>
              <p:cNvSpPr>
                <a:spLocks/>
              </p:cNvSpPr>
              <p:nvPr/>
            </p:nvSpPr>
            <p:spPr bwMode="auto">
              <a:xfrm>
                <a:off x="5579" y="2493"/>
                <a:ext cx="17" cy="44"/>
              </a:xfrm>
              <a:custGeom>
                <a:avLst/>
                <a:gdLst>
                  <a:gd name="T0" fmla="*/ 36221367 w 3"/>
                  <a:gd name="T1" fmla="*/ 582294234 h 7"/>
                  <a:gd name="T2" fmla="*/ 36221367 w 3"/>
                  <a:gd name="T3" fmla="*/ 475290213 h 7"/>
                  <a:gd name="T4" fmla="*/ 36221367 w 3"/>
                  <a:gd name="T5" fmla="*/ 475290213 h 7"/>
                  <a:gd name="T6" fmla="*/ 0 w 3"/>
                  <a:gd name="T7" fmla="*/ 92637719 h 7"/>
                  <a:gd name="T8" fmla="*/ 36221367 w 3"/>
                  <a:gd name="T9" fmla="*/ 0 h 7"/>
                  <a:gd name="T10" fmla="*/ 102078138 w 3"/>
                  <a:gd name="T11" fmla="*/ 475290213 h 7"/>
                  <a:gd name="T12" fmla="*/ 65856776 w 3"/>
                  <a:gd name="T13" fmla="*/ 674942897 h 7"/>
                  <a:gd name="T14" fmla="*/ 36221367 w 3"/>
                  <a:gd name="T15" fmla="*/ 582294234 h 7"/>
                  <a:gd name="T16" fmla="*/ 36221367 w 3"/>
                  <a:gd name="T17" fmla="*/ 582294234 h 7"/>
                  <a:gd name="T18" fmla="*/ 36221367 w 3"/>
                  <a:gd name="T19" fmla="*/ 582294234 h 7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0" t="0" r="r" b="b"/>
                <a:pathLst>
                  <a:path w="3" h="7">
                    <a:moveTo>
                      <a:pt x="1" y="6"/>
                    </a:moveTo>
                    <a:lnTo>
                      <a:pt x="1" y="5"/>
                    </a:lnTo>
                    <a:cubicBezTo>
                      <a:pt x="1" y="3"/>
                      <a:pt x="0" y="3"/>
                      <a:pt x="0" y="1"/>
                    </a:cubicBezTo>
                    <a:cubicBezTo>
                      <a:pt x="0" y="0"/>
                      <a:pt x="0" y="0"/>
                      <a:pt x="1" y="0"/>
                    </a:cubicBezTo>
                    <a:cubicBezTo>
                      <a:pt x="2" y="2"/>
                      <a:pt x="3" y="2"/>
                      <a:pt x="3" y="5"/>
                    </a:cubicBezTo>
                    <a:cubicBezTo>
                      <a:pt x="3" y="6"/>
                      <a:pt x="3" y="7"/>
                      <a:pt x="2" y="7"/>
                    </a:cubicBezTo>
                    <a:cubicBezTo>
                      <a:pt x="2" y="7"/>
                      <a:pt x="1" y="6"/>
                      <a:pt x="1" y="6"/>
                    </a:cubicBezTo>
                  </a:path>
                </a:pathLst>
              </a:custGeom>
              <a:solidFill>
                <a:srgbClr val="0099FF"/>
              </a:solidFill>
              <a:ln w="3175" cmpd="sng">
                <a:solidFill>
                  <a:srgbClr val="60606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ru-RU" dirty="0"/>
              </a:p>
            </p:txBody>
          </p:sp>
          <p:sp>
            <p:nvSpPr>
              <p:cNvPr id="756" name="Freeform 551"/>
              <p:cNvSpPr>
                <a:spLocks/>
              </p:cNvSpPr>
              <p:nvPr/>
            </p:nvSpPr>
            <p:spPr bwMode="auto">
              <a:xfrm>
                <a:off x="5574" y="2606"/>
                <a:ext cx="17" cy="88"/>
              </a:xfrm>
              <a:custGeom>
                <a:avLst/>
                <a:gdLst>
                  <a:gd name="T0" fmla="*/ 102078138 w 3"/>
                  <a:gd name="T1" fmla="*/ 382652254 h 14"/>
                  <a:gd name="T2" fmla="*/ 102078138 w 3"/>
                  <a:gd name="T3" fmla="*/ 964946733 h 14"/>
                  <a:gd name="T4" fmla="*/ 65856776 w 3"/>
                  <a:gd name="T5" fmla="*/ 1347598950 h 14"/>
                  <a:gd name="T6" fmla="*/ 0 w 3"/>
                  <a:gd name="T7" fmla="*/ 674942897 h 14"/>
                  <a:gd name="T8" fmla="*/ 0 w 3"/>
                  <a:gd name="T9" fmla="*/ 199651188 h 14"/>
                  <a:gd name="T10" fmla="*/ 102078138 w 3"/>
                  <a:gd name="T11" fmla="*/ 382652254 h 14"/>
                  <a:gd name="T12" fmla="*/ 102078138 w 3"/>
                  <a:gd name="T13" fmla="*/ 382652254 h 14"/>
                  <a:gd name="T14" fmla="*/ 102078138 w 3"/>
                  <a:gd name="T15" fmla="*/ 382652254 h 14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0" t="0" r="r" b="b"/>
                <a:pathLst>
                  <a:path w="3" h="14">
                    <a:moveTo>
                      <a:pt x="3" y="4"/>
                    </a:moveTo>
                    <a:cubicBezTo>
                      <a:pt x="3" y="6"/>
                      <a:pt x="3" y="8"/>
                      <a:pt x="3" y="10"/>
                    </a:cubicBezTo>
                    <a:cubicBezTo>
                      <a:pt x="3" y="10"/>
                      <a:pt x="2" y="14"/>
                      <a:pt x="2" y="14"/>
                    </a:cubicBezTo>
                    <a:cubicBezTo>
                      <a:pt x="1" y="12"/>
                      <a:pt x="0" y="10"/>
                      <a:pt x="0" y="7"/>
                    </a:cubicBezTo>
                    <a:cubicBezTo>
                      <a:pt x="0" y="6"/>
                      <a:pt x="0" y="5"/>
                      <a:pt x="0" y="2"/>
                    </a:cubicBezTo>
                    <a:cubicBezTo>
                      <a:pt x="0" y="0"/>
                      <a:pt x="3" y="2"/>
                      <a:pt x="3" y="4"/>
                    </a:cubicBezTo>
                  </a:path>
                </a:pathLst>
              </a:custGeom>
              <a:solidFill>
                <a:srgbClr val="0099FF"/>
              </a:solidFill>
              <a:ln w="3175" cmpd="sng">
                <a:solidFill>
                  <a:srgbClr val="60606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ru-RU" dirty="0"/>
              </a:p>
            </p:txBody>
          </p:sp>
          <p:sp>
            <p:nvSpPr>
              <p:cNvPr id="757" name="Freeform 552"/>
              <p:cNvSpPr>
                <a:spLocks/>
              </p:cNvSpPr>
              <p:nvPr/>
            </p:nvSpPr>
            <p:spPr bwMode="auto">
              <a:xfrm>
                <a:off x="5523" y="2876"/>
                <a:ext cx="28" cy="93"/>
              </a:xfrm>
              <a:custGeom>
                <a:avLst/>
                <a:gdLst>
                  <a:gd name="T0" fmla="*/ 0 w 5"/>
                  <a:gd name="T1" fmla="*/ 500070994 h 15"/>
                  <a:gd name="T2" fmla="*/ 0 w 5"/>
                  <a:gd name="T3" fmla="*/ 676830068 h 15"/>
                  <a:gd name="T4" fmla="*/ 151798427 w 5"/>
                  <a:gd name="T5" fmla="*/ 1259654508 h 15"/>
                  <a:gd name="T6" fmla="*/ 151798427 w 5"/>
                  <a:gd name="T7" fmla="*/ 1259654508 h 15"/>
                  <a:gd name="T8" fmla="*/ 151798427 w 5"/>
                  <a:gd name="T9" fmla="*/ 1176901069 h 15"/>
                  <a:gd name="T10" fmla="*/ 151798427 w 5"/>
                  <a:gd name="T11" fmla="*/ 1176901069 h 15"/>
                  <a:gd name="T12" fmla="*/ 91872822 w 5"/>
                  <a:gd name="T13" fmla="*/ 838481763 h 15"/>
                  <a:gd name="T14" fmla="*/ 91872822 w 5"/>
                  <a:gd name="T15" fmla="*/ 500070994 h 15"/>
                  <a:gd name="T16" fmla="*/ 151798427 w 5"/>
                  <a:gd name="T17" fmla="*/ 161651695 h 15"/>
                  <a:gd name="T18" fmla="*/ 151798427 w 5"/>
                  <a:gd name="T19" fmla="*/ 161651695 h 15"/>
                  <a:gd name="T20" fmla="*/ 151798427 w 5"/>
                  <a:gd name="T21" fmla="*/ 0 h 15"/>
                  <a:gd name="T22" fmla="*/ 151798427 w 5"/>
                  <a:gd name="T23" fmla="*/ 0 h 15"/>
                  <a:gd name="T24" fmla="*/ 0 w 5"/>
                  <a:gd name="T25" fmla="*/ 500070994 h 15"/>
                  <a:gd name="T26" fmla="*/ 0 w 5"/>
                  <a:gd name="T27" fmla="*/ 500070994 h 15"/>
                  <a:gd name="T28" fmla="*/ 0 w 5"/>
                  <a:gd name="T29" fmla="*/ 500070994 h 15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0" t="0" r="r" b="b"/>
                <a:pathLst>
                  <a:path w="5" h="15">
                    <a:moveTo>
                      <a:pt x="0" y="6"/>
                    </a:moveTo>
                    <a:cubicBezTo>
                      <a:pt x="0" y="7"/>
                      <a:pt x="0" y="7"/>
                      <a:pt x="0" y="8"/>
                    </a:cubicBezTo>
                    <a:cubicBezTo>
                      <a:pt x="1" y="11"/>
                      <a:pt x="1" y="15"/>
                      <a:pt x="5" y="15"/>
                    </a:cubicBezTo>
                    <a:lnTo>
                      <a:pt x="5" y="14"/>
                    </a:lnTo>
                    <a:cubicBezTo>
                      <a:pt x="5" y="13"/>
                      <a:pt x="3" y="12"/>
                      <a:pt x="3" y="10"/>
                    </a:cubicBezTo>
                    <a:cubicBezTo>
                      <a:pt x="3" y="8"/>
                      <a:pt x="3" y="8"/>
                      <a:pt x="3" y="6"/>
                    </a:cubicBezTo>
                    <a:cubicBezTo>
                      <a:pt x="3" y="5"/>
                      <a:pt x="4" y="3"/>
                      <a:pt x="5" y="2"/>
                    </a:cubicBezTo>
                    <a:lnTo>
                      <a:pt x="5" y="0"/>
                    </a:lnTo>
                    <a:cubicBezTo>
                      <a:pt x="2" y="1"/>
                      <a:pt x="0" y="2"/>
                      <a:pt x="0" y="6"/>
                    </a:cubicBezTo>
                  </a:path>
                </a:pathLst>
              </a:custGeom>
              <a:solidFill>
                <a:srgbClr val="0099FF"/>
              </a:solidFill>
              <a:ln w="3175" cmpd="sng">
                <a:solidFill>
                  <a:srgbClr val="60606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ru-RU" dirty="0"/>
              </a:p>
            </p:txBody>
          </p:sp>
          <p:sp>
            <p:nvSpPr>
              <p:cNvPr id="758" name="Freeform 553"/>
              <p:cNvSpPr>
                <a:spLocks/>
              </p:cNvSpPr>
              <p:nvPr/>
            </p:nvSpPr>
            <p:spPr bwMode="auto">
              <a:xfrm>
                <a:off x="5523" y="2876"/>
                <a:ext cx="28" cy="93"/>
              </a:xfrm>
              <a:custGeom>
                <a:avLst/>
                <a:gdLst>
                  <a:gd name="T0" fmla="*/ 0 w 5"/>
                  <a:gd name="T1" fmla="*/ 500070994 h 15"/>
                  <a:gd name="T2" fmla="*/ 0 w 5"/>
                  <a:gd name="T3" fmla="*/ 676830068 h 15"/>
                  <a:gd name="T4" fmla="*/ 151798427 w 5"/>
                  <a:gd name="T5" fmla="*/ 1259654508 h 15"/>
                  <a:gd name="T6" fmla="*/ 151798427 w 5"/>
                  <a:gd name="T7" fmla="*/ 1259654508 h 15"/>
                  <a:gd name="T8" fmla="*/ 151798427 w 5"/>
                  <a:gd name="T9" fmla="*/ 1176901069 h 15"/>
                  <a:gd name="T10" fmla="*/ 151798427 w 5"/>
                  <a:gd name="T11" fmla="*/ 1176901069 h 15"/>
                  <a:gd name="T12" fmla="*/ 91872822 w 5"/>
                  <a:gd name="T13" fmla="*/ 838481763 h 15"/>
                  <a:gd name="T14" fmla="*/ 91872822 w 5"/>
                  <a:gd name="T15" fmla="*/ 500070994 h 15"/>
                  <a:gd name="T16" fmla="*/ 151798427 w 5"/>
                  <a:gd name="T17" fmla="*/ 161651695 h 15"/>
                  <a:gd name="T18" fmla="*/ 151798427 w 5"/>
                  <a:gd name="T19" fmla="*/ 161651695 h 15"/>
                  <a:gd name="T20" fmla="*/ 151798427 w 5"/>
                  <a:gd name="T21" fmla="*/ 0 h 15"/>
                  <a:gd name="T22" fmla="*/ 151798427 w 5"/>
                  <a:gd name="T23" fmla="*/ 0 h 15"/>
                  <a:gd name="T24" fmla="*/ 0 w 5"/>
                  <a:gd name="T25" fmla="*/ 500070994 h 15"/>
                  <a:gd name="T26" fmla="*/ 0 w 5"/>
                  <a:gd name="T27" fmla="*/ 500070994 h 15"/>
                  <a:gd name="T28" fmla="*/ 0 w 5"/>
                  <a:gd name="T29" fmla="*/ 500070994 h 15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0" t="0" r="r" b="b"/>
                <a:pathLst>
                  <a:path w="5" h="15">
                    <a:moveTo>
                      <a:pt x="0" y="6"/>
                    </a:moveTo>
                    <a:cubicBezTo>
                      <a:pt x="0" y="7"/>
                      <a:pt x="0" y="7"/>
                      <a:pt x="0" y="8"/>
                    </a:cubicBezTo>
                    <a:cubicBezTo>
                      <a:pt x="1" y="11"/>
                      <a:pt x="1" y="15"/>
                      <a:pt x="5" y="15"/>
                    </a:cubicBezTo>
                    <a:lnTo>
                      <a:pt x="5" y="14"/>
                    </a:lnTo>
                    <a:cubicBezTo>
                      <a:pt x="5" y="13"/>
                      <a:pt x="3" y="12"/>
                      <a:pt x="3" y="10"/>
                    </a:cubicBezTo>
                    <a:cubicBezTo>
                      <a:pt x="3" y="8"/>
                      <a:pt x="3" y="8"/>
                      <a:pt x="3" y="6"/>
                    </a:cubicBezTo>
                    <a:cubicBezTo>
                      <a:pt x="3" y="5"/>
                      <a:pt x="4" y="3"/>
                      <a:pt x="5" y="2"/>
                    </a:cubicBezTo>
                    <a:lnTo>
                      <a:pt x="5" y="0"/>
                    </a:lnTo>
                    <a:cubicBezTo>
                      <a:pt x="2" y="1"/>
                      <a:pt x="0" y="2"/>
                      <a:pt x="0" y="6"/>
                    </a:cubicBezTo>
                  </a:path>
                </a:pathLst>
              </a:custGeom>
              <a:solidFill>
                <a:srgbClr val="0099FF"/>
              </a:solidFill>
              <a:ln w="3175" cmpd="sng">
                <a:solidFill>
                  <a:srgbClr val="60606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 dirty="0"/>
              </a:p>
            </p:txBody>
          </p:sp>
          <p:sp>
            <p:nvSpPr>
              <p:cNvPr id="759" name="Freeform 554"/>
              <p:cNvSpPr>
                <a:spLocks/>
              </p:cNvSpPr>
              <p:nvPr/>
            </p:nvSpPr>
            <p:spPr bwMode="auto">
              <a:xfrm>
                <a:off x="5540" y="2725"/>
                <a:ext cx="34" cy="144"/>
              </a:xfrm>
              <a:custGeom>
                <a:avLst/>
                <a:gdLst>
                  <a:gd name="T0" fmla="*/ 36221367 w 6"/>
                  <a:gd name="T1" fmla="*/ 1300955710 h 23"/>
                  <a:gd name="T2" fmla="*/ 36221367 w 6"/>
                  <a:gd name="T3" fmla="*/ 828816586 h 23"/>
                  <a:gd name="T4" fmla="*/ 0 w 6"/>
                  <a:gd name="T5" fmla="*/ 649327693 h 23"/>
                  <a:gd name="T6" fmla="*/ 0 w 6"/>
                  <a:gd name="T7" fmla="*/ 561882803 h 23"/>
                  <a:gd name="T8" fmla="*/ 138269483 w 6"/>
                  <a:gd name="T9" fmla="*/ 0 h 23"/>
                  <a:gd name="T10" fmla="*/ 205254413 w 6"/>
                  <a:gd name="T11" fmla="*/ 191167770 h 23"/>
                  <a:gd name="T12" fmla="*/ 138269483 w 6"/>
                  <a:gd name="T13" fmla="*/ 561882803 h 23"/>
                  <a:gd name="T14" fmla="*/ 169061980 w 6"/>
                  <a:gd name="T15" fmla="*/ 1020042764 h 23"/>
                  <a:gd name="T16" fmla="*/ 102078138 w 6"/>
                  <a:gd name="T17" fmla="*/ 1300955710 h 23"/>
                  <a:gd name="T18" fmla="*/ 138269483 w 6"/>
                  <a:gd name="T19" fmla="*/ 1758759314 h 23"/>
                  <a:gd name="T20" fmla="*/ 102078138 w 6"/>
                  <a:gd name="T21" fmla="*/ 2129406611 h 23"/>
                  <a:gd name="T22" fmla="*/ 65856776 w 6"/>
                  <a:gd name="T23" fmla="*/ 1758759314 h 23"/>
                  <a:gd name="T24" fmla="*/ 36221367 w 6"/>
                  <a:gd name="T25" fmla="*/ 1669015590 h 23"/>
                  <a:gd name="T26" fmla="*/ 36221367 w 6"/>
                  <a:gd name="T27" fmla="*/ 1300955710 h 23"/>
                  <a:gd name="T28" fmla="*/ 36221367 w 6"/>
                  <a:gd name="T29" fmla="*/ 1300955710 h 23"/>
                  <a:gd name="T30" fmla="*/ 36221367 w 6"/>
                  <a:gd name="T31" fmla="*/ 1300955710 h 23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</a:gdLst>
                <a:ahLst/>
                <a:cxnLst>
                  <a:cxn ang="T32">
                    <a:pos x="T0" y="T1"/>
                  </a:cxn>
                  <a:cxn ang="T33">
                    <a:pos x="T2" y="T3"/>
                  </a:cxn>
                  <a:cxn ang="T34">
                    <a:pos x="T4" y="T5"/>
                  </a:cxn>
                  <a:cxn ang="T35">
                    <a:pos x="T6" y="T7"/>
                  </a:cxn>
                  <a:cxn ang="T36">
                    <a:pos x="T8" y="T9"/>
                  </a:cxn>
                  <a:cxn ang="T37">
                    <a:pos x="T10" y="T11"/>
                  </a:cxn>
                  <a:cxn ang="T38">
                    <a:pos x="T12" y="T13"/>
                  </a:cxn>
                  <a:cxn ang="T39">
                    <a:pos x="T14" y="T15"/>
                  </a:cxn>
                  <a:cxn ang="T40">
                    <a:pos x="T16" y="T17"/>
                  </a:cxn>
                  <a:cxn ang="T41">
                    <a:pos x="T18" y="T19"/>
                  </a:cxn>
                  <a:cxn ang="T42">
                    <a:pos x="T20" y="T21"/>
                  </a:cxn>
                  <a:cxn ang="T43">
                    <a:pos x="T22" y="T23"/>
                  </a:cxn>
                  <a:cxn ang="T44">
                    <a:pos x="T24" y="T25"/>
                  </a:cxn>
                  <a:cxn ang="T45">
                    <a:pos x="T26" y="T27"/>
                  </a:cxn>
                  <a:cxn ang="T46">
                    <a:pos x="T28" y="T29"/>
                  </a:cxn>
                  <a:cxn ang="T47">
                    <a:pos x="T30" y="T31"/>
                  </a:cxn>
                </a:cxnLst>
                <a:rect l="0" t="0" r="r" b="b"/>
                <a:pathLst>
                  <a:path w="6" h="23">
                    <a:moveTo>
                      <a:pt x="1" y="14"/>
                    </a:moveTo>
                    <a:cubicBezTo>
                      <a:pt x="1" y="13"/>
                      <a:pt x="1" y="11"/>
                      <a:pt x="1" y="9"/>
                    </a:cubicBezTo>
                    <a:cubicBezTo>
                      <a:pt x="1" y="9"/>
                      <a:pt x="0" y="8"/>
                      <a:pt x="0" y="7"/>
                    </a:cubicBezTo>
                    <a:cubicBezTo>
                      <a:pt x="0" y="7"/>
                      <a:pt x="0" y="6"/>
                      <a:pt x="0" y="6"/>
                    </a:cubicBezTo>
                    <a:cubicBezTo>
                      <a:pt x="4" y="6"/>
                      <a:pt x="2" y="0"/>
                      <a:pt x="4" y="0"/>
                    </a:cubicBezTo>
                    <a:cubicBezTo>
                      <a:pt x="5" y="0"/>
                      <a:pt x="6" y="2"/>
                      <a:pt x="6" y="2"/>
                    </a:cubicBezTo>
                    <a:cubicBezTo>
                      <a:pt x="6" y="4"/>
                      <a:pt x="4" y="5"/>
                      <a:pt x="4" y="6"/>
                    </a:cubicBezTo>
                    <a:cubicBezTo>
                      <a:pt x="4" y="8"/>
                      <a:pt x="5" y="9"/>
                      <a:pt x="5" y="11"/>
                    </a:cubicBezTo>
                    <a:cubicBezTo>
                      <a:pt x="5" y="13"/>
                      <a:pt x="3" y="13"/>
                      <a:pt x="3" y="14"/>
                    </a:cubicBezTo>
                    <a:cubicBezTo>
                      <a:pt x="3" y="16"/>
                      <a:pt x="4" y="17"/>
                      <a:pt x="4" y="19"/>
                    </a:cubicBezTo>
                    <a:cubicBezTo>
                      <a:pt x="4" y="20"/>
                      <a:pt x="3" y="21"/>
                      <a:pt x="3" y="23"/>
                    </a:cubicBezTo>
                    <a:cubicBezTo>
                      <a:pt x="2" y="22"/>
                      <a:pt x="2" y="21"/>
                      <a:pt x="2" y="19"/>
                    </a:cubicBezTo>
                    <a:cubicBezTo>
                      <a:pt x="2" y="18"/>
                      <a:pt x="2" y="19"/>
                      <a:pt x="1" y="18"/>
                    </a:cubicBezTo>
                    <a:cubicBezTo>
                      <a:pt x="0" y="17"/>
                      <a:pt x="1" y="15"/>
                      <a:pt x="1" y="14"/>
                    </a:cubicBezTo>
                  </a:path>
                </a:pathLst>
              </a:custGeom>
              <a:solidFill>
                <a:srgbClr val="0099FF"/>
              </a:solidFill>
              <a:ln w="3175" cmpd="sng">
                <a:solidFill>
                  <a:srgbClr val="60606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 dirty="0"/>
              </a:p>
            </p:txBody>
          </p:sp>
          <p:sp>
            <p:nvSpPr>
              <p:cNvPr id="760" name="Freeform 555"/>
              <p:cNvSpPr>
                <a:spLocks/>
              </p:cNvSpPr>
              <p:nvPr/>
            </p:nvSpPr>
            <p:spPr bwMode="auto">
              <a:xfrm>
                <a:off x="5579" y="2894"/>
                <a:ext cx="12" cy="25"/>
              </a:xfrm>
              <a:custGeom>
                <a:avLst/>
                <a:gdLst>
                  <a:gd name="T0" fmla="*/ 120932352 w 2"/>
                  <a:gd name="T1" fmla="*/ 88691644 h 4"/>
                  <a:gd name="T2" fmla="*/ 60466176 w 2"/>
                  <a:gd name="T3" fmla="*/ 0 h 4"/>
                  <a:gd name="T4" fmla="*/ 0 w 2"/>
                  <a:gd name="T5" fmla="*/ 277166756 h 4"/>
                  <a:gd name="T6" fmla="*/ 60466176 w 2"/>
                  <a:gd name="T7" fmla="*/ 363235588 h 4"/>
                  <a:gd name="T8" fmla="*/ 120932352 w 2"/>
                  <a:gd name="T9" fmla="*/ 88691644 h 4"/>
                  <a:gd name="T10" fmla="*/ 120932352 w 2"/>
                  <a:gd name="T11" fmla="*/ 88691644 h 4"/>
                  <a:gd name="T12" fmla="*/ 120932352 w 2"/>
                  <a:gd name="T13" fmla="*/ 88691644 h 4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2" h="4">
                    <a:moveTo>
                      <a:pt x="2" y="1"/>
                    </a:moveTo>
                    <a:cubicBezTo>
                      <a:pt x="1" y="1"/>
                      <a:pt x="1" y="0"/>
                      <a:pt x="1" y="0"/>
                    </a:cubicBezTo>
                    <a:cubicBezTo>
                      <a:pt x="0" y="0"/>
                      <a:pt x="0" y="2"/>
                      <a:pt x="0" y="3"/>
                    </a:cubicBezTo>
                    <a:cubicBezTo>
                      <a:pt x="0" y="4"/>
                      <a:pt x="0" y="4"/>
                      <a:pt x="1" y="4"/>
                    </a:cubicBezTo>
                    <a:cubicBezTo>
                      <a:pt x="1" y="3"/>
                      <a:pt x="2" y="1"/>
                      <a:pt x="2" y="1"/>
                    </a:cubicBezTo>
                  </a:path>
                </a:pathLst>
              </a:custGeom>
              <a:solidFill>
                <a:srgbClr val="0099FF"/>
              </a:solidFill>
              <a:ln w="3175" cmpd="sng">
                <a:solidFill>
                  <a:srgbClr val="60606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 dirty="0"/>
              </a:p>
            </p:txBody>
          </p:sp>
          <p:sp>
            <p:nvSpPr>
              <p:cNvPr id="761" name="Freeform 556"/>
              <p:cNvSpPr>
                <a:spLocks/>
              </p:cNvSpPr>
              <p:nvPr/>
            </p:nvSpPr>
            <p:spPr bwMode="auto">
              <a:xfrm>
                <a:off x="5574" y="2606"/>
                <a:ext cx="17" cy="88"/>
              </a:xfrm>
              <a:custGeom>
                <a:avLst/>
                <a:gdLst>
                  <a:gd name="T0" fmla="*/ 102078138 w 3"/>
                  <a:gd name="T1" fmla="*/ 382652254 h 14"/>
                  <a:gd name="T2" fmla="*/ 102078138 w 3"/>
                  <a:gd name="T3" fmla="*/ 964946733 h 14"/>
                  <a:gd name="T4" fmla="*/ 65856776 w 3"/>
                  <a:gd name="T5" fmla="*/ 1347598950 h 14"/>
                  <a:gd name="T6" fmla="*/ 0 w 3"/>
                  <a:gd name="T7" fmla="*/ 674942897 h 14"/>
                  <a:gd name="T8" fmla="*/ 0 w 3"/>
                  <a:gd name="T9" fmla="*/ 199651188 h 14"/>
                  <a:gd name="T10" fmla="*/ 102078138 w 3"/>
                  <a:gd name="T11" fmla="*/ 382652254 h 14"/>
                  <a:gd name="T12" fmla="*/ 102078138 w 3"/>
                  <a:gd name="T13" fmla="*/ 382652254 h 14"/>
                  <a:gd name="T14" fmla="*/ 102078138 w 3"/>
                  <a:gd name="T15" fmla="*/ 382652254 h 14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0" t="0" r="r" b="b"/>
                <a:pathLst>
                  <a:path w="3" h="14">
                    <a:moveTo>
                      <a:pt x="3" y="4"/>
                    </a:moveTo>
                    <a:cubicBezTo>
                      <a:pt x="3" y="6"/>
                      <a:pt x="3" y="8"/>
                      <a:pt x="3" y="10"/>
                    </a:cubicBezTo>
                    <a:cubicBezTo>
                      <a:pt x="3" y="10"/>
                      <a:pt x="2" y="14"/>
                      <a:pt x="2" y="14"/>
                    </a:cubicBezTo>
                    <a:cubicBezTo>
                      <a:pt x="1" y="12"/>
                      <a:pt x="0" y="10"/>
                      <a:pt x="0" y="7"/>
                    </a:cubicBezTo>
                    <a:cubicBezTo>
                      <a:pt x="0" y="6"/>
                      <a:pt x="0" y="5"/>
                      <a:pt x="0" y="2"/>
                    </a:cubicBezTo>
                    <a:cubicBezTo>
                      <a:pt x="0" y="0"/>
                      <a:pt x="3" y="2"/>
                      <a:pt x="3" y="4"/>
                    </a:cubicBezTo>
                  </a:path>
                </a:pathLst>
              </a:custGeom>
              <a:solidFill>
                <a:srgbClr val="0099FF"/>
              </a:solidFill>
              <a:ln w="3175" cmpd="sng">
                <a:solidFill>
                  <a:srgbClr val="60606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 dirty="0"/>
              </a:p>
            </p:txBody>
          </p:sp>
          <p:sp>
            <p:nvSpPr>
              <p:cNvPr id="762" name="Freeform 557"/>
              <p:cNvSpPr>
                <a:spLocks/>
              </p:cNvSpPr>
              <p:nvPr/>
            </p:nvSpPr>
            <p:spPr bwMode="auto">
              <a:xfrm>
                <a:off x="5579" y="2493"/>
                <a:ext cx="17" cy="44"/>
              </a:xfrm>
              <a:custGeom>
                <a:avLst/>
                <a:gdLst>
                  <a:gd name="T0" fmla="*/ 36221367 w 3"/>
                  <a:gd name="T1" fmla="*/ 582294234 h 7"/>
                  <a:gd name="T2" fmla="*/ 36221367 w 3"/>
                  <a:gd name="T3" fmla="*/ 475290213 h 7"/>
                  <a:gd name="T4" fmla="*/ 36221367 w 3"/>
                  <a:gd name="T5" fmla="*/ 475290213 h 7"/>
                  <a:gd name="T6" fmla="*/ 0 w 3"/>
                  <a:gd name="T7" fmla="*/ 92637719 h 7"/>
                  <a:gd name="T8" fmla="*/ 36221367 w 3"/>
                  <a:gd name="T9" fmla="*/ 0 h 7"/>
                  <a:gd name="T10" fmla="*/ 102078138 w 3"/>
                  <a:gd name="T11" fmla="*/ 475290213 h 7"/>
                  <a:gd name="T12" fmla="*/ 65856776 w 3"/>
                  <a:gd name="T13" fmla="*/ 674942897 h 7"/>
                  <a:gd name="T14" fmla="*/ 36221367 w 3"/>
                  <a:gd name="T15" fmla="*/ 582294234 h 7"/>
                  <a:gd name="T16" fmla="*/ 36221367 w 3"/>
                  <a:gd name="T17" fmla="*/ 582294234 h 7"/>
                  <a:gd name="T18" fmla="*/ 36221367 w 3"/>
                  <a:gd name="T19" fmla="*/ 582294234 h 7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0" t="0" r="r" b="b"/>
                <a:pathLst>
                  <a:path w="3" h="7">
                    <a:moveTo>
                      <a:pt x="1" y="6"/>
                    </a:moveTo>
                    <a:lnTo>
                      <a:pt x="1" y="5"/>
                    </a:lnTo>
                    <a:cubicBezTo>
                      <a:pt x="1" y="3"/>
                      <a:pt x="0" y="3"/>
                      <a:pt x="0" y="1"/>
                    </a:cubicBezTo>
                    <a:cubicBezTo>
                      <a:pt x="0" y="0"/>
                      <a:pt x="0" y="0"/>
                      <a:pt x="1" y="0"/>
                    </a:cubicBezTo>
                    <a:cubicBezTo>
                      <a:pt x="2" y="2"/>
                      <a:pt x="3" y="2"/>
                      <a:pt x="3" y="5"/>
                    </a:cubicBezTo>
                    <a:cubicBezTo>
                      <a:pt x="3" y="6"/>
                      <a:pt x="3" y="7"/>
                      <a:pt x="2" y="7"/>
                    </a:cubicBezTo>
                    <a:cubicBezTo>
                      <a:pt x="2" y="7"/>
                      <a:pt x="1" y="6"/>
                      <a:pt x="1" y="6"/>
                    </a:cubicBezTo>
                  </a:path>
                </a:pathLst>
              </a:custGeom>
              <a:solidFill>
                <a:srgbClr val="0099FF"/>
              </a:solidFill>
              <a:ln w="3175" cmpd="sng">
                <a:solidFill>
                  <a:srgbClr val="60606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 dirty="0"/>
              </a:p>
            </p:txBody>
          </p:sp>
          <p:sp>
            <p:nvSpPr>
              <p:cNvPr id="763" name="Freeform 558"/>
              <p:cNvSpPr>
                <a:spLocks/>
              </p:cNvSpPr>
              <p:nvPr/>
            </p:nvSpPr>
            <p:spPr bwMode="auto">
              <a:xfrm>
                <a:off x="5574" y="2425"/>
                <a:ext cx="11" cy="12"/>
              </a:xfrm>
              <a:custGeom>
                <a:avLst/>
                <a:gdLst>
                  <a:gd name="T0" fmla="*/ 27710936 w 2"/>
                  <a:gd name="T1" fmla="*/ 60466176 h 2"/>
                  <a:gd name="T2" fmla="*/ 0 w 2"/>
                  <a:gd name="T3" fmla="*/ 0 h 2"/>
                  <a:gd name="T4" fmla="*/ 0 w 2"/>
                  <a:gd name="T5" fmla="*/ 60466176 h 2"/>
                  <a:gd name="T6" fmla="*/ 0 w 2"/>
                  <a:gd name="T7" fmla="*/ 120932352 h 2"/>
                  <a:gd name="T8" fmla="*/ 51153839 w 2"/>
                  <a:gd name="T9" fmla="*/ 60466176 h 2"/>
                  <a:gd name="T10" fmla="*/ 27710936 w 2"/>
                  <a:gd name="T11" fmla="*/ 60466176 h 2"/>
                  <a:gd name="T12" fmla="*/ 27710936 w 2"/>
                  <a:gd name="T13" fmla="*/ 60466176 h 2"/>
                  <a:gd name="T14" fmla="*/ 27710936 w 2"/>
                  <a:gd name="T15" fmla="*/ 60466176 h 2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0" t="0" r="r" b="b"/>
                <a:pathLst>
                  <a:path w="2" h="2">
                    <a:moveTo>
                      <a:pt x="1" y="1"/>
                    </a:moveTo>
                    <a:cubicBezTo>
                      <a:pt x="1" y="1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1"/>
                    </a:cubicBezTo>
                    <a:cubicBezTo>
                      <a:pt x="0" y="1"/>
                      <a:pt x="0" y="2"/>
                      <a:pt x="0" y="2"/>
                    </a:cubicBezTo>
                    <a:cubicBezTo>
                      <a:pt x="1" y="2"/>
                      <a:pt x="1" y="1"/>
                      <a:pt x="2" y="1"/>
                    </a:cubicBezTo>
                    <a:cubicBezTo>
                      <a:pt x="2" y="1"/>
                      <a:pt x="1" y="1"/>
                      <a:pt x="1" y="1"/>
                    </a:cubicBezTo>
                  </a:path>
                </a:pathLst>
              </a:custGeom>
              <a:solidFill>
                <a:srgbClr val="0099FF"/>
              </a:solidFill>
              <a:ln w="3175" cmpd="sng">
                <a:solidFill>
                  <a:srgbClr val="60606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 dirty="0"/>
              </a:p>
            </p:txBody>
          </p:sp>
          <p:sp>
            <p:nvSpPr>
              <p:cNvPr id="764" name="Freeform 559"/>
              <p:cNvSpPr>
                <a:spLocks/>
              </p:cNvSpPr>
              <p:nvPr/>
            </p:nvSpPr>
            <p:spPr bwMode="auto">
              <a:xfrm>
                <a:off x="5556" y="2399"/>
                <a:ext cx="18" cy="6"/>
              </a:xfrm>
              <a:custGeom>
                <a:avLst/>
                <a:gdLst>
                  <a:gd name="T0" fmla="*/ 60466176 w 3"/>
                  <a:gd name="T1" fmla="*/ 60466176 h 1"/>
                  <a:gd name="T2" fmla="*/ 0 w 3"/>
                  <a:gd name="T3" fmla="*/ 0 h 1"/>
                  <a:gd name="T4" fmla="*/ 0 w 3"/>
                  <a:gd name="T5" fmla="*/ 0 h 1"/>
                  <a:gd name="T6" fmla="*/ 0 w 3"/>
                  <a:gd name="T7" fmla="*/ 0 h 1"/>
                  <a:gd name="T8" fmla="*/ 0 w 3"/>
                  <a:gd name="T9" fmla="*/ 0 h 1"/>
                  <a:gd name="T10" fmla="*/ 181398528 w 3"/>
                  <a:gd name="T11" fmla="*/ 60466176 h 1"/>
                  <a:gd name="T12" fmla="*/ 60466176 w 3"/>
                  <a:gd name="T13" fmla="*/ 60466176 h 1"/>
                  <a:gd name="T14" fmla="*/ 60466176 w 3"/>
                  <a:gd name="T15" fmla="*/ 60466176 h 1"/>
                  <a:gd name="T16" fmla="*/ 60466176 w 3"/>
                  <a:gd name="T17" fmla="*/ 60466176 h 1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3" h="1">
                    <a:moveTo>
                      <a:pt x="1" y="1"/>
                    </a:moveTo>
                    <a:cubicBezTo>
                      <a:pt x="1" y="1"/>
                      <a:pt x="1" y="1"/>
                      <a:pt x="0" y="0"/>
                    </a:cubicBezTo>
                    <a:cubicBezTo>
                      <a:pt x="1" y="0"/>
                      <a:pt x="2" y="0"/>
                      <a:pt x="3" y="1"/>
                    </a:cubicBezTo>
                    <a:cubicBezTo>
                      <a:pt x="2" y="1"/>
                      <a:pt x="2" y="1"/>
                      <a:pt x="1" y="1"/>
                    </a:cubicBezTo>
                  </a:path>
                </a:pathLst>
              </a:custGeom>
              <a:solidFill>
                <a:srgbClr val="0099FF"/>
              </a:solidFill>
              <a:ln w="3175" cmpd="sng">
                <a:solidFill>
                  <a:srgbClr val="60606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 dirty="0"/>
              </a:p>
            </p:txBody>
          </p:sp>
          <p:sp>
            <p:nvSpPr>
              <p:cNvPr id="765" name="Freeform 560"/>
              <p:cNvSpPr>
                <a:spLocks/>
              </p:cNvSpPr>
              <p:nvPr/>
            </p:nvSpPr>
            <p:spPr bwMode="auto">
              <a:xfrm>
                <a:off x="5540" y="2324"/>
                <a:ext cx="11" cy="19"/>
              </a:xfrm>
              <a:custGeom>
                <a:avLst/>
                <a:gdLst>
                  <a:gd name="T0" fmla="*/ 27710936 w 2"/>
                  <a:gd name="T1" fmla="*/ 0 h 3"/>
                  <a:gd name="T2" fmla="*/ 0 w 2"/>
                  <a:gd name="T3" fmla="*/ 212128812 h 3"/>
                  <a:gd name="T4" fmla="*/ 27710936 w 2"/>
                  <a:gd name="T5" fmla="*/ 310603197 h 3"/>
                  <a:gd name="T6" fmla="*/ 51153839 w 2"/>
                  <a:gd name="T7" fmla="*/ 212128812 h 3"/>
                  <a:gd name="T8" fmla="*/ 51153839 w 2"/>
                  <a:gd name="T9" fmla="*/ 0 h 3"/>
                  <a:gd name="T10" fmla="*/ 27710936 w 2"/>
                  <a:gd name="T11" fmla="*/ 0 h 3"/>
                  <a:gd name="T12" fmla="*/ 27710936 w 2"/>
                  <a:gd name="T13" fmla="*/ 0 h 3"/>
                  <a:gd name="T14" fmla="*/ 27710936 w 2"/>
                  <a:gd name="T15" fmla="*/ 0 h 3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0" t="0" r="r" b="b"/>
                <a:pathLst>
                  <a:path w="2" h="3">
                    <a:moveTo>
                      <a:pt x="1" y="0"/>
                    </a:moveTo>
                    <a:cubicBezTo>
                      <a:pt x="0" y="0"/>
                      <a:pt x="0" y="1"/>
                      <a:pt x="0" y="2"/>
                    </a:cubicBezTo>
                    <a:cubicBezTo>
                      <a:pt x="0" y="3"/>
                      <a:pt x="1" y="3"/>
                      <a:pt x="1" y="3"/>
                    </a:cubicBezTo>
                    <a:cubicBezTo>
                      <a:pt x="2" y="3"/>
                      <a:pt x="2" y="2"/>
                      <a:pt x="2" y="2"/>
                    </a:cubicBezTo>
                    <a:cubicBezTo>
                      <a:pt x="2" y="1"/>
                      <a:pt x="2" y="0"/>
                      <a:pt x="2" y="0"/>
                    </a:cubicBezTo>
                    <a:cubicBezTo>
                      <a:pt x="2" y="0"/>
                      <a:pt x="2" y="0"/>
                      <a:pt x="1" y="0"/>
                    </a:cubicBezTo>
                  </a:path>
                </a:pathLst>
              </a:custGeom>
              <a:solidFill>
                <a:srgbClr val="0099FF"/>
              </a:solidFill>
              <a:ln w="3175" cmpd="sng">
                <a:solidFill>
                  <a:srgbClr val="60606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 dirty="0"/>
              </a:p>
            </p:txBody>
          </p:sp>
          <p:sp>
            <p:nvSpPr>
              <p:cNvPr id="766" name="Freeform 561"/>
              <p:cNvSpPr>
                <a:spLocks/>
              </p:cNvSpPr>
              <p:nvPr/>
            </p:nvSpPr>
            <p:spPr bwMode="auto">
              <a:xfrm>
                <a:off x="5517" y="2255"/>
                <a:ext cx="23" cy="26"/>
              </a:xfrm>
              <a:custGeom>
                <a:avLst/>
                <a:gdLst>
                  <a:gd name="T0" fmla="*/ 157722144 w 4"/>
                  <a:gd name="T1" fmla="*/ 414282798 h 4"/>
                  <a:gd name="T2" fmla="*/ 41779397 w 4"/>
                  <a:gd name="T3" fmla="*/ 0 h 4"/>
                  <a:gd name="T4" fmla="*/ 0 w 4"/>
                  <a:gd name="T5" fmla="*/ 146614345 h 4"/>
                  <a:gd name="T6" fmla="*/ 41779397 w 4"/>
                  <a:gd name="T7" fmla="*/ 414282798 h 4"/>
                  <a:gd name="T8" fmla="*/ 117205275 w 4"/>
                  <a:gd name="T9" fmla="*/ 538792579 h 4"/>
                  <a:gd name="T10" fmla="*/ 157722144 w 4"/>
                  <a:gd name="T11" fmla="*/ 414282798 h 4"/>
                  <a:gd name="T12" fmla="*/ 157722144 w 4"/>
                  <a:gd name="T13" fmla="*/ 414282798 h 4"/>
                  <a:gd name="T14" fmla="*/ 157722144 w 4"/>
                  <a:gd name="T15" fmla="*/ 414282798 h 4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0" t="0" r="r" b="b"/>
                <a:pathLst>
                  <a:path w="4" h="4">
                    <a:moveTo>
                      <a:pt x="4" y="3"/>
                    </a:moveTo>
                    <a:cubicBezTo>
                      <a:pt x="4" y="2"/>
                      <a:pt x="2" y="0"/>
                      <a:pt x="1" y="0"/>
                    </a:cubicBezTo>
                    <a:cubicBezTo>
                      <a:pt x="0" y="0"/>
                      <a:pt x="0" y="1"/>
                      <a:pt x="0" y="1"/>
                    </a:cubicBezTo>
                    <a:cubicBezTo>
                      <a:pt x="1" y="1"/>
                      <a:pt x="0" y="3"/>
                      <a:pt x="1" y="3"/>
                    </a:cubicBezTo>
                    <a:cubicBezTo>
                      <a:pt x="1" y="4"/>
                      <a:pt x="2" y="4"/>
                      <a:pt x="3" y="4"/>
                    </a:cubicBezTo>
                    <a:cubicBezTo>
                      <a:pt x="4" y="4"/>
                      <a:pt x="4" y="4"/>
                      <a:pt x="4" y="3"/>
                    </a:cubicBezTo>
                  </a:path>
                </a:pathLst>
              </a:custGeom>
              <a:solidFill>
                <a:srgbClr val="0099FF"/>
              </a:solidFill>
              <a:ln w="3175" cmpd="sng">
                <a:solidFill>
                  <a:srgbClr val="60606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 dirty="0"/>
              </a:p>
            </p:txBody>
          </p:sp>
          <p:sp>
            <p:nvSpPr>
              <p:cNvPr id="767" name="Freeform 562"/>
              <p:cNvSpPr>
                <a:spLocks/>
              </p:cNvSpPr>
              <p:nvPr/>
            </p:nvSpPr>
            <p:spPr bwMode="auto">
              <a:xfrm>
                <a:off x="5489" y="2149"/>
                <a:ext cx="22" cy="75"/>
              </a:xfrm>
              <a:custGeom>
                <a:avLst/>
                <a:gdLst>
                  <a:gd name="T0" fmla="*/ 0 w 4"/>
                  <a:gd name="T1" fmla="*/ 88691644 h 12"/>
                  <a:gd name="T2" fmla="*/ 78723843 w 4"/>
                  <a:gd name="T3" fmla="*/ 88691644 h 12"/>
                  <a:gd name="T4" fmla="*/ 101397247 w 4"/>
                  <a:gd name="T5" fmla="*/ 451860119 h 12"/>
                  <a:gd name="T6" fmla="*/ 101397247 w 4"/>
                  <a:gd name="T7" fmla="*/ 917558363 h 12"/>
                  <a:gd name="T8" fmla="*/ 78723843 w 4"/>
                  <a:gd name="T9" fmla="*/ 1091900625 h 12"/>
                  <a:gd name="T10" fmla="*/ 0 w 4"/>
                  <a:gd name="T11" fmla="*/ 815095469 h 12"/>
                  <a:gd name="T12" fmla="*/ 27710936 w 4"/>
                  <a:gd name="T13" fmla="*/ 554322775 h 12"/>
                  <a:gd name="T14" fmla="*/ 0 w 4"/>
                  <a:gd name="T15" fmla="*/ 188531488 h 12"/>
                  <a:gd name="T16" fmla="*/ 0 w 4"/>
                  <a:gd name="T17" fmla="*/ 88691644 h 12"/>
                  <a:gd name="T18" fmla="*/ 0 w 4"/>
                  <a:gd name="T19" fmla="*/ 88691644 h 12"/>
                  <a:gd name="T20" fmla="*/ 0 w 4"/>
                  <a:gd name="T21" fmla="*/ 88691644 h 12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0" t="0" r="r" b="b"/>
                <a:pathLst>
                  <a:path w="4" h="12">
                    <a:moveTo>
                      <a:pt x="0" y="1"/>
                    </a:moveTo>
                    <a:cubicBezTo>
                      <a:pt x="0" y="0"/>
                      <a:pt x="2" y="1"/>
                      <a:pt x="3" y="1"/>
                    </a:cubicBezTo>
                    <a:cubicBezTo>
                      <a:pt x="4" y="1"/>
                      <a:pt x="3" y="3"/>
                      <a:pt x="4" y="5"/>
                    </a:cubicBezTo>
                    <a:cubicBezTo>
                      <a:pt x="4" y="7"/>
                      <a:pt x="4" y="9"/>
                      <a:pt x="4" y="10"/>
                    </a:cubicBezTo>
                    <a:cubicBezTo>
                      <a:pt x="4" y="10"/>
                      <a:pt x="4" y="12"/>
                      <a:pt x="3" y="12"/>
                    </a:cubicBezTo>
                    <a:cubicBezTo>
                      <a:pt x="2" y="12"/>
                      <a:pt x="0" y="10"/>
                      <a:pt x="0" y="9"/>
                    </a:cubicBezTo>
                    <a:cubicBezTo>
                      <a:pt x="0" y="7"/>
                      <a:pt x="1" y="7"/>
                      <a:pt x="1" y="6"/>
                    </a:cubicBezTo>
                    <a:cubicBezTo>
                      <a:pt x="1" y="4"/>
                      <a:pt x="0" y="4"/>
                      <a:pt x="0" y="2"/>
                    </a:cubicBezTo>
                    <a:cubicBezTo>
                      <a:pt x="0" y="2"/>
                      <a:pt x="0" y="1"/>
                      <a:pt x="0" y="1"/>
                    </a:cubicBezTo>
                  </a:path>
                </a:pathLst>
              </a:custGeom>
              <a:solidFill>
                <a:srgbClr val="0099FF"/>
              </a:solidFill>
              <a:ln w="3175" cmpd="sng">
                <a:solidFill>
                  <a:srgbClr val="60606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 dirty="0"/>
              </a:p>
            </p:txBody>
          </p:sp>
          <p:sp>
            <p:nvSpPr>
              <p:cNvPr id="768" name="Freeform 563"/>
              <p:cNvSpPr>
                <a:spLocks/>
              </p:cNvSpPr>
              <p:nvPr/>
            </p:nvSpPr>
            <p:spPr bwMode="auto">
              <a:xfrm>
                <a:off x="5461" y="2161"/>
                <a:ext cx="16" cy="13"/>
              </a:xfrm>
              <a:custGeom>
                <a:avLst/>
                <a:gdLst>
                  <a:gd name="T0" fmla="*/ 55600469 w 3"/>
                  <a:gd name="T1" fmla="*/ 0 h 2"/>
                  <a:gd name="T2" fmla="*/ 17674555 w 3"/>
                  <a:gd name="T3" fmla="*/ 0 h 2"/>
                  <a:gd name="T4" fmla="*/ 0 w 3"/>
                  <a:gd name="T5" fmla="*/ 146614345 h 2"/>
                  <a:gd name="T6" fmla="*/ 38663824 w 3"/>
                  <a:gd name="T7" fmla="*/ 271136717 h 2"/>
                  <a:gd name="T8" fmla="*/ 55600469 w 3"/>
                  <a:gd name="T9" fmla="*/ 271136717 h 2"/>
                  <a:gd name="T10" fmla="*/ 55600469 w 3"/>
                  <a:gd name="T11" fmla="*/ 0 h 2"/>
                  <a:gd name="T12" fmla="*/ 55600469 w 3"/>
                  <a:gd name="T13" fmla="*/ 0 h 2"/>
                  <a:gd name="T14" fmla="*/ 55600469 w 3"/>
                  <a:gd name="T15" fmla="*/ 0 h 2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0" t="0" r="r" b="b"/>
                <a:pathLst>
                  <a:path w="3" h="2">
                    <a:moveTo>
                      <a:pt x="3" y="0"/>
                    </a:moveTo>
                    <a:cubicBezTo>
                      <a:pt x="2" y="0"/>
                      <a:pt x="1" y="0"/>
                      <a:pt x="1" y="0"/>
                    </a:cubicBezTo>
                    <a:cubicBezTo>
                      <a:pt x="1" y="0"/>
                      <a:pt x="0" y="1"/>
                      <a:pt x="0" y="1"/>
                    </a:cubicBezTo>
                    <a:cubicBezTo>
                      <a:pt x="0" y="1"/>
                      <a:pt x="1" y="2"/>
                      <a:pt x="2" y="2"/>
                    </a:cubicBezTo>
                    <a:cubicBezTo>
                      <a:pt x="2" y="2"/>
                      <a:pt x="2" y="2"/>
                      <a:pt x="3" y="2"/>
                    </a:cubicBezTo>
                    <a:cubicBezTo>
                      <a:pt x="3" y="1"/>
                      <a:pt x="3" y="1"/>
                      <a:pt x="3" y="0"/>
                    </a:cubicBezTo>
                  </a:path>
                </a:pathLst>
              </a:custGeom>
              <a:solidFill>
                <a:srgbClr val="0099FF"/>
              </a:solidFill>
              <a:ln w="3175" cmpd="sng">
                <a:solidFill>
                  <a:srgbClr val="60606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 dirty="0"/>
              </a:p>
            </p:txBody>
          </p:sp>
          <p:sp>
            <p:nvSpPr>
              <p:cNvPr id="769" name="Freeform 564"/>
              <p:cNvSpPr>
                <a:spLocks/>
              </p:cNvSpPr>
              <p:nvPr/>
            </p:nvSpPr>
            <p:spPr bwMode="auto">
              <a:xfrm>
                <a:off x="5591" y="2900"/>
                <a:ext cx="0" cy="1"/>
              </a:xfrm>
              <a:custGeom>
                <a:avLst/>
                <a:gdLst>
                  <a:gd name="T0" fmla="*/ 0 h 1"/>
                  <a:gd name="T1" fmla="*/ 0 h 1"/>
                  <a:gd name="T2" fmla="*/ 0 h 1"/>
                  <a:gd name="T3" fmla="*/ 0 h 1"/>
                  <a:gd name="T4" fmla="*/ 0 h 1"/>
                  <a:gd name="T5" fmla="*/ 0 h 1"/>
                  <a:gd name="T6" fmla="*/ 0 60000 65536"/>
                  <a:gd name="T7" fmla="*/ 0 60000 65536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6">
                    <a:pos x="0" y="T0"/>
                  </a:cxn>
                  <a:cxn ang="T7">
                    <a:pos x="0" y="T1"/>
                  </a:cxn>
                  <a:cxn ang="T8">
                    <a:pos x="0" y="T2"/>
                  </a:cxn>
                  <a:cxn ang="T9">
                    <a:pos x="0" y="T3"/>
                  </a:cxn>
                  <a:cxn ang="T10">
                    <a:pos x="0" y="T4"/>
                  </a:cxn>
                  <a:cxn ang="T11">
                    <a:pos x="0" y="T5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99FF"/>
              </a:solidFill>
              <a:ln w="3175" cmpd="sng">
                <a:solidFill>
                  <a:srgbClr val="60606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 dirty="0"/>
              </a:p>
            </p:txBody>
          </p:sp>
          <p:sp>
            <p:nvSpPr>
              <p:cNvPr id="770" name="Freeform 565"/>
              <p:cNvSpPr>
                <a:spLocks/>
              </p:cNvSpPr>
              <p:nvPr/>
            </p:nvSpPr>
            <p:spPr bwMode="auto">
              <a:xfrm>
                <a:off x="5585" y="2481"/>
                <a:ext cx="1" cy="1"/>
              </a:xfrm>
              <a:custGeom>
                <a:avLst/>
                <a:gdLst>
                  <a:gd name="T0" fmla="*/ 0 w 1"/>
                  <a:gd name="T1" fmla="*/ 0 h 1"/>
                  <a:gd name="T2" fmla="*/ 0 w 1"/>
                  <a:gd name="T3" fmla="*/ 0 h 1"/>
                  <a:gd name="T4" fmla="*/ 0 w 1"/>
                  <a:gd name="T5" fmla="*/ 0 h 1"/>
                  <a:gd name="T6" fmla="*/ 0 w 1"/>
                  <a:gd name="T7" fmla="*/ 0 h 1"/>
                  <a:gd name="T8" fmla="*/ 0 w 1"/>
                  <a:gd name="T9" fmla="*/ 0 h 1"/>
                  <a:gd name="T10" fmla="*/ 0 w 1"/>
                  <a:gd name="T11" fmla="*/ 0 h 1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" h="1">
                    <a:moveTo>
                      <a:pt x="0" y="0"/>
                    </a:move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99FF"/>
              </a:solidFill>
              <a:ln w="3175" cmpd="sng">
                <a:solidFill>
                  <a:srgbClr val="60606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 dirty="0"/>
              </a:p>
            </p:txBody>
          </p:sp>
          <p:sp>
            <p:nvSpPr>
              <p:cNvPr id="771" name="Freeform 566"/>
              <p:cNvSpPr>
                <a:spLocks/>
              </p:cNvSpPr>
              <p:nvPr/>
            </p:nvSpPr>
            <p:spPr bwMode="auto">
              <a:xfrm>
                <a:off x="5579" y="2431"/>
                <a:ext cx="1" cy="1"/>
              </a:xfrm>
              <a:custGeom>
                <a:avLst/>
                <a:gdLst>
                  <a:gd name="T0" fmla="*/ 0 w 1"/>
                  <a:gd name="T1" fmla="*/ 0 h 1"/>
                  <a:gd name="T2" fmla="*/ 0 w 1"/>
                  <a:gd name="T3" fmla="*/ 0 h 1"/>
                  <a:gd name="T4" fmla="*/ 0 w 1"/>
                  <a:gd name="T5" fmla="*/ 0 h 1"/>
                  <a:gd name="T6" fmla="*/ 0 w 1"/>
                  <a:gd name="T7" fmla="*/ 0 h 1"/>
                  <a:gd name="T8" fmla="*/ 0 w 1"/>
                  <a:gd name="T9" fmla="*/ 0 h 1"/>
                  <a:gd name="T10" fmla="*/ 0 w 1"/>
                  <a:gd name="T11" fmla="*/ 0 h 1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" h="1">
                    <a:moveTo>
                      <a:pt x="0" y="0"/>
                    </a:move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99FF"/>
              </a:solidFill>
              <a:ln w="3175" cmpd="sng">
                <a:solidFill>
                  <a:srgbClr val="60606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 dirty="0"/>
              </a:p>
            </p:txBody>
          </p:sp>
          <p:sp>
            <p:nvSpPr>
              <p:cNvPr id="772" name="Freeform 567"/>
              <p:cNvSpPr>
                <a:spLocks/>
              </p:cNvSpPr>
              <p:nvPr/>
            </p:nvSpPr>
            <p:spPr bwMode="auto">
              <a:xfrm>
                <a:off x="5551" y="2399"/>
                <a:ext cx="11" cy="1"/>
              </a:xfrm>
              <a:custGeom>
                <a:avLst/>
                <a:gdLst>
                  <a:gd name="T0" fmla="*/ 2 w 14"/>
                  <a:gd name="T1" fmla="*/ 0 h 1"/>
                  <a:gd name="T2" fmla="*/ 0 w 14"/>
                  <a:gd name="T3" fmla="*/ 0 h 1"/>
                  <a:gd name="T4" fmla="*/ 0 w 14"/>
                  <a:gd name="T5" fmla="*/ 0 h 1"/>
                  <a:gd name="T6" fmla="*/ 2 w 14"/>
                  <a:gd name="T7" fmla="*/ 0 h 1"/>
                  <a:gd name="T8" fmla="*/ 2 w 14"/>
                  <a:gd name="T9" fmla="*/ 0 h 1"/>
                  <a:gd name="T10" fmla="*/ 2 w 14"/>
                  <a:gd name="T11" fmla="*/ 0 h 1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4" h="1">
                    <a:moveTo>
                      <a:pt x="7" y="0"/>
                    </a:moveTo>
                    <a:lnTo>
                      <a:pt x="0" y="0"/>
                    </a:lnTo>
                    <a:lnTo>
                      <a:pt x="14" y="0"/>
                    </a:lnTo>
                    <a:lnTo>
                      <a:pt x="7" y="0"/>
                    </a:lnTo>
                    <a:close/>
                  </a:path>
                </a:pathLst>
              </a:custGeom>
              <a:solidFill>
                <a:srgbClr val="0099FF"/>
              </a:solidFill>
              <a:ln w="3175" cmpd="sng">
                <a:solidFill>
                  <a:srgbClr val="60606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 dirty="0"/>
              </a:p>
            </p:txBody>
          </p:sp>
          <p:sp>
            <p:nvSpPr>
              <p:cNvPr id="773" name="Freeform 568"/>
              <p:cNvSpPr>
                <a:spLocks/>
              </p:cNvSpPr>
              <p:nvPr/>
            </p:nvSpPr>
            <p:spPr bwMode="auto">
              <a:xfrm>
                <a:off x="5562" y="2405"/>
                <a:ext cx="1" cy="1"/>
              </a:xfrm>
              <a:custGeom>
                <a:avLst/>
                <a:gdLst>
                  <a:gd name="T0" fmla="*/ 0 w 1"/>
                  <a:gd name="T1" fmla="*/ 0 h 1"/>
                  <a:gd name="T2" fmla="*/ 0 w 1"/>
                  <a:gd name="T3" fmla="*/ 0 h 1"/>
                  <a:gd name="T4" fmla="*/ 0 w 1"/>
                  <a:gd name="T5" fmla="*/ 0 h 1"/>
                  <a:gd name="T6" fmla="*/ 0 w 1"/>
                  <a:gd name="T7" fmla="*/ 0 h 1"/>
                  <a:gd name="T8" fmla="*/ 0 w 1"/>
                  <a:gd name="T9" fmla="*/ 0 h 1"/>
                  <a:gd name="T10" fmla="*/ 0 w 1"/>
                  <a:gd name="T11" fmla="*/ 0 h 1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" h="1">
                    <a:moveTo>
                      <a:pt x="0" y="0"/>
                    </a:move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99FF"/>
              </a:solidFill>
              <a:ln w="3175" cmpd="sng">
                <a:solidFill>
                  <a:srgbClr val="60606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 dirty="0"/>
              </a:p>
            </p:txBody>
          </p:sp>
          <p:sp>
            <p:nvSpPr>
              <p:cNvPr id="774" name="Freeform 569"/>
              <p:cNvSpPr>
                <a:spLocks/>
              </p:cNvSpPr>
              <p:nvPr/>
            </p:nvSpPr>
            <p:spPr bwMode="auto">
              <a:xfrm>
                <a:off x="5546" y="2324"/>
                <a:ext cx="0" cy="1"/>
              </a:xfrm>
              <a:custGeom>
                <a:avLst/>
                <a:gdLst>
                  <a:gd name="T0" fmla="*/ 0 h 1"/>
                  <a:gd name="T1" fmla="*/ 0 h 1"/>
                  <a:gd name="T2" fmla="*/ 0 h 1"/>
                  <a:gd name="T3" fmla="*/ 0 h 1"/>
                  <a:gd name="T4" fmla="*/ 0 h 1"/>
                  <a:gd name="T5" fmla="*/ 0 h 1"/>
                  <a:gd name="T6" fmla="*/ 0 60000 65536"/>
                  <a:gd name="T7" fmla="*/ 0 60000 65536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6">
                    <a:pos x="0" y="T0"/>
                  </a:cxn>
                  <a:cxn ang="T7">
                    <a:pos x="0" y="T1"/>
                  </a:cxn>
                  <a:cxn ang="T8">
                    <a:pos x="0" y="T2"/>
                  </a:cxn>
                  <a:cxn ang="T9">
                    <a:pos x="0" y="T3"/>
                  </a:cxn>
                  <a:cxn ang="T10">
                    <a:pos x="0" y="T4"/>
                  </a:cxn>
                  <a:cxn ang="T11">
                    <a:pos x="0" y="T5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99FF"/>
              </a:solidFill>
              <a:ln w="3175" cmpd="sng">
                <a:solidFill>
                  <a:srgbClr val="60606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 dirty="0"/>
              </a:p>
            </p:txBody>
          </p:sp>
          <p:sp>
            <p:nvSpPr>
              <p:cNvPr id="775" name="Freeform 570"/>
              <p:cNvSpPr>
                <a:spLocks/>
              </p:cNvSpPr>
              <p:nvPr/>
            </p:nvSpPr>
            <p:spPr bwMode="auto">
              <a:xfrm>
                <a:off x="5546" y="2293"/>
                <a:ext cx="0" cy="12"/>
              </a:xfrm>
              <a:custGeom>
                <a:avLst/>
                <a:gdLst>
                  <a:gd name="T0" fmla="*/ 3 h 14"/>
                  <a:gd name="T1" fmla="*/ 3 h 14"/>
                  <a:gd name="T2" fmla="*/ 3 h 14"/>
                  <a:gd name="T3" fmla="*/ 0 h 14"/>
                  <a:gd name="T4" fmla="*/ 0 h 14"/>
                  <a:gd name="T5" fmla="*/ 3 h 14"/>
                  <a:gd name="T6" fmla="*/ 0 60000 65536"/>
                  <a:gd name="T7" fmla="*/ 0 60000 65536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6">
                    <a:pos x="0" y="T0"/>
                  </a:cxn>
                  <a:cxn ang="T7">
                    <a:pos x="0" y="T1"/>
                  </a:cxn>
                  <a:cxn ang="T8">
                    <a:pos x="0" y="T2"/>
                  </a:cxn>
                  <a:cxn ang="T9">
                    <a:pos x="0" y="T3"/>
                  </a:cxn>
                  <a:cxn ang="T10">
                    <a:pos x="0" y="T4"/>
                  </a:cxn>
                  <a:cxn ang="T11">
                    <a:pos x="0" y="T5"/>
                  </a:cxn>
                </a:cxnLst>
                <a:rect l="0" t="0" r="r" b="b"/>
                <a:pathLst>
                  <a:path h="14">
                    <a:moveTo>
                      <a:pt x="0" y="7"/>
                    </a:moveTo>
                    <a:lnTo>
                      <a:pt x="0" y="14"/>
                    </a:lnTo>
                    <a:lnTo>
                      <a:pt x="0" y="0"/>
                    </a:lnTo>
                    <a:lnTo>
                      <a:pt x="0" y="7"/>
                    </a:lnTo>
                    <a:close/>
                  </a:path>
                </a:pathLst>
              </a:custGeom>
              <a:solidFill>
                <a:srgbClr val="0099FF"/>
              </a:solidFill>
              <a:ln w="3175" cmpd="sng">
                <a:solidFill>
                  <a:srgbClr val="60606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 dirty="0"/>
              </a:p>
            </p:txBody>
          </p:sp>
          <p:sp>
            <p:nvSpPr>
              <p:cNvPr id="776" name="Freeform 571"/>
              <p:cNvSpPr>
                <a:spLocks/>
              </p:cNvSpPr>
              <p:nvPr/>
            </p:nvSpPr>
            <p:spPr bwMode="auto">
              <a:xfrm>
                <a:off x="5546" y="2299"/>
                <a:ext cx="0" cy="1"/>
              </a:xfrm>
              <a:custGeom>
                <a:avLst/>
                <a:gdLst>
                  <a:gd name="T0" fmla="*/ 0 h 1"/>
                  <a:gd name="T1" fmla="*/ 0 h 1"/>
                  <a:gd name="T2" fmla="*/ 0 h 1"/>
                  <a:gd name="T3" fmla="*/ 0 h 1"/>
                  <a:gd name="T4" fmla="*/ 0 h 1"/>
                  <a:gd name="T5" fmla="*/ 0 h 1"/>
                  <a:gd name="T6" fmla="*/ 0 60000 65536"/>
                  <a:gd name="T7" fmla="*/ 0 60000 65536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6">
                    <a:pos x="0" y="T0"/>
                  </a:cxn>
                  <a:cxn ang="T7">
                    <a:pos x="0" y="T1"/>
                  </a:cxn>
                  <a:cxn ang="T8">
                    <a:pos x="0" y="T2"/>
                  </a:cxn>
                  <a:cxn ang="T9">
                    <a:pos x="0" y="T3"/>
                  </a:cxn>
                  <a:cxn ang="T10">
                    <a:pos x="0" y="T4"/>
                  </a:cxn>
                  <a:cxn ang="T11">
                    <a:pos x="0" y="T5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99FF"/>
              </a:solidFill>
              <a:ln w="3175" cmpd="sng">
                <a:solidFill>
                  <a:srgbClr val="60606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 dirty="0"/>
              </a:p>
            </p:txBody>
          </p:sp>
          <p:sp>
            <p:nvSpPr>
              <p:cNvPr id="777" name="Freeform 572"/>
              <p:cNvSpPr>
                <a:spLocks/>
              </p:cNvSpPr>
              <p:nvPr/>
            </p:nvSpPr>
            <p:spPr bwMode="auto">
              <a:xfrm>
                <a:off x="5540" y="2274"/>
                <a:ext cx="1" cy="1"/>
              </a:xfrm>
              <a:custGeom>
                <a:avLst/>
                <a:gdLst>
                  <a:gd name="T0" fmla="*/ 0 w 1"/>
                  <a:gd name="T1" fmla="*/ 0 h 1"/>
                  <a:gd name="T2" fmla="*/ 0 w 1"/>
                  <a:gd name="T3" fmla="*/ 0 h 1"/>
                  <a:gd name="T4" fmla="*/ 0 w 1"/>
                  <a:gd name="T5" fmla="*/ 0 h 1"/>
                  <a:gd name="T6" fmla="*/ 0 w 1"/>
                  <a:gd name="T7" fmla="*/ 0 h 1"/>
                  <a:gd name="T8" fmla="*/ 0 w 1"/>
                  <a:gd name="T9" fmla="*/ 0 h 1"/>
                  <a:gd name="T10" fmla="*/ 0 w 1"/>
                  <a:gd name="T11" fmla="*/ 0 h 1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" h="1">
                    <a:moveTo>
                      <a:pt x="0" y="0"/>
                    </a:move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99FF"/>
              </a:solidFill>
              <a:ln w="3175" cmpd="sng">
                <a:solidFill>
                  <a:srgbClr val="60606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 dirty="0"/>
              </a:p>
            </p:txBody>
          </p:sp>
          <p:sp>
            <p:nvSpPr>
              <p:cNvPr id="778" name="Freeform 573"/>
              <p:cNvSpPr>
                <a:spLocks/>
              </p:cNvSpPr>
              <p:nvPr/>
            </p:nvSpPr>
            <p:spPr bwMode="auto">
              <a:xfrm>
                <a:off x="5523" y="2876"/>
                <a:ext cx="28" cy="93"/>
              </a:xfrm>
              <a:custGeom>
                <a:avLst/>
                <a:gdLst>
                  <a:gd name="T0" fmla="*/ 0 w 5"/>
                  <a:gd name="T1" fmla="*/ 500070994 h 15"/>
                  <a:gd name="T2" fmla="*/ 0 w 5"/>
                  <a:gd name="T3" fmla="*/ 676830068 h 15"/>
                  <a:gd name="T4" fmla="*/ 151798427 w 5"/>
                  <a:gd name="T5" fmla="*/ 1259654508 h 15"/>
                  <a:gd name="T6" fmla="*/ 151798427 w 5"/>
                  <a:gd name="T7" fmla="*/ 1259654508 h 15"/>
                  <a:gd name="T8" fmla="*/ 151798427 w 5"/>
                  <a:gd name="T9" fmla="*/ 1176901069 h 15"/>
                  <a:gd name="T10" fmla="*/ 151798427 w 5"/>
                  <a:gd name="T11" fmla="*/ 1176901069 h 15"/>
                  <a:gd name="T12" fmla="*/ 91872822 w 5"/>
                  <a:gd name="T13" fmla="*/ 838481763 h 15"/>
                  <a:gd name="T14" fmla="*/ 91872822 w 5"/>
                  <a:gd name="T15" fmla="*/ 500070994 h 15"/>
                  <a:gd name="T16" fmla="*/ 151798427 w 5"/>
                  <a:gd name="T17" fmla="*/ 161651695 h 15"/>
                  <a:gd name="T18" fmla="*/ 151798427 w 5"/>
                  <a:gd name="T19" fmla="*/ 161651695 h 15"/>
                  <a:gd name="T20" fmla="*/ 151798427 w 5"/>
                  <a:gd name="T21" fmla="*/ 0 h 15"/>
                  <a:gd name="T22" fmla="*/ 151798427 w 5"/>
                  <a:gd name="T23" fmla="*/ 0 h 15"/>
                  <a:gd name="T24" fmla="*/ 0 w 5"/>
                  <a:gd name="T25" fmla="*/ 500070994 h 15"/>
                  <a:gd name="T26" fmla="*/ 0 w 5"/>
                  <a:gd name="T27" fmla="*/ 500070994 h 15"/>
                  <a:gd name="T28" fmla="*/ 0 w 5"/>
                  <a:gd name="T29" fmla="*/ 500070994 h 15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0" t="0" r="r" b="b"/>
                <a:pathLst>
                  <a:path w="5" h="15">
                    <a:moveTo>
                      <a:pt x="0" y="6"/>
                    </a:moveTo>
                    <a:cubicBezTo>
                      <a:pt x="0" y="7"/>
                      <a:pt x="0" y="7"/>
                      <a:pt x="0" y="8"/>
                    </a:cubicBezTo>
                    <a:cubicBezTo>
                      <a:pt x="1" y="11"/>
                      <a:pt x="1" y="15"/>
                      <a:pt x="5" y="15"/>
                    </a:cubicBezTo>
                    <a:lnTo>
                      <a:pt x="5" y="14"/>
                    </a:lnTo>
                    <a:cubicBezTo>
                      <a:pt x="5" y="13"/>
                      <a:pt x="3" y="12"/>
                      <a:pt x="3" y="10"/>
                    </a:cubicBezTo>
                    <a:cubicBezTo>
                      <a:pt x="3" y="8"/>
                      <a:pt x="3" y="8"/>
                      <a:pt x="3" y="6"/>
                    </a:cubicBezTo>
                    <a:cubicBezTo>
                      <a:pt x="3" y="5"/>
                      <a:pt x="4" y="3"/>
                      <a:pt x="5" y="2"/>
                    </a:cubicBezTo>
                    <a:lnTo>
                      <a:pt x="5" y="0"/>
                    </a:lnTo>
                    <a:cubicBezTo>
                      <a:pt x="2" y="1"/>
                      <a:pt x="0" y="2"/>
                      <a:pt x="0" y="6"/>
                    </a:cubicBezTo>
                  </a:path>
                </a:pathLst>
              </a:custGeom>
              <a:solidFill>
                <a:srgbClr val="0099FF"/>
              </a:solidFill>
              <a:ln w="6350" cap="flat" cmpd="sng">
                <a:solidFill>
                  <a:srgbClr val="60606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ru-RU" dirty="0"/>
              </a:p>
            </p:txBody>
          </p:sp>
          <p:sp>
            <p:nvSpPr>
              <p:cNvPr id="779" name="Freeform 574"/>
              <p:cNvSpPr>
                <a:spLocks/>
              </p:cNvSpPr>
              <p:nvPr/>
            </p:nvSpPr>
            <p:spPr bwMode="auto">
              <a:xfrm>
                <a:off x="5540" y="2725"/>
                <a:ext cx="34" cy="144"/>
              </a:xfrm>
              <a:custGeom>
                <a:avLst/>
                <a:gdLst>
                  <a:gd name="T0" fmla="*/ 36221367 w 6"/>
                  <a:gd name="T1" fmla="*/ 1300955710 h 23"/>
                  <a:gd name="T2" fmla="*/ 36221367 w 6"/>
                  <a:gd name="T3" fmla="*/ 828816586 h 23"/>
                  <a:gd name="T4" fmla="*/ 0 w 6"/>
                  <a:gd name="T5" fmla="*/ 649327693 h 23"/>
                  <a:gd name="T6" fmla="*/ 0 w 6"/>
                  <a:gd name="T7" fmla="*/ 561882803 h 23"/>
                  <a:gd name="T8" fmla="*/ 138269483 w 6"/>
                  <a:gd name="T9" fmla="*/ 0 h 23"/>
                  <a:gd name="T10" fmla="*/ 205254413 w 6"/>
                  <a:gd name="T11" fmla="*/ 191167770 h 23"/>
                  <a:gd name="T12" fmla="*/ 138269483 w 6"/>
                  <a:gd name="T13" fmla="*/ 561882803 h 23"/>
                  <a:gd name="T14" fmla="*/ 169061980 w 6"/>
                  <a:gd name="T15" fmla="*/ 1020042764 h 23"/>
                  <a:gd name="T16" fmla="*/ 102078138 w 6"/>
                  <a:gd name="T17" fmla="*/ 1300955710 h 23"/>
                  <a:gd name="T18" fmla="*/ 138269483 w 6"/>
                  <a:gd name="T19" fmla="*/ 1758759314 h 23"/>
                  <a:gd name="T20" fmla="*/ 102078138 w 6"/>
                  <a:gd name="T21" fmla="*/ 2129406611 h 23"/>
                  <a:gd name="T22" fmla="*/ 65856776 w 6"/>
                  <a:gd name="T23" fmla="*/ 1758759314 h 23"/>
                  <a:gd name="T24" fmla="*/ 36221367 w 6"/>
                  <a:gd name="T25" fmla="*/ 1669015590 h 23"/>
                  <a:gd name="T26" fmla="*/ 36221367 w 6"/>
                  <a:gd name="T27" fmla="*/ 1300955710 h 23"/>
                  <a:gd name="T28" fmla="*/ 36221367 w 6"/>
                  <a:gd name="T29" fmla="*/ 1300955710 h 23"/>
                  <a:gd name="T30" fmla="*/ 36221367 w 6"/>
                  <a:gd name="T31" fmla="*/ 1300955710 h 23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</a:gdLst>
                <a:ahLst/>
                <a:cxnLst>
                  <a:cxn ang="T32">
                    <a:pos x="T0" y="T1"/>
                  </a:cxn>
                  <a:cxn ang="T33">
                    <a:pos x="T2" y="T3"/>
                  </a:cxn>
                  <a:cxn ang="T34">
                    <a:pos x="T4" y="T5"/>
                  </a:cxn>
                  <a:cxn ang="T35">
                    <a:pos x="T6" y="T7"/>
                  </a:cxn>
                  <a:cxn ang="T36">
                    <a:pos x="T8" y="T9"/>
                  </a:cxn>
                  <a:cxn ang="T37">
                    <a:pos x="T10" y="T11"/>
                  </a:cxn>
                  <a:cxn ang="T38">
                    <a:pos x="T12" y="T13"/>
                  </a:cxn>
                  <a:cxn ang="T39">
                    <a:pos x="T14" y="T15"/>
                  </a:cxn>
                  <a:cxn ang="T40">
                    <a:pos x="T16" y="T17"/>
                  </a:cxn>
                  <a:cxn ang="T41">
                    <a:pos x="T18" y="T19"/>
                  </a:cxn>
                  <a:cxn ang="T42">
                    <a:pos x="T20" y="T21"/>
                  </a:cxn>
                  <a:cxn ang="T43">
                    <a:pos x="T22" y="T23"/>
                  </a:cxn>
                  <a:cxn ang="T44">
                    <a:pos x="T24" y="T25"/>
                  </a:cxn>
                  <a:cxn ang="T45">
                    <a:pos x="T26" y="T27"/>
                  </a:cxn>
                  <a:cxn ang="T46">
                    <a:pos x="T28" y="T29"/>
                  </a:cxn>
                  <a:cxn ang="T47">
                    <a:pos x="T30" y="T31"/>
                  </a:cxn>
                </a:cxnLst>
                <a:rect l="0" t="0" r="r" b="b"/>
                <a:pathLst>
                  <a:path w="6" h="23">
                    <a:moveTo>
                      <a:pt x="1" y="14"/>
                    </a:moveTo>
                    <a:cubicBezTo>
                      <a:pt x="1" y="13"/>
                      <a:pt x="1" y="11"/>
                      <a:pt x="1" y="9"/>
                    </a:cubicBezTo>
                    <a:cubicBezTo>
                      <a:pt x="1" y="9"/>
                      <a:pt x="0" y="8"/>
                      <a:pt x="0" y="7"/>
                    </a:cubicBezTo>
                    <a:cubicBezTo>
                      <a:pt x="0" y="7"/>
                      <a:pt x="0" y="6"/>
                      <a:pt x="0" y="6"/>
                    </a:cubicBezTo>
                    <a:cubicBezTo>
                      <a:pt x="4" y="6"/>
                      <a:pt x="2" y="0"/>
                      <a:pt x="4" y="0"/>
                    </a:cubicBezTo>
                    <a:cubicBezTo>
                      <a:pt x="5" y="0"/>
                      <a:pt x="6" y="2"/>
                      <a:pt x="6" y="2"/>
                    </a:cubicBezTo>
                    <a:cubicBezTo>
                      <a:pt x="6" y="4"/>
                      <a:pt x="4" y="5"/>
                      <a:pt x="4" y="6"/>
                    </a:cubicBezTo>
                    <a:cubicBezTo>
                      <a:pt x="4" y="8"/>
                      <a:pt x="5" y="9"/>
                      <a:pt x="5" y="11"/>
                    </a:cubicBezTo>
                    <a:cubicBezTo>
                      <a:pt x="5" y="13"/>
                      <a:pt x="3" y="13"/>
                      <a:pt x="3" y="14"/>
                    </a:cubicBezTo>
                    <a:cubicBezTo>
                      <a:pt x="3" y="16"/>
                      <a:pt x="4" y="17"/>
                      <a:pt x="4" y="19"/>
                    </a:cubicBezTo>
                    <a:cubicBezTo>
                      <a:pt x="4" y="20"/>
                      <a:pt x="3" y="21"/>
                      <a:pt x="3" y="23"/>
                    </a:cubicBezTo>
                    <a:cubicBezTo>
                      <a:pt x="2" y="22"/>
                      <a:pt x="2" y="21"/>
                      <a:pt x="2" y="19"/>
                    </a:cubicBezTo>
                    <a:cubicBezTo>
                      <a:pt x="2" y="18"/>
                      <a:pt x="2" y="19"/>
                      <a:pt x="1" y="18"/>
                    </a:cubicBezTo>
                    <a:cubicBezTo>
                      <a:pt x="0" y="17"/>
                      <a:pt x="1" y="15"/>
                      <a:pt x="1" y="14"/>
                    </a:cubicBezTo>
                  </a:path>
                </a:pathLst>
              </a:custGeom>
              <a:solidFill>
                <a:srgbClr val="0099FF"/>
              </a:solidFill>
              <a:ln w="3175" cmpd="sng">
                <a:solidFill>
                  <a:srgbClr val="60606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ru-RU" dirty="0"/>
              </a:p>
            </p:txBody>
          </p:sp>
          <p:sp>
            <p:nvSpPr>
              <p:cNvPr id="780" name="Freeform 575"/>
              <p:cNvSpPr>
                <a:spLocks/>
              </p:cNvSpPr>
              <p:nvPr/>
            </p:nvSpPr>
            <p:spPr bwMode="auto">
              <a:xfrm>
                <a:off x="5579" y="2894"/>
                <a:ext cx="12" cy="25"/>
              </a:xfrm>
              <a:custGeom>
                <a:avLst/>
                <a:gdLst>
                  <a:gd name="T0" fmla="*/ 120932352 w 2"/>
                  <a:gd name="T1" fmla="*/ 88691644 h 4"/>
                  <a:gd name="T2" fmla="*/ 60466176 w 2"/>
                  <a:gd name="T3" fmla="*/ 0 h 4"/>
                  <a:gd name="T4" fmla="*/ 0 w 2"/>
                  <a:gd name="T5" fmla="*/ 277166756 h 4"/>
                  <a:gd name="T6" fmla="*/ 60466176 w 2"/>
                  <a:gd name="T7" fmla="*/ 363235588 h 4"/>
                  <a:gd name="T8" fmla="*/ 120932352 w 2"/>
                  <a:gd name="T9" fmla="*/ 88691644 h 4"/>
                  <a:gd name="T10" fmla="*/ 120932352 w 2"/>
                  <a:gd name="T11" fmla="*/ 88691644 h 4"/>
                  <a:gd name="T12" fmla="*/ 120932352 w 2"/>
                  <a:gd name="T13" fmla="*/ 88691644 h 4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2" h="4">
                    <a:moveTo>
                      <a:pt x="2" y="1"/>
                    </a:moveTo>
                    <a:cubicBezTo>
                      <a:pt x="1" y="1"/>
                      <a:pt x="1" y="0"/>
                      <a:pt x="1" y="0"/>
                    </a:cubicBezTo>
                    <a:cubicBezTo>
                      <a:pt x="0" y="0"/>
                      <a:pt x="0" y="2"/>
                      <a:pt x="0" y="3"/>
                    </a:cubicBezTo>
                    <a:cubicBezTo>
                      <a:pt x="0" y="4"/>
                      <a:pt x="0" y="4"/>
                      <a:pt x="1" y="4"/>
                    </a:cubicBezTo>
                    <a:cubicBezTo>
                      <a:pt x="1" y="3"/>
                      <a:pt x="2" y="1"/>
                      <a:pt x="2" y="1"/>
                    </a:cubicBezTo>
                  </a:path>
                </a:pathLst>
              </a:custGeom>
              <a:solidFill>
                <a:srgbClr val="0099FF"/>
              </a:solidFill>
              <a:ln w="3175" cmpd="sng">
                <a:solidFill>
                  <a:srgbClr val="60606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ru-RU" dirty="0"/>
              </a:p>
            </p:txBody>
          </p:sp>
          <p:sp>
            <p:nvSpPr>
              <p:cNvPr id="781" name="Freeform 576"/>
              <p:cNvSpPr>
                <a:spLocks/>
              </p:cNvSpPr>
              <p:nvPr/>
            </p:nvSpPr>
            <p:spPr bwMode="auto">
              <a:xfrm>
                <a:off x="5574" y="2606"/>
                <a:ext cx="17" cy="88"/>
              </a:xfrm>
              <a:custGeom>
                <a:avLst/>
                <a:gdLst>
                  <a:gd name="T0" fmla="*/ 102078138 w 3"/>
                  <a:gd name="T1" fmla="*/ 382652254 h 14"/>
                  <a:gd name="T2" fmla="*/ 102078138 w 3"/>
                  <a:gd name="T3" fmla="*/ 964946733 h 14"/>
                  <a:gd name="T4" fmla="*/ 65856776 w 3"/>
                  <a:gd name="T5" fmla="*/ 1347598950 h 14"/>
                  <a:gd name="T6" fmla="*/ 0 w 3"/>
                  <a:gd name="T7" fmla="*/ 674942897 h 14"/>
                  <a:gd name="T8" fmla="*/ 0 w 3"/>
                  <a:gd name="T9" fmla="*/ 199651188 h 14"/>
                  <a:gd name="T10" fmla="*/ 102078138 w 3"/>
                  <a:gd name="T11" fmla="*/ 382652254 h 14"/>
                  <a:gd name="T12" fmla="*/ 102078138 w 3"/>
                  <a:gd name="T13" fmla="*/ 382652254 h 14"/>
                  <a:gd name="T14" fmla="*/ 102078138 w 3"/>
                  <a:gd name="T15" fmla="*/ 382652254 h 14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0" t="0" r="r" b="b"/>
                <a:pathLst>
                  <a:path w="3" h="14">
                    <a:moveTo>
                      <a:pt x="3" y="4"/>
                    </a:moveTo>
                    <a:cubicBezTo>
                      <a:pt x="3" y="6"/>
                      <a:pt x="3" y="8"/>
                      <a:pt x="3" y="10"/>
                    </a:cubicBezTo>
                    <a:cubicBezTo>
                      <a:pt x="3" y="10"/>
                      <a:pt x="2" y="14"/>
                      <a:pt x="2" y="14"/>
                    </a:cubicBezTo>
                    <a:cubicBezTo>
                      <a:pt x="1" y="12"/>
                      <a:pt x="0" y="10"/>
                      <a:pt x="0" y="7"/>
                    </a:cubicBezTo>
                    <a:cubicBezTo>
                      <a:pt x="0" y="6"/>
                      <a:pt x="0" y="5"/>
                      <a:pt x="0" y="2"/>
                    </a:cubicBezTo>
                    <a:cubicBezTo>
                      <a:pt x="0" y="0"/>
                      <a:pt x="3" y="2"/>
                      <a:pt x="3" y="4"/>
                    </a:cubicBezTo>
                  </a:path>
                </a:pathLst>
              </a:custGeom>
              <a:solidFill>
                <a:srgbClr val="0099FF"/>
              </a:solidFill>
              <a:ln w="6350" cap="flat" cmpd="sng">
                <a:solidFill>
                  <a:srgbClr val="60606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ru-RU" dirty="0"/>
              </a:p>
            </p:txBody>
          </p:sp>
          <p:sp>
            <p:nvSpPr>
              <p:cNvPr id="782" name="Freeform 577"/>
              <p:cNvSpPr>
                <a:spLocks/>
              </p:cNvSpPr>
              <p:nvPr/>
            </p:nvSpPr>
            <p:spPr bwMode="auto">
              <a:xfrm>
                <a:off x="5579" y="2493"/>
                <a:ext cx="17" cy="44"/>
              </a:xfrm>
              <a:custGeom>
                <a:avLst/>
                <a:gdLst>
                  <a:gd name="T0" fmla="*/ 36221367 w 3"/>
                  <a:gd name="T1" fmla="*/ 582294234 h 7"/>
                  <a:gd name="T2" fmla="*/ 36221367 w 3"/>
                  <a:gd name="T3" fmla="*/ 475290213 h 7"/>
                  <a:gd name="T4" fmla="*/ 36221367 w 3"/>
                  <a:gd name="T5" fmla="*/ 475290213 h 7"/>
                  <a:gd name="T6" fmla="*/ 0 w 3"/>
                  <a:gd name="T7" fmla="*/ 92637719 h 7"/>
                  <a:gd name="T8" fmla="*/ 36221367 w 3"/>
                  <a:gd name="T9" fmla="*/ 0 h 7"/>
                  <a:gd name="T10" fmla="*/ 102078138 w 3"/>
                  <a:gd name="T11" fmla="*/ 475290213 h 7"/>
                  <a:gd name="T12" fmla="*/ 65856776 w 3"/>
                  <a:gd name="T13" fmla="*/ 674942897 h 7"/>
                  <a:gd name="T14" fmla="*/ 36221367 w 3"/>
                  <a:gd name="T15" fmla="*/ 582294234 h 7"/>
                  <a:gd name="T16" fmla="*/ 36221367 w 3"/>
                  <a:gd name="T17" fmla="*/ 582294234 h 7"/>
                  <a:gd name="T18" fmla="*/ 36221367 w 3"/>
                  <a:gd name="T19" fmla="*/ 582294234 h 7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0" t="0" r="r" b="b"/>
                <a:pathLst>
                  <a:path w="3" h="7">
                    <a:moveTo>
                      <a:pt x="1" y="6"/>
                    </a:moveTo>
                    <a:lnTo>
                      <a:pt x="1" y="5"/>
                    </a:lnTo>
                    <a:cubicBezTo>
                      <a:pt x="1" y="3"/>
                      <a:pt x="0" y="3"/>
                      <a:pt x="0" y="1"/>
                    </a:cubicBezTo>
                    <a:cubicBezTo>
                      <a:pt x="0" y="0"/>
                      <a:pt x="0" y="0"/>
                      <a:pt x="1" y="0"/>
                    </a:cubicBezTo>
                    <a:cubicBezTo>
                      <a:pt x="2" y="2"/>
                      <a:pt x="3" y="2"/>
                      <a:pt x="3" y="5"/>
                    </a:cubicBezTo>
                    <a:cubicBezTo>
                      <a:pt x="3" y="6"/>
                      <a:pt x="3" y="7"/>
                      <a:pt x="2" y="7"/>
                    </a:cubicBezTo>
                    <a:cubicBezTo>
                      <a:pt x="2" y="7"/>
                      <a:pt x="1" y="6"/>
                      <a:pt x="1" y="6"/>
                    </a:cubicBezTo>
                  </a:path>
                </a:pathLst>
              </a:custGeom>
              <a:solidFill>
                <a:srgbClr val="0099FF"/>
              </a:solidFill>
              <a:ln w="6350" cap="flat" cmpd="sng">
                <a:solidFill>
                  <a:srgbClr val="60606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ru-RU" dirty="0"/>
              </a:p>
            </p:txBody>
          </p:sp>
          <p:sp>
            <p:nvSpPr>
              <p:cNvPr id="783" name="Freeform 578"/>
              <p:cNvSpPr>
                <a:spLocks/>
              </p:cNvSpPr>
              <p:nvPr/>
            </p:nvSpPr>
            <p:spPr bwMode="auto">
              <a:xfrm>
                <a:off x="5489" y="2149"/>
                <a:ext cx="22" cy="75"/>
              </a:xfrm>
              <a:custGeom>
                <a:avLst/>
                <a:gdLst>
                  <a:gd name="T0" fmla="*/ 0 w 4"/>
                  <a:gd name="T1" fmla="*/ 88691644 h 12"/>
                  <a:gd name="T2" fmla="*/ 78723843 w 4"/>
                  <a:gd name="T3" fmla="*/ 88691644 h 12"/>
                  <a:gd name="T4" fmla="*/ 101397247 w 4"/>
                  <a:gd name="T5" fmla="*/ 451860119 h 12"/>
                  <a:gd name="T6" fmla="*/ 101397247 w 4"/>
                  <a:gd name="T7" fmla="*/ 917558363 h 12"/>
                  <a:gd name="T8" fmla="*/ 78723843 w 4"/>
                  <a:gd name="T9" fmla="*/ 1091900625 h 12"/>
                  <a:gd name="T10" fmla="*/ 0 w 4"/>
                  <a:gd name="T11" fmla="*/ 815095469 h 12"/>
                  <a:gd name="T12" fmla="*/ 27710936 w 4"/>
                  <a:gd name="T13" fmla="*/ 554322775 h 12"/>
                  <a:gd name="T14" fmla="*/ 0 w 4"/>
                  <a:gd name="T15" fmla="*/ 188531488 h 12"/>
                  <a:gd name="T16" fmla="*/ 0 w 4"/>
                  <a:gd name="T17" fmla="*/ 88691644 h 12"/>
                  <a:gd name="T18" fmla="*/ 0 w 4"/>
                  <a:gd name="T19" fmla="*/ 88691644 h 12"/>
                  <a:gd name="T20" fmla="*/ 0 w 4"/>
                  <a:gd name="T21" fmla="*/ 88691644 h 12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0" t="0" r="r" b="b"/>
                <a:pathLst>
                  <a:path w="4" h="12">
                    <a:moveTo>
                      <a:pt x="0" y="1"/>
                    </a:moveTo>
                    <a:cubicBezTo>
                      <a:pt x="0" y="0"/>
                      <a:pt x="2" y="1"/>
                      <a:pt x="3" y="1"/>
                    </a:cubicBezTo>
                    <a:cubicBezTo>
                      <a:pt x="4" y="1"/>
                      <a:pt x="3" y="3"/>
                      <a:pt x="4" y="5"/>
                    </a:cubicBezTo>
                    <a:cubicBezTo>
                      <a:pt x="4" y="7"/>
                      <a:pt x="4" y="9"/>
                      <a:pt x="4" y="10"/>
                    </a:cubicBezTo>
                    <a:cubicBezTo>
                      <a:pt x="4" y="10"/>
                      <a:pt x="4" y="12"/>
                      <a:pt x="3" y="12"/>
                    </a:cubicBezTo>
                    <a:cubicBezTo>
                      <a:pt x="2" y="12"/>
                      <a:pt x="0" y="10"/>
                      <a:pt x="0" y="9"/>
                    </a:cubicBezTo>
                    <a:cubicBezTo>
                      <a:pt x="0" y="7"/>
                      <a:pt x="1" y="7"/>
                      <a:pt x="1" y="6"/>
                    </a:cubicBezTo>
                    <a:cubicBezTo>
                      <a:pt x="1" y="4"/>
                      <a:pt x="0" y="4"/>
                      <a:pt x="0" y="2"/>
                    </a:cubicBezTo>
                    <a:cubicBezTo>
                      <a:pt x="0" y="2"/>
                      <a:pt x="0" y="1"/>
                      <a:pt x="0" y="1"/>
                    </a:cubicBezTo>
                  </a:path>
                </a:pathLst>
              </a:custGeom>
              <a:solidFill>
                <a:srgbClr val="0099FF"/>
              </a:solidFill>
              <a:ln w="3175" cmpd="sng">
                <a:solidFill>
                  <a:srgbClr val="60606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ru-RU" dirty="0"/>
              </a:p>
            </p:txBody>
          </p:sp>
          <p:sp>
            <p:nvSpPr>
              <p:cNvPr id="784" name="Freeform 579"/>
              <p:cNvSpPr>
                <a:spLocks/>
              </p:cNvSpPr>
              <p:nvPr/>
            </p:nvSpPr>
            <p:spPr bwMode="auto">
              <a:xfrm>
                <a:off x="5461" y="2161"/>
                <a:ext cx="16" cy="13"/>
              </a:xfrm>
              <a:custGeom>
                <a:avLst/>
                <a:gdLst>
                  <a:gd name="T0" fmla="*/ 55600469 w 3"/>
                  <a:gd name="T1" fmla="*/ 0 h 2"/>
                  <a:gd name="T2" fmla="*/ 17674555 w 3"/>
                  <a:gd name="T3" fmla="*/ 0 h 2"/>
                  <a:gd name="T4" fmla="*/ 0 w 3"/>
                  <a:gd name="T5" fmla="*/ 146614345 h 2"/>
                  <a:gd name="T6" fmla="*/ 38663824 w 3"/>
                  <a:gd name="T7" fmla="*/ 271136717 h 2"/>
                  <a:gd name="T8" fmla="*/ 55600469 w 3"/>
                  <a:gd name="T9" fmla="*/ 271136717 h 2"/>
                  <a:gd name="T10" fmla="*/ 55600469 w 3"/>
                  <a:gd name="T11" fmla="*/ 0 h 2"/>
                  <a:gd name="T12" fmla="*/ 55600469 w 3"/>
                  <a:gd name="T13" fmla="*/ 0 h 2"/>
                  <a:gd name="T14" fmla="*/ 55600469 w 3"/>
                  <a:gd name="T15" fmla="*/ 0 h 2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0" t="0" r="r" b="b"/>
                <a:pathLst>
                  <a:path w="3" h="2">
                    <a:moveTo>
                      <a:pt x="3" y="0"/>
                    </a:moveTo>
                    <a:cubicBezTo>
                      <a:pt x="2" y="0"/>
                      <a:pt x="1" y="0"/>
                      <a:pt x="1" y="0"/>
                    </a:cubicBezTo>
                    <a:cubicBezTo>
                      <a:pt x="1" y="0"/>
                      <a:pt x="0" y="1"/>
                      <a:pt x="0" y="1"/>
                    </a:cubicBezTo>
                    <a:cubicBezTo>
                      <a:pt x="0" y="1"/>
                      <a:pt x="1" y="2"/>
                      <a:pt x="2" y="2"/>
                    </a:cubicBezTo>
                    <a:cubicBezTo>
                      <a:pt x="2" y="2"/>
                      <a:pt x="2" y="2"/>
                      <a:pt x="3" y="2"/>
                    </a:cubicBezTo>
                    <a:cubicBezTo>
                      <a:pt x="3" y="1"/>
                      <a:pt x="3" y="1"/>
                      <a:pt x="3" y="0"/>
                    </a:cubicBezTo>
                  </a:path>
                </a:pathLst>
              </a:custGeom>
              <a:solidFill>
                <a:srgbClr val="0099FF"/>
              </a:solidFill>
              <a:ln w="3175" cmpd="sng">
                <a:solidFill>
                  <a:srgbClr val="60606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ru-RU" dirty="0"/>
              </a:p>
            </p:txBody>
          </p:sp>
          <p:sp>
            <p:nvSpPr>
              <p:cNvPr id="785" name="Freeform 580"/>
              <p:cNvSpPr>
                <a:spLocks/>
              </p:cNvSpPr>
              <p:nvPr/>
            </p:nvSpPr>
            <p:spPr bwMode="auto">
              <a:xfrm>
                <a:off x="5574" y="2468"/>
                <a:ext cx="11" cy="13"/>
              </a:xfrm>
              <a:custGeom>
                <a:avLst/>
                <a:gdLst>
                  <a:gd name="T0" fmla="*/ 27710936 w 2"/>
                  <a:gd name="T1" fmla="*/ 271136717 h 2"/>
                  <a:gd name="T2" fmla="*/ 0 w 2"/>
                  <a:gd name="T3" fmla="*/ 146614345 h 2"/>
                  <a:gd name="T4" fmla="*/ 27710936 w 2"/>
                  <a:gd name="T5" fmla="*/ 0 h 2"/>
                  <a:gd name="T6" fmla="*/ 51153839 w 2"/>
                  <a:gd name="T7" fmla="*/ 0 h 2"/>
                  <a:gd name="T8" fmla="*/ 51153839 w 2"/>
                  <a:gd name="T9" fmla="*/ 271136717 h 2"/>
                  <a:gd name="T10" fmla="*/ 51153839 w 2"/>
                  <a:gd name="T11" fmla="*/ 271136717 h 2"/>
                  <a:gd name="T12" fmla="*/ 51153839 w 2"/>
                  <a:gd name="T13" fmla="*/ 271136717 h 2"/>
                  <a:gd name="T14" fmla="*/ 27710936 w 2"/>
                  <a:gd name="T15" fmla="*/ 271136717 h 2"/>
                  <a:gd name="T16" fmla="*/ 27710936 w 2"/>
                  <a:gd name="T17" fmla="*/ 271136717 h 2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2" h="2">
                    <a:moveTo>
                      <a:pt x="1" y="2"/>
                    </a:moveTo>
                    <a:cubicBezTo>
                      <a:pt x="1" y="2"/>
                      <a:pt x="0" y="2"/>
                      <a:pt x="0" y="1"/>
                    </a:cubicBezTo>
                    <a:cubicBezTo>
                      <a:pt x="0" y="0"/>
                      <a:pt x="0" y="0"/>
                      <a:pt x="1" y="0"/>
                    </a:cubicBezTo>
                    <a:cubicBezTo>
                      <a:pt x="1" y="0"/>
                      <a:pt x="2" y="0"/>
                      <a:pt x="2" y="0"/>
                    </a:cubicBezTo>
                    <a:cubicBezTo>
                      <a:pt x="2" y="1"/>
                      <a:pt x="2" y="1"/>
                      <a:pt x="2" y="2"/>
                    </a:cubicBezTo>
                    <a:lnTo>
                      <a:pt x="1" y="2"/>
                    </a:lnTo>
                  </a:path>
                </a:pathLst>
              </a:custGeom>
              <a:solidFill>
                <a:srgbClr val="0099FF"/>
              </a:solidFill>
              <a:ln w="3175" cmpd="sng">
                <a:solidFill>
                  <a:srgbClr val="60606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ru-RU" dirty="0"/>
              </a:p>
            </p:txBody>
          </p:sp>
          <p:sp>
            <p:nvSpPr>
              <p:cNvPr id="786" name="Freeform 581"/>
              <p:cNvSpPr>
                <a:spLocks/>
              </p:cNvSpPr>
              <p:nvPr/>
            </p:nvSpPr>
            <p:spPr bwMode="auto">
              <a:xfrm>
                <a:off x="5574" y="2425"/>
                <a:ext cx="11" cy="12"/>
              </a:xfrm>
              <a:custGeom>
                <a:avLst/>
                <a:gdLst>
                  <a:gd name="T0" fmla="*/ 27710936 w 2"/>
                  <a:gd name="T1" fmla="*/ 60466176 h 2"/>
                  <a:gd name="T2" fmla="*/ 0 w 2"/>
                  <a:gd name="T3" fmla="*/ 0 h 2"/>
                  <a:gd name="T4" fmla="*/ 0 w 2"/>
                  <a:gd name="T5" fmla="*/ 60466176 h 2"/>
                  <a:gd name="T6" fmla="*/ 0 w 2"/>
                  <a:gd name="T7" fmla="*/ 120932352 h 2"/>
                  <a:gd name="T8" fmla="*/ 51153839 w 2"/>
                  <a:gd name="T9" fmla="*/ 60466176 h 2"/>
                  <a:gd name="T10" fmla="*/ 27710936 w 2"/>
                  <a:gd name="T11" fmla="*/ 60466176 h 2"/>
                  <a:gd name="T12" fmla="*/ 27710936 w 2"/>
                  <a:gd name="T13" fmla="*/ 60466176 h 2"/>
                  <a:gd name="T14" fmla="*/ 27710936 w 2"/>
                  <a:gd name="T15" fmla="*/ 60466176 h 2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0" t="0" r="r" b="b"/>
                <a:pathLst>
                  <a:path w="2" h="2">
                    <a:moveTo>
                      <a:pt x="1" y="1"/>
                    </a:moveTo>
                    <a:cubicBezTo>
                      <a:pt x="1" y="1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1"/>
                    </a:cubicBezTo>
                    <a:cubicBezTo>
                      <a:pt x="0" y="1"/>
                      <a:pt x="0" y="2"/>
                      <a:pt x="0" y="2"/>
                    </a:cubicBezTo>
                    <a:cubicBezTo>
                      <a:pt x="1" y="2"/>
                      <a:pt x="1" y="1"/>
                      <a:pt x="2" y="1"/>
                    </a:cubicBezTo>
                    <a:cubicBezTo>
                      <a:pt x="2" y="1"/>
                      <a:pt x="1" y="1"/>
                      <a:pt x="1" y="1"/>
                    </a:cubicBezTo>
                  </a:path>
                </a:pathLst>
              </a:custGeom>
              <a:solidFill>
                <a:srgbClr val="0099FF"/>
              </a:solidFill>
              <a:ln w="3175" cmpd="sng">
                <a:solidFill>
                  <a:srgbClr val="60606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ru-RU" dirty="0"/>
              </a:p>
            </p:txBody>
          </p:sp>
          <p:sp>
            <p:nvSpPr>
              <p:cNvPr id="787" name="Freeform 582"/>
              <p:cNvSpPr>
                <a:spLocks/>
              </p:cNvSpPr>
              <p:nvPr/>
            </p:nvSpPr>
            <p:spPr bwMode="auto">
              <a:xfrm>
                <a:off x="5556" y="2399"/>
                <a:ext cx="18" cy="6"/>
              </a:xfrm>
              <a:custGeom>
                <a:avLst/>
                <a:gdLst>
                  <a:gd name="T0" fmla="*/ 60466176 w 3"/>
                  <a:gd name="T1" fmla="*/ 60466176 h 1"/>
                  <a:gd name="T2" fmla="*/ 0 w 3"/>
                  <a:gd name="T3" fmla="*/ 0 h 1"/>
                  <a:gd name="T4" fmla="*/ 0 w 3"/>
                  <a:gd name="T5" fmla="*/ 0 h 1"/>
                  <a:gd name="T6" fmla="*/ 0 w 3"/>
                  <a:gd name="T7" fmla="*/ 0 h 1"/>
                  <a:gd name="T8" fmla="*/ 0 w 3"/>
                  <a:gd name="T9" fmla="*/ 0 h 1"/>
                  <a:gd name="T10" fmla="*/ 181398528 w 3"/>
                  <a:gd name="T11" fmla="*/ 60466176 h 1"/>
                  <a:gd name="T12" fmla="*/ 60466176 w 3"/>
                  <a:gd name="T13" fmla="*/ 60466176 h 1"/>
                  <a:gd name="T14" fmla="*/ 60466176 w 3"/>
                  <a:gd name="T15" fmla="*/ 60466176 h 1"/>
                  <a:gd name="T16" fmla="*/ 60466176 w 3"/>
                  <a:gd name="T17" fmla="*/ 60466176 h 1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3" h="1">
                    <a:moveTo>
                      <a:pt x="1" y="1"/>
                    </a:moveTo>
                    <a:cubicBezTo>
                      <a:pt x="1" y="1"/>
                      <a:pt x="1" y="1"/>
                      <a:pt x="0" y="0"/>
                    </a:cubicBezTo>
                    <a:cubicBezTo>
                      <a:pt x="1" y="0"/>
                      <a:pt x="2" y="0"/>
                      <a:pt x="3" y="1"/>
                    </a:cubicBezTo>
                    <a:cubicBezTo>
                      <a:pt x="2" y="1"/>
                      <a:pt x="2" y="1"/>
                      <a:pt x="1" y="1"/>
                    </a:cubicBezTo>
                  </a:path>
                </a:pathLst>
              </a:custGeom>
              <a:solidFill>
                <a:srgbClr val="0099FF"/>
              </a:solidFill>
              <a:ln w="3175" cmpd="sng">
                <a:solidFill>
                  <a:srgbClr val="60606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ru-RU" dirty="0"/>
              </a:p>
            </p:txBody>
          </p:sp>
          <p:sp>
            <p:nvSpPr>
              <p:cNvPr id="788" name="Freeform 583"/>
              <p:cNvSpPr>
                <a:spLocks/>
              </p:cNvSpPr>
              <p:nvPr/>
            </p:nvSpPr>
            <p:spPr bwMode="auto">
              <a:xfrm>
                <a:off x="5540" y="2324"/>
                <a:ext cx="11" cy="19"/>
              </a:xfrm>
              <a:custGeom>
                <a:avLst/>
                <a:gdLst>
                  <a:gd name="T0" fmla="*/ 27710936 w 2"/>
                  <a:gd name="T1" fmla="*/ 0 h 3"/>
                  <a:gd name="T2" fmla="*/ 0 w 2"/>
                  <a:gd name="T3" fmla="*/ 212128812 h 3"/>
                  <a:gd name="T4" fmla="*/ 27710936 w 2"/>
                  <a:gd name="T5" fmla="*/ 310603197 h 3"/>
                  <a:gd name="T6" fmla="*/ 51153839 w 2"/>
                  <a:gd name="T7" fmla="*/ 212128812 h 3"/>
                  <a:gd name="T8" fmla="*/ 51153839 w 2"/>
                  <a:gd name="T9" fmla="*/ 0 h 3"/>
                  <a:gd name="T10" fmla="*/ 27710936 w 2"/>
                  <a:gd name="T11" fmla="*/ 0 h 3"/>
                  <a:gd name="T12" fmla="*/ 27710936 w 2"/>
                  <a:gd name="T13" fmla="*/ 0 h 3"/>
                  <a:gd name="T14" fmla="*/ 27710936 w 2"/>
                  <a:gd name="T15" fmla="*/ 0 h 3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0" t="0" r="r" b="b"/>
                <a:pathLst>
                  <a:path w="2" h="3">
                    <a:moveTo>
                      <a:pt x="1" y="0"/>
                    </a:moveTo>
                    <a:cubicBezTo>
                      <a:pt x="0" y="0"/>
                      <a:pt x="0" y="1"/>
                      <a:pt x="0" y="2"/>
                    </a:cubicBezTo>
                    <a:cubicBezTo>
                      <a:pt x="0" y="3"/>
                      <a:pt x="1" y="3"/>
                      <a:pt x="1" y="3"/>
                    </a:cubicBezTo>
                    <a:cubicBezTo>
                      <a:pt x="2" y="3"/>
                      <a:pt x="2" y="2"/>
                      <a:pt x="2" y="2"/>
                    </a:cubicBezTo>
                    <a:cubicBezTo>
                      <a:pt x="2" y="1"/>
                      <a:pt x="2" y="0"/>
                      <a:pt x="2" y="0"/>
                    </a:cubicBezTo>
                    <a:cubicBezTo>
                      <a:pt x="2" y="0"/>
                      <a:pt x="2" y="0"/>
                      <a:pt x="1" y="0"/>
                    </a:cubicBezTo>
                  </a:path>
                </a:pathLst>
              </a:custGeom>
              <a:solidFill>
                <a:srgbClr val="0099FF"/>
              </a:solidFill>
              <a:ln w="3175" cmpd="sng">
                <a:solidFill>
                  <a:srgbClr val="60606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ru-RU" dirty="0"/>
              </a:p>
            </p:txBody>
          </p:sp>
          <p:sp>
            <p:nvSpPr>
              <p:cNvPr id="789" name="Freeform 584"/>
              <p:cNvSpPr>
                <a:spLocks/>
              </p:cNvSpPr>
              <p:nvPr/>
            </p:nvSpPr>
            <p:spPr bwMode="auto">
              <a:xfrm>
                <a:off x="5534" y="2293"/>
                <a:ext cx="12" cy="12"/>
              </a:xfrm>
              <a:custGeom>
                <a:avLst/>
                <a:gdLst>
                  <a:gd name="T0" fmla="*/ 120932352 w 2"/>
                  <a:gd name="T1" fmla="*/ 60466176 h 2"/>
                  <a:gd name="T2" fmla="*/ 60466176 w 2"/>
                  <a:gd name="T3" fmla="*/ 0 h 2"/>
                  <a:gd name="T4" fmla="*/ 60466176 w 2"/>
                  <a:gd name="T5" fmla="*/ 0 h 2"/>
                  <a:gd name="T6" fmla="*/ 0 w 2"/>
                  <a:gd name="T7" fmla="*/ 60466176 h 2"/>
                  <a:gd name="T8" fmla="*/ 120932352 w 2"/>
                  <a:gd name="T9" fmla="*/ 120932352 h 2"/>
                  <a:gd name="T10" fmla="*/ 120932352 w 2"/>
                  <a:gd name="T11" fmla="*/ 60466176 h 2"/>
                  <a:gd name="T12" fmla="*/ 120932352 w 2"/>
                  <a:gd name="T13" fmla="*/ 60466176 h 2"/>
                  <a:gd name="T14" fmla="*/ 120932352 w 2"/>
                  <a:gd name="T15" fmla="*/ 60466176 h 2"/>
                  <a:gd name="T16" fmla="*/ 120932352 w 2"/>
                  <a:gd name="T17" fmla="*/ 60466176 h 2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2" h="2">
                    <a:moveTo>
                      <a:pt x="2" y="1"/>
                    </a:moveTo>
                    <a:lnTo>
                      <a:pt x="1" y="0"/>
                    </a:lnTo>
                    <a:cubicBezTo>
                      <a:pt x="1" y="0"/>
                      <a:pt x="0" y="1"/>
                      <a:pt x="0" y="1"/>
                    </a:cubicBezTo>
                    <a:cubicBezTo>
                      <a:pt x="0" y="2"/>
                      <a:pt x="1" y="2"/>
                      <a:pt x="2" y="2"/>
                    </a:cubicBezTo>
                    <a:cubicBezTo>
                      <a:pt x="2" y="2"/>
                      <a:pt x="2" y="1"/>
                      <a:pt x="2" y="1"/>
                    </a:cubicBezTo>
                  </a:path>
                </a:pathLst>
              </a:custGeom>
              <a:solidFill>
                <a:srgbClr val="0099FF"/>
              </a:solidFill>
              <a:ln w="3175" cmpd="sng">
                <a:solidFill>
                  <a:srgbClr val="60606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ru-RU" dirty="0"/>
              </a:p>
            </p:txBody>
          </p:sp>
          <p:sp>
            <p:nvSpPr>
              <p:cNvPr id="790" name="Freeform 585"/>
              <p:cNvSpPr>
                <a:spLocks/>
              </p:cNvSpPr>
              <p:nvPr/>
            </p:nvSpPr>
            <p:spPr bwMode="auto">
              <a:xfrm>
                <a:off x="5517" y="2255"/>
                <a:ext cx="23" cy="26"/>
              </a:xfrm>
              <a:custGeom>
                <a:avLst/>
                <a:gdLst>
                  <a:gd name="T0" fmla="*/ 157722144 w 4"/>
                  <a:gd name="T1" fmla="*/ 414282798 h 4"/>
                  <a:gd name="T2" fmla="*/ 41779397 w 4"/>
                  <a:gd name="T3" fmla="*/ 0 h 4"/>
                  <a:gd name="T4" fmla="*/ 0 w 4"/>
                  <a:gd name="T5" fmla="*/ 146614345 h 4"/>
                  <a:gd name="T6" fmla="*/ 41779397 w 4"/>
                  <a:gd name="T7" fmla="*/ 414282798 h 4"/>
                  <a:gd name="T8" fmla="*/ 117205275 w 4"/>
                  <a:gd name="T9" fmla="*/ 538792579 h 4"/>
                  <a:gd name="T10" fmla="*/ 157722144 w 4"/>
                  <a:gd name="T11" fmla="*/ 414282798 h 4"/>
                  <a:gd name="T12" fmla="*/ 157722144 w 4"/>
                  <a:gd name="T13" fmla="*/ 414282798 h 4"/>
                  <a:gd name="T14" fmla="*/ 157722144 w 4"/>
                  <a:gd name="T15" fmla="*/ 414282798 h 4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0" t="0" r="r" b="b"/>
                <a:pathLst>
                  <a:path w="4" h="4">
                    <a:moveTo>
                      <a:pt x="4" y="3"/>
                    </a:moveTo>
                    <a:cubicBezTo>
                      <a:pt x="4" y="2"/>
                      <a:pt x="2" y="0"/>
                      <a:pt x="1" y="0"/>
                    </a:cubicBezTo>
                    <a:cubicBezTo>
                      <a:pt x="0" y="0"/>
                      <a:pt x="0" y="1"/>
                      <a:pt x="0" y="1"/>
                    </a:cubicBezTo>
                    <a:cubicBezTo>
                      <a:pt x="1" y="1"/>
                      <a:pt x="0" y="3"/>
                      <a:pt x="1" y="3"/>
                    </a:cubicBezTo>
                    <a:cubicBezTo>
                      <a:pt x="1" y="4"/>
                      <a:pt x="2" y="4"/>
                      <a:pt x="3" y="4"/>
                    </a:cubicBezTo>
                    <a:cubicBezTo>
                      <a:pt x="4" y="4"/>
                      <a:pt x="4" y="4"/>
                      <a:pt x="4" y="3"/>
                    </a:cubicBezTo>
                  </a:path>
                </a:pathLst>
              </a:custGeom>
              <a:solidFill>
                <a:srgbClr val="0099FF"/>
              </a:solidFill>
              <a:ln w="3175" cmpd="sng">
                <a:solidFill>
                  <a:srgbClr val="60606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ru-RU" dirty="0"/>
              </a:p>
            </p:txBody>
          </p:sp>
          <p:sp>
            <p:nvSpPr>
              <p:cNvPr id="791" name="Freeform 586"/>
              <p:cNvSpPr>
                <a:spLocks/>
              </p:cNvSpPr>
              <p:nvPr/>
            </p:nvSpPr>
            <p:spPr bwMode="auto">
              <a:xfrm>
                <a:off x="5540" y="2725"/>
                <a:ext cx="34" cy="144"/>
              </a:xfrm>
              <a:custGeom>
                <a:avLst/>
                <a:gdLst>
                  <a:gd name="T0" fmla="*/ 36221367 w 6"/>
                  <a:gd name="T1" fmla="*/ 1300955710 h 23"/>
                  <a:gd name="T2" fmla="*/ 36221367 w 6"/>
                  <a:gd name="T3" fmla="*/ 828816586 h 23"/>
                  <a:gd name="T4" fmla="*/ 0 w 6"/>
                  <a:gd name="T5" fmla="*/ 649327693 h 23"/>
                  <a:gd name="T6" fmla="*/ 0 w 6"/>
                  <a:gd name="T7" fmla="*/ 561882803 h 23"/>
                  <a:gd name="T8" fmla="*/ 138269483 w 6"/>
                  <a:gd name="T9" fmla="*/ 0 h 23"/>
                  <a:gd name="T10" fmla="*/ 205254413 w 6"/>
                  <a:gd name="T11" fmla="*/ 191167770 h 23"/>
                  <a:gd name="T12" fmla="*/ 138269483 w 6"/>
                  <a:gd name="T13" fmla="*/ 561882803 h 23"/>
                  <a:gd name="T14" fmla="*/ 169061980 w 6"/>
                  <a:gd name="T15" fmla="*/ 1020042764 h 23"/>
                  <a:gd name="T16" fmla="*/ 102078138 w 6"/>
                  <a:gd name="T17" fmla="*/ 1300955710 h 23"/>
                  <a:gd name="T18" fmla="*/ 138269483 w 6"/>
                  <a:gd name="T19" fmla="*/ 1758759314 h 23"/>
                  <a:gd name="T20" fmla="*/ 102078138 w 6"/>
                  <a:gd name="T21" fmla="*/ 2129406611 h 23"/>
                  <a:gd name="T22" fmla="*/ 65856776 w 6"/>
                  <a:gd name="T23" fmla="*/ 1758759314 h 23"/>
                  <a:gd name="T24" fmla="*/ 36221367 w 6"/>
                  <a:gd name="T25" fmla="*/ 1669015590 h 23"/>
                  <a:gd name="T26" fmla="*/ 36221367 w 6"/>
                  <a:gd name="T27" fmla="*/ 1300955710 h 23"/>
                  <a:gd name="T28" fmla="*/ 36221367 w 6"/>
                  <a:gd name="T29" fmla="*/ 1300955710 h 23"/>
                  <a:gd name="T30" fmla="*/ 36221367 w 6"/>
                  <a:gd name="T31" fmla="*/ 1300955710 h 23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</a:gdLst>
                <a:ahLst/>
                <a:cxnLst>
                  <a:cxn ang="T32">
                    <a:pos x="T0" y="T1"/>
                  </a:cxn>
                  <a:cxn ang="T33">
                    <a:pos x="T2" y="T3"/>
                  </a:cxn>
                  <a:cxn ang="T34">
                    <a:pos x="T4" y="T5"/>
                  </a:cxn>
                  <a:cxn ang="T35">
                    <a:pos x="T6" y="T7"/>
                  </a:cxn>
                  <a:cxn ang="T36">
                    <a:pos x="T8" y="T9"/>
                  </a:cxn>
                  <a:cxn ang="T37">
                    <a:pos x="T10" y="T11"/>
                  </a:cxn>
                  <a:cxn ang="T38">
                    <a:pos x="T12" y="T13"/>
                  </a:cxn>
                  <a:cxn ang="T39">
                    <a:pos x="T14" y="T15"/>
                  </a:cxn>
                  <a:cxn ang="T40">
                    <a:pos x="T16" y="T17"/>
                  </a:cxn>
                  <a:cxn ang="T41">
                    <a:pos x="T18" y="T19"/>
                  </a:cxn>
                  <a:cxn ang="T42">
                    <a:pos x="T20" y="T21"/>
                  </a:cxn>
                  <a:cxn ang="T43">
                    <a:pos x="T22" y="T23"/>
                  </a:cxn>
                  <a:cxn ang="T44">
                    <a:pos x="T24" y="T25"/>
                  </a:cxn>
                  <a:cxn ang="T45">
                    <a:pos x="T26" y="T27"/>
                  </a:cxn>
                  <a:cxn ang="T46">
                    <a:pos x="T28" y="T29"/>
                  </a:cxn>
                  <a:cxn ang="T47">
                    <a:pos x="T30" y="T31"/>
                  </a:cxn>
                </a:cxnLst>
                <a:rect l="0" t="0" r="r" b="b"/>
                <a:pathLst>
                  <a:path w="6" h="23">
                    <a:moveTo>
                      <a:pt x="1" y="14"/>
                    </a:moveTo>
                    <a:cubicBezTo>
                      <a:pt x="1" y="13"/>
                      <a:pt x="1" y="11"/>
                      <a:pt x="1" y="9"/>
                    </a:cubicBezTo>
                    <a:cubicBezTo>
                      <a:pt x="1" y="9"/>
                      <a:pt x="0" y="8"/>
                      <a:pt x="0" y="7"/>
                    </a:cubicBezTo>
                    <a:cubicBezTo>
                      <a:pt x="0" y="7"/>
                      <a:pt x="0" y="6"/>
                      <a:pt x="0" y="6"/>
                    </a:cubicBezTo>
                    <a:cubicBezTo>
                      <a:pt x="4" y="6"/>
                      <a:pt x="2" y="0"/>
                      <a:pt x="4" y="0"/>
                    </a:cubicBezTo>
                    <a:cubicBezTo>
                      <a:pt x="5" y="0"/>
                      <a:pt x="6" y="2"/>
                      <a:pt x="6" y="2"/>
                    </a:cubicBezTo>
                    <a:cubicBezTo>
                      <a:pt x="6" y="4"/>
                      <a:pt x="4" y="5"/>
                      <a:pt x="4" y="6"/>
                    </a:cubicBezTo>
                    <a:cubicBezTo>
                      <a:pt x="4" y="8"/>
                      <a:pt x="5" y="9"/>
                      <a:pt x="5" y="11"/>
                    </a:cubicBezTo>
                    <a:cubicBezTo>
                      <a:pt x="5" y="13"/>
                      <a:pt x="3" y="13"/>
                      <a:pt x="3" y="14"/>
                    </a:cubicBezTo>
                    <a:cubicBezTo>
                      <a:pt x="3" y="16"/>
                      <a:pt x="4" y="17"/>
                      <a:pt x="4" y="19"/>
                    </a:cubicBezTo>
                    <a:cubicBezTo>
                      <a:pt x="4" y="20"/>
                      <a:pt x="3" y="21"/>
                      <a:pt x="3" y="23"/>
                    </a:cubicBezTo>
                    <a:cubicBezTo>
                      <a:pt x="2" y="22"/>
                      <a:pt x="2" y="21"/>
                      <a:pt x="2" y="19"/>
                    </a:cubicBezTo>
                    <a:cubicBezTo>
                      <a:pt x="2" y="18"/>
                      <a:pt x="2" y="19"/>
                      <a:pt x="1" y="18"/>
                    </a:cubicBezTo>
                    <a:cubicBezTo>
                      <a:pt x="0" y="17"/>
                      <a:pt x="1" y="15"/>
                      <a:pt x="1" y="14"/>
                    </a:cubicBezTo>
                  </a:path>
                </a:pathLst>
              </a:custGeom>
              <a:solidFill>
                <a:srgbClr val="0099FF"/>
              </a:solidFill>
              <a:ln w="6350" cap="flat" cmpd="sng">
                <a:solidFill>
                  <a:srgbClr val="60606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ru-RU" dirty="0"/>
              </a:p>
            </p:txBody>
          </p:sp>
          <p:sp>
            <p:nvSpPr>
              <p:cNvPr id="792" name="Freeform 587"/>
              <p:cNvSpPr>
                <a:spLocks/>
              </p:cNvSpPr>
              <p:nvPr/>
            </p:nvSpPr>
            <p:spPr bwMode="auto">
              <a:xfrm>
                <a:off x="5579" y="2894"/>
                <a:ext cx="12" cy="25"/>
              </a:xfrm>
              <a:custGeom>
                <a:avLst/>
                <a:gdLst>
                  <a:gd name="T0" fmla="*/ 120932352 w 2"/>
                  <a:gd name="T1" fmla="*/ 88691644 h 4"/>
                  <a:gd name="T2" fmla="*/ 60466176 w 2"/>
                  <a:gd name="T3" fmla="*/ 0 h 4"/>
                  <a:gd name="T4" fmla="*/ 0 w 2"/>
                  <a:gd name="T5" fmla="*/ 277166756 h 4"/>
                  <a:gd name="T6" fmla="*/ 60466176 w 2"/>
                  <a:gd name="T7" fmla="*/ 363235588 h 4"/>
                  <a:gd name="T8" fmla="*/ 120932352 w 2"/>
                  <a:gd name="T9" fmla="*/ 88691644 h 4"/>
                  <a:gd name="T10" fmla="*/ 120932352 w 2"/>
                  <a:gd name="T11" fmla="*/ 88691644 h 4"/>
                  <a:gd name="T12" fmla="*/ 120932352 w 2"/>
                  <a:gd name="T13" fmla="*/ 88691644 h 4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2" h="4">
                    <a:moveTo>
                      <a:pt x="2" y="1"/>
                    </a:moveTo>
                    <a:cubicBezTo>
                      <a:pt x="1" y="1"/>
                      <a:pt x="1" y="0"/>
                      <a:pt x="1" y="0"/>
                    </a:cubicBezTo>
                    <a:cubicBezTo>
                      <a:pt x="0" y="0"/>
                      <a:pt x="0" y="2"/>
                      <a:pt x="0" y="3"/>
                    </a:cubicBezTo>
                    <a:cubicBezTo>
                      <a:pt x="0" y="4"/>
                      <a:pt x="0" y="4"/>
                      <a:pt x="1" y="4"/>
                    </a:cubicBezTo>
                    <a:cubicBezTo>
                      <a:pt x="1" y="3"/>
                      <a:pt x="2" y="1"/>
                      <a:pt x="2" y="1"/>
                    </a:cubicBezTo>
                  </a:path>
                </a:pathLst>
              </a:custGeom>
              <a:solidFill>
                <a:srgbClr val="0099FF"/>
              </a:solidFill>
              <a:ln w="6350" cap="flat" cmpd="sng">
                <a:solidFill>
                  <a:srgbClr val="60606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ru-RU" dirty="0"/>
              </a:p>
            </p:txBody>
          </p:sp>
          <p:sp>
            <p:nvSpPr>
              <p:cNvPr id="793" name="Freeform 588"/>
              <p:cNvSpPr>
                <a:spLocks/>
              </p:cNvSpPr>
              <p:nvPr/>
            </p:nvSpPr>
            <p:spPr bwMode="auto">
              <a:xfrm>
                <a:off x="5574" y="2468"/>
                <a:ext cx="11" cy="13"/>
              </a:xfrm>
              <a:custGeom>
                <a:avLst/>
                <a:gdLst>
                  <a:gd name="T0" fmla="*/ 27710936 w 2"/>
                  <a:gd name="T1" fmla="*/ 271136717 h 2"/>
                  <a:gd name="T2" fmla="*/ 0 w 2"/>
                  <a:gd name="T3" fmla="*/ 146614345 h 2"/>
                  <a:gd name="T4" fmla="*/ 27710936 w 2"/>
                  <a:gd name="T5" fmla="*/ 0 h 2"/>
                  <a:gd name="T6" fmla="*/ 51153839 w 2"/>
                  <a:gd name="T7" fmla="*/ 0 h 2"/>
                  <a:gd name="T8" fmla="*/ 51153839 w 2"/>
                  <a:gd name="T9" fmla="*/ 271136717 h 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2" h="2">
                    <a:moveTo>
                      <a:pt x="1" y="2"/>
                    </a:moveTo>
                    <a:cubicBezTo>
                      <a:pt x="1" y="2"/>
                      <a:pt x="0" y="2"/>
                      <a:pt x="0" y="1"/>
                    </a:cubicBezTo>
                    <a:cubicBezTo>
                      <a:pt x="0" y="0"/>
                      <a:pt x="0" y="0"/>
                      <a:pt x="1" y="0"/>
                    </a:cubicBezTo>
                    <a:cubicBezTo>
                      <a:pt x="1" y="0"/>
                      <a:pt x="2" y="0"/>
                      <a:pt x="2" y="0"/>
                    </a:cubicBezTo>
                    <a:cubicBezTo>
                      <a:pt x="2" y="1"/>
                      <a:pt x="2" y="1"/>
                      <a:pt x="2" y="2"/>
                    </a:cubicBezTo>
                  </a:path>
                </a:pathLst>
              </a:custGeom>
              <a:solidFill>
                <a:srgbClr val="0099FF"/>
              </a:solidFill>
              <a:ln w="6350" cap="flat" cmpd="sng">
                <a:solidFill>
                  <a:srgbClr val="60606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ru-RU" dirty="0"/>
              </a:p>
            </p:txBody>
          </p:sp>
          <p:sp>
            <p:nvSpPr>
              <p:cNvPr id="794" name="Line 589"/>
              <p:cNvSpPr>
                <a:spLocks noChangeShapeType="1"/>
              </p:cNvSpPr>
              <p:nvPr/>
            </p:nvSpPr>
            <p:spPr bwMode="auto">
              <a:xfrm>
                <a:off x="5585" y="2481"/>
                <a:ext cx="1" cy="1"/>
              </a:xfrm>
              <a:prstGeom prst="line">
                <a:avLst/>
              </a:prstGeom>
              <a:noFill/>
              <a:ln w="3175">
                <a:solidFill>
                  <a:srgbClr val="60606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ru-RU" dirty="0"/>
              </a:p>
            </p:txBody>
          </p:sp>
          <p:sp>
            <p:nvSpPr>
              <p:cNvPr id="795" name="Freeform 590"/>
              <p:cNvSpPr>
                <a:spLocks/>
              </p:cNvSpPr>
              <p:nvPr/>
            </p:nvSpPr>
            <p:spPr bwMode="auto">
              <a:xfrm>
                <a:off x="5574" y="2425"/>
                <a:ext cx="11" cy="12"/>
              </a:xfrm>
              <a:custGeom>
                <a:avLst/>
                <a:gdLst>
                  <a:gd name="T0" fmla="*/ 27710936 w 2"/>
                  <a:gd name="T1" fmla="*/ 60466176 h 2"/>
                  <a:gd name="T2" fmla="*/ 0 w 2"/>
                  <a:gd name="T3" fmla="*/ 0 h 2"/>
                  <a:gd name="T4" fmla="*/ 0 w 2"/>
                  <a:gd name="T5" fmla="*/ 60466176 h 2"/>
                  <a:gd name="T6" fmla="*/ 0 w 2"/>
                  <a:gd name="T7" fmla="*/ 120932352 h 2"/>
                  <a:gd name="T8" fmla="*/ 51153839 w 2"/>
                  <a:gd name="T9" fmla="*/ 60466176 h 2"/>
                  <a:gd name="T10" fmla="*/ 27710936 w 2"/>
                  <a:gd name="T11" fmla="*/ 60466176 h 2"/>
                  <a:gd name="T12" fmla="*/ 27710936 w 2"/>
                  <a:gd name="T13" fmla="*/ 60466176 h 2"/>
                  <a:gd name="T14" fmla="*/ 27710936 w 2"/>
                  <a:gd name="T15" fmla="*/ 60466176 h 2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0" t="0" r="r" b="b"/>
                <a:pathLst>
                  <a:path w="2" h="2">
                    <a:moveTo>
                      <a:pt x="1" y="1"/>
                    </a:moveTo>
                    <a:cubicBezTo>
                      <a:pt x="1" y="1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1"/>
                    </a:cubicBezTo>
                    <a:cubicBezTo>
                      <a:pt x="0" y="1"/>
                      <a:pt x="0" y="2"/>
                      <a:pt x="0" y="2"/>
                    </a:cubicBezTo>
                    <a:cubicBezTo>
                      <a:pt x="1" y="2"/>
                      <a:pt x="1" y="1"/>
                      <a:pt x="2" y="1"/>
                    </a:cubicBezTo>
                    <a:cubicBezTo>
                      <a:pt x="2" y="1"/>
                      <a:pt x="1" y="1"/>
                      <a:pt x="1" y="1"/>
                    </a:cubicBezTo>
                  </a:path>
                </a:pathLst>
              </a:custGeom>
              <a:solidFill>
                <a:srgbClr val="0099FF"/>
              </a:solidFill>
              <a:ln w="6350" cap="flat" cmpd="sng">
                <a:solidFill>
                  <a:srgbClr val="60606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ru-RU" dirty="0"/>
              </a:p>
            </p:txBody>
          </p:sp>
          <p:sp>
            <p:nvSpPr>
              <p:cNvPr id="796" name="Freeform 591"/>
              <p:cNvSpPr>
                <a:spLocks/>
              </p:cNvSpPr>
              <p:nvPr/>
            </p:nvSpPr>
            <p:spPr bwMode="auto">
              <a:xfrm>
                <a:off x="5556" y="2399"/>
                <a:ext cx="18" cy="6"/>
              </a:xfrm>
              <a:custGeom>
                <a:avLst/>
                <a:gdLst>
                  <a:gd name="T0" fmla="*/ 60466176 w 3"/>
                  <a:gd name="T1" fmla="*/ 60466176 h 1"/>
                  <a:gd name="T2" fmla="*/ 0 w 3"/>
                  <a:gd name="T3" fmla="*/ 0 h 1"/>
                  <a:gd name="T4" fmla="*/ 0 w 3"/>
                  <a:gd name="T5" fmla="*/ 0 h 1"/>
                  <a:gd name="T6" fmla="*/ 0 w 3"/>
                  <a:gd name="T7" fmla="*/ 0 h 1"/>
                  <a:gd name="T8" fmla="*/ 0 w 3"/>
                  <a:gd name="T9" fmla="*/ 0 h 1"/>
                  <a:gd name="T10" fmla="*/ 181398528 w 3"/>
                  <a:gd name="T11" fmla="*/ 60466176 h 1"/>
                  <a:gd name="T12" fmla="*/ 60466176 w 3"/>
                  <a:gd name="T13" fmla="*/ 60466176 h 1"/>
                  <a:gd name="T14" fmla="*/ 60466176 w 3"/>
                  <a:gd name="T15" fmla="*/ 60466176 h 1"/>
                  <a:gd name="T16" fmla="*/ 60466176 w 3"/>
                  <a:gd name="T17" fmla="*/ 60466176 h 1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3" h="1">
                    <a:moveTo>
                      <a:pt x="1" y="1"/>
                    </a:moveTo>
                    <a:cubicBezTo>
                      <a:pt x="1" y="1"/>
                      <a:pt x="1" y="1"/>
                      <a:pt x="0" y="0"/>
                    </a:cubicBezTo>
                    <a:cubicBezTo>
                      <a:pt x="1" y="0"/>
                      <a:pt x="2" y="0"/>
                      <a:pt x="3" y="1"/>
                    </a:cubicBezTo>
                    <a:cubicBezTo>
                      <a:pt x="2" y="1"/>
                      <a:pt x="2" y="1"/>
                      <a:pt x="1" y="1"/>
                    </a:cubicBezTo>
                  </a:path>
                </a:pathLst>
              </a:custGeom>
              <a:solidFill>
                <a:srgbClr val="0099FF"/>
              </a:solidFill>
              <a:ln w="6350" cap="flat" cmpd="sng">
                <a:solidFill>
                  <a:srgbClr val="60606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ru-RU" dirty="0"/>
              </a:p>
            </p:txBody>
          </p:sp>
          <p:sp>
            <p:nvSpPr>
              <p:cNvPr id="797" name="Freeform 592"/>
              <p:cNvSpPr>
                <a:spLocks/>
              </p:cNvSpPr>
              <p:nvPr/>
            </p:nvSpPr>
            <p:spPr bwMode="auto">
              <a:xfrm>
                <a:off x="5540" y="2324"/>
                <a:ext cx="11" cy="19"/>
              </a:xfrm>
              <a:custGeom>
                <a:avLst/>
                <a:gdLst>
                  <a:gd name="T0" fmla="*/ 27710936 w 2"/>
                  <a:gd name="T1" fmla="*/ 0 h 3"/>
                  <a:gd name="T2" fmla="*/ 0 w 2"/>
                  <a:gd name="T3" fmla="*/ 212128812 h 3"/>
                  <a:gd name="T4" fmla="*/ 27710936 w 2"/>
                  <a:gd name="T5" fmla="*/ 310603197 h 3"/>
                  <a:gd name="T6" fmla="*/ 51153839 w 2"/>
                  <a:gd name="T7" fmla="*/ 212128812 h 3"/>
                  <a:gd name="T8" fmla="*/ 51153839 w 2"/>
                  <a:gd name="T9" fmla="*/ 0 h 3"/>
                  <a:gd name="T10" fmla="*/ 27710936 w 2"/>
                  <a:gd name="T11" fmla="*/ 0 h 3"/>
                  <a:gd name="T12" fmla="*/ 27710936 w 2"/>
                  <a:gd name="T13" fmla="*/ 0 h 3"/>
                  <a:gd name="T14" fmla="*/ 27710936 w 2"/>
                  <a:gd name="T15" fmla="*/ 0 h 3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0" t="0" r="r" b="b"/>
                <a:pathLst>
                  <a:path w="2" h="3">
                    <a:moveTo>
                      <a:pt x="1" y="0"/>
                    </a:moveTo>
                    <a:cubicBezTo>
                      <a:pt x="0" y="0"/>
                      <a:pt x="0" y="1"/>
                      <a:pt x="0" y="2"/>
                    </a:cubicBezTo>
                    <a:cubicBezTo>
                      <a:pt x="0" y="3"/>
                      <a:pt x="1" y="3"/>
                      <a:pt x="1" y="3"/>
                    </a:cubicBezTo>
                    <a:cubicBezTo>
                      <a:pt x="2" y="3"/>
                      <a:pt x="2" y="2"/>
                      <a:pt x="2" y="2"/>
                    </a:cubicBezTo>
                    <a:cubicBezTo>
                      <a:pt x="2" y="1"/>
                      <a:pt x="2" y="0"/>
                      <a:pt x="2" y="0"/>
                    </a:cubicBezTo>
                    <a:cubicBezTo>
                      <a:pt x="2" y="0"/>
                      <a:pt x="2" y="0"/>
                      <a:pt x="1" y="0"/>
                    </a:cubicBezTo>
                  </a:path>
                </a:pathLst>
              </a:custGeom>
              <a:solidFill>
                <a:srgbClr val="0099FF"/>
              </a:solidFill>
              <a:ln w="6350" cap="flat" cmpd="sng">
                <a:solidFill>
                  <a:srgbClr val="60606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ru-RU" dirty="0"/>
              </a:p>
            </p:txBody>
          </p:sp>
          <p:sp>
            <p:nvSpPr>
              <p:cNvPr id="798" name="Freeform 593"/>
              <p:cNvSpPr>
                <a:spLocks/>
              </p:cNvSpPr>
              <p:nvPr/>
            </p:nvSpPr>
            <p:spPr bwMode="auto">
              <a:xfrm>
                <a:off x="5534" y="2293"/>
                <a:ext cx="12" cy="12"/>
              </a:xfrm>
              <a:custGeom>
                <a:avLst/>
                <a:gdLst>
                  <a:gd name="T0" fmla="*/ 120932352 w 2"/>
                  <a:gd name="T1" fmla="*/ 60466176 h 2"/>
                  <a:gd name="T2" fmla="*/ 60466176 w 2"/>
                  <a:gd name="T3" fmla="*/ 0 h 2"/>
                  <a:gd name="T4" fmla="*/ 60466176 w 2"/>
                  <a:gd name="T5" fmla="*/ 0 h 2"/>
                  <a:gd name="T6" fmla="*/ 0 w 2"/>
                  <a:gd name="T7" fmla="*/ 60466176 h 2"/>
                  <a:gd name="T8" fmla="*/ 120932352 w 2"/>
                  <a:gd name="T9" fmla="*/ 120932352 h 2"/>
                  <a:gd name="T10" fmla="*/ 120932352 w 2"/>
                  <a:gd name="T11" fmla="*/ 60466176 h 2"/>
                  <a:gd name="T12" fmla="*/ 120932352 w 2"/>
                  <a:gd name="T13" fmla="*/ 60466176 h 2"/>
                  <a:gd name="T14" fmla="*/ 120932352 w 2"/>
                  <a:gd name="T15" fmla="*/ 60466176 h 2"/>
                  <a:gd name="T16" fmla="*/ 120932352 w 2"/>
                  <a:gd name="T17" fmla="*/ 60466176 h 2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2" h="2">
                    <a:moveTo>
                      <a:pt x="2" y="1"/>
                    </a:moveTo>
                    <a:lnTo>
                      <a:pt x="1" y="0"/>
                    </a:lnTo>
                    <a:cubicBezTo>
                      <a:pt x="1" y="0"/>
                      <a:pt x="0" y="1"/>
                      <a:pt x="0" y="1"/>
                    </a:cubicBezTo>
                    <a:cubicBezTo>
                      <a:pt x="0" y="2"/>
                      <a:pt x="1" y="2"/>
                      <a:pt x="2" y="2"/>
                    </a:cubicBezTo>
                    <a:cubicBezTo>
                      <a:pt x="2" y="2"/>
                      <a:pt x="2" y="1"/>
                      <a:pt x="2" y="1"/>
                    </a:cubicBezTo>
                  </a:path>
                </a:pathLst>
              </a:custGeom>
              <a:solidFill>
                <a:srgbClr val="0099FF"/>
              </a:solidFill>
              <a:ln w="6350" cap="flat" cmpd="sng">
                <a:solidFill>
                  <a:srgbClr val="60606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ru-RU" dirty="0"/>
              </a:p>
            </p:txBody>
          </p:sp>
          <p:sp>
            <p:nvSpPr>
              <p:cNvPr id="799" name="Freeform 594"/>
              <p:cNvSpPr>
                <a:spLocks/>
              </p:cNvSpPr>
              <p:nvPr/>
            </p:nvSpPr>
            <p:spPr bwMode="auto">
              <a:xfrm>
                <a:off x="5517" y="2255"/>
                <a:ext cx="23" cy="26"/>
              </a:xfrm>
              <a:custGeom>
                <a:avLst/>
                <a:gdLst>
                  <a:gd name="T0" fmla="*/ 157722144 w 4"/>
                  <a:gd name="T1" fmla="*/ 414282798 h 4"/>
                  <a:gd name="T2" fmla="*/ 41779397 w 4"/>
                  <a:gd name="T3" fmla="*/ 0 h 4"/>
                  <a:gd name="T4" fmla="*/ 0 w 4"/>
                  <a:gd name="T5" fmla="*/ 146614345 h 4"/>
                  <a:gd name="T6" fmla="*/ 41779397 w 4"/>
                  <a:gd name="T7" fmla="*/ 414282798 h 4"/>
                  <a:gd name="T8" fmla="*/ 117205275 w 4"/>
                  <a:gd name="T9" fmla="*/ 538792579 h 4"/>
                  <a:gd name="T10" fmla="*/ 157722144 w 4"/>
                  <a:gd name="T11" fmla="*/ 414282798 h 4"/>
                  <a:gd name="T12" fmla="*/ 157722144 w 4"/>
                  <a:gd name="T13" fmla="*/ 414282798 h 4"/>
                  <a:gd name="T14" fmla="*/ 157722144 w 4"/>
                  <a:gd name="T15" fmla="*/ 414282798 h 4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0" t="0" r="r" b="b"/>
                <a:pathLst>
                  <a:path w="4" h="4">
                    <a:moveTo>
                      <a:pt x="4" y="3"/>
                    </a:moveTo>
                    <a:cubicBezTo>
                      <a:pt x="4" y="2"/>
                      <a:pt x="2" y="0"/>
                      <a:pt x="1" y="0"/>
                    </a:cubicBezTo>
                    <a:cubicBezTo>
                      <a:pt x="0" y="0"/>
                      <a:pt x="0" y="1"/>
                      <a:pt x="0" y="1"/>
                    </a:cubicBezTo>
                    <a:cubicBezTo>
                      <a:pt x="1" y="1"/>
                      <a:pt x="0" y="3"/>
                      <a:pt x="1" y="3"/>
                    </a:cubicBezTo>
                    <a:cubicBezTo>
                      <a:pt x="1" y="4"/>
                      <a:pt x="2" y="4"/>
                      <a:pt x="3" y="4"/>
                    </a:cubicBezTo>
                    <a:cubicBezTo>
                      <a:pt x="4" y="4"/>
                      <a:pt x="4" y="4"/>
                      <a:pt x="4" y="3"/>
                    </a:cubicBezTo>
                  </a:path>
                </a:pathLst>
              </a:custGeom>
              <a:solidFill>
                <a:srgbClr val="0099FF"/>
              </a:solidFill>
              <a:ln w="6350" cap="flat" cmpd="sng">
                <a:solidFill>
                  <a:srgbClr val="60606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ru-RU" dirty="0"/>
              </a:p>
            </p:txBody>
          </p:sp>
          <p:sp>
            <p:nvSpPr>
              <p:cNvPr id="800" name="Freeform 595"/>
              <p:cNvSpPr>
                <a:spLocks/>
              </p:cNvSpPr>
              <p:nvPr/>
            </p:nvSpPr>
            <p:spPr bwMode="auto">
              <a:xfrm>
                <a:off x="5489" y="2149"/>
                <a:ext cx="22" cy="75"/>
              </a:xfrm>
              <a:custGeom>
                <a:avLst/>
                <a:gdLst>
                  <a:gd name="T0" fmla="*/ 0 w 4"/>
                  <a:gd name="T1" fmla="*/ 88691644 h 12"/>
                  <a:gd name="T2" fmla="*/ 78723843 w 4"/>
                  <a:gd name="T3" fmla="*/ 88691644 h 12"/>
                  <a:gd name="T4" fmla="*/ 101397247 w 4"/>
                  <a:gd name="T5" fmla="*/ 451860119 h 12"/>
                  <a:gd name="T6" fmla="*/ 101397247 w 4"/>
                  <a:gd name="T7" fmla="*/ 917558363 h 12"/>
                  <a:gd name="T8" fmla="*/ 78723843 w 4"/>
                  <a:gd name="T9" fmla="*/ 1091900625 h 12"/>
                  <a:gd name="T10" fmla="*/ 0 w 4"/>
                  <a:gd name="T11" fmla="*/ 815095469 h 12"/>
                  <a:gd name="T12" fmla="*/ 27710936 w 4"/>
                  <a:gd name="T13" fmla="*/ 554322775 h 12"/>
                  <a:gd name="T14" fmla="*/ 0 w 4"/>
                  <a:gd name="T15" fmla="*/ 188531488 h 12"/>
                  <a:gd name="T16" fmla="*/ 0 w 4"/>
                  <a:gd name="T17" fmla="*/ 88691644 h 12"/>
                  <a:gd name="T18" fmla="*/ 0 w 4"/>
                  <a:gd name="T19" fmla="*/ 88691644 h 12"/>
                  <a:gd name="T20" fmla="*/ 0 w 4"/>
                  <a:gd name="T21" fmla="*/ 88691644 h 12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0" t="0" r="r" b="b"/>
                <a:pathLst>
                  <a:path w="4" h="12">
                    <a:moveTo>
                      <a:pt x="0" y="1"/>
                    </a:moveTo>
                    <a:cubicBezTo>
                      <a:pt x="0" y="0"/>
                      <a:pt x="2" y="1"/>
                      <a:pt x="3" y="1"/>
                    </a:cubicBezTo>
                    <a:cubicBezTo>
                      <a:pt x="4" y="1"/>
                      <a:pt x="3" y="3"/>
                      <a:pt x="4" y="5"/>
                    </a:cubicBezTo>
                    <a:cubicBezTo>
                      <a:pt x="4" y="7"/>
                      <a:pt x="4" y="9"/>
                      <a:pt x="4" y="10"/>
                    </a:cubicBezTo>
                    <a:cubicBezTo>
                      <a:pt x="4" y="10"/>
                      <a:pt x="4" y="12"/>
                      <a:pt x="3" y="12"/>
                    </a:cubicBezTo>
                    <a:cubicBezTo>
                      <a:pt x="2" y="12"/>
                      <a:pt x="0" y="10"/>
                      <a:pt x="0" y="9"/>
                    </a:cubicBezTo>
                    <a:cubicBezTo>
                      <a:pt x="0" y="7"/>
                      <a:pt x="1" y="7"/>
                      <a:pt x="1" y="6"/>
                    </a:cubicBezTo>
                    <a:cubicBezTo>
                      <a:pt x="1" y="4"/>
                      <a:pt x="0" y="4"/>
                      <a:pt x="0" y="2"/>
                    </a:cubicBezTo>
                    <a:cubicBezTo>
                      <a:pt x="0" y="2"/>
                      <a:pt x="0" y="1"/>
                      <a:pt x="0" y="1"/>
                    </a:cubicBezTo>
                  </a:path>
                </a:pathLst>
              </a:custGeom>
              <a:solidFill>
                <a:srgbClr val="0099FF"/>
              </a:solidFill>
              <a:ln w="6350" cap="flat" cmpd="sng">
                <a:solidFill>
                  <a:srgbClr val="60606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ru-RU" dirty="0"/>
              </a:p>
            </p:txBody>
          </p:sp>
          <p:sp>
            <p:nvSpPr>
              <p:cNvPr id="801" name="Freeform 596"/>
              <p:cNvSpPr>
                <a:spLocks/>
              </p:cNvSpPr>
              <p:nvPr/>
            </p:nvSpPr>
            <p:spPr bwMode="auto">
              <a:xfrm>
                <a:off x="5461" y="2161"/>
                <a:ext cx="16" cy="13"/>
              </a:xfrm>
              <a:custGeom>
                <a:avLst/>
                <a:gdLst>
                  <a:gd name="T0" fmla="*/ 55600469 w 3"/>
                  <a:gd name="T1" fmla="*/ 0 h 2"/>
                  <a:gd name="T2" fmla="*/ 17674555 w 3"/>
                  <a:gd name="T3" fmla="*/ 0 h 2"/>
                  <a:gd name="T4" fmla="*/ 0 w 3"/>
                  <a:gd name="T5" fmla="*/ 146614345 h 2"/>
                  <a:gd name="T6" fmla="*/ 38663824 w 3"/>
                  <a:gd name="T7" fmla="*/ 271136717 h 2"/>
                  <a:gd name="T8" fmla="*/ 55600469 w 3"/>
                  <a:gd name="T9" fmla="*/ 271136717 h 2"/>
                  <a:gd name="T10" fmla="*/ 55600469 w 3"/>
                  <a:gd name="T11" fmla="*/ 0 h 2"/>
                  <a:gd name="T12" fmla="*/ 55600469 w 3"/>
                  <a:gd name="T13" fmla="*/ 0 h 2"/>
                  <a:gd name="T14" fmla="*/ 55600469 w 3"/>
                  <a:gd name="T15" fmla="*/ 0 h 2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0" t="0" r="r" b="b"/>
                <a:pathLst>
                  <a:path w="3" h="2">
                    <a:moveTo>
                      <a:pt x="3" y="0"/>
                    </a:moveTo>
                    <a:cubicBezTo>
                      <a:pt x="2" y="0"/>
                      <a:pt x="1" y="0"/>
                      <a:pt x="1" y="0"/>
                    </a:cubicBezTo>
                    <a:cubicBezTo>
                      <a:pt x="1" y="0"/>
                      <a:pt x="0" y="1"/>
                      <a:pt x="0" y="1"/>
                    </a:cubicBezTo>
                    <a:cubicBezTo>
                      <a:pt x="0" y="1"/>
                      <a:pt x="1" y="2"/>
                      <a:pt x="2" y="2"/>
                    </a:cubicBezTo>
                    <a:cubicBezTo>
                      <a:pt x="2" y="2"/>
                      <a:pt x="2" y="2"/>
                      <a:pt x="3" y="2"/>
                    </a:cubicBezTo>
                    <a:cubicBezTo>
                      <a:pt x="3" y="1"/>
                      <a:pt x="3" y="1"/>
                      <a:pt x="3" y="0"/>
                    </a:cubicBezTo>
                  </a:path>
                </a:pathLst>
              </a:custGeom>
              <a:solidFill>
                <a:srgbClr val="0099FF"/>
              </a:solidFill>
              <a:ln w="6350" cap="flat" cmpd="sng">
                <a:solidFill>
                  <a:srgbClr val="60606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ru-RU" dirty="0"/>
              </a:p>
            </p:txBody>
          </p:sp>
        </p:grpSp>
        <p:sp>
          <p:nvSpPr>
            <p:cNvPr id="505" name="Freeform 597"/>
            <p:cNvSpPr>
              <a:spLocks/>
            </p:cNvSpPr>
            <p:nvPr/>
          </p:nvSpPr>
          <p:spPr bwMode="auto">
            <a:xfrm>
              <a:off x="8640763" y="1920974"/>
              <a:ext cx="61913" cy="39687"/>
            </a:xfrm>
            <a:custGeom>
              <a:avLst/>
              <a:gdLst>
                <a:gd name="T0" fmla="*/ 170807247 w 7"/>
                <a:gd name="T1" fmla="*/ 88691644 h 4"/>
                <a:gd name="T2" fmla="*/ 30657711 w 7"/>
                <a:gd name="T3" fmla="*/ 0 h 4"/>
                <a:gd name="T4" fmla="*/ 0 w 7"/>
                <a:gd name="T5" fmla="*/ 88691644 h 4"/>
                <a:gd name="T6" fmla="*/ 0 w 7"/>
                <a:gd name="T7" fmla="*/ 88691644 h 4"/>
                <a:gd name="T8" fmla="*/ 0 w 7"/>
                <a:gd name="T9" fmla="*/ 277166756 h 4"/>
                <a:gd name="T10" fmla="*/ 0 w 7"/>
                <a:gd name="T11" fmla="*/ 277166756 h 4"/>
                <a:gd name="T12" fmla="*/ 144818940 w 7"/>
                <a:gd name="T13" fmla="*/ 277166756 h 4"/>
                <a:gd name="T14" fmla="*/ 201464958 w 7"/>
                <a:gd name="T15" fmla="*/ 88691644 h 4"/>
                <a:gd name="T16" fmla="*/ 170807247 w 7"/>
                <a:gd name="T17" fmla="*/ 88691644 h 4"/>
                <a:gd name="T18" fmla="*/ 170807247 w 7"/>
                <a:gd name="T19" fmla="*/ 88691644 h 4"/>
                <a:gd name="T20" fmla="*/ 170807247 w 7"/>
                <a:gd name="T21" fmla="*/ 88691644 h 4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7" h="4">
                  <a:moveTo>
                    <a:pt x="6" y="1"/>
                  </a:moveTo>
                  <a:cubicBezTo>
                    <a:pt x="4" y="1"/>
                    <a:pt x="2" y="1"/>
                    <a:pt x="1" y="0"/>
                  </a:cubicBezTo>
                  <a:cubicBezTo>
                    <a:pt x="0" y="0"/>
                    <a:pt x="0" y="0"/>
                    <a:pt x="0" y="1"/>
                  </a:cubicBezTo>
                  <a:lnTo>
                    <a:pt x="0" y="3"/>
                  </a:lnTo>
                  <a:cubicBezTo>
                    <a:pt x="1" y="4"/>
                    <a:pt x="2" y="3"/>
                    <a:pt x="5" y="3"/>
                  </a:cubicBezTo>
                  <a:cubicBezTo>
                    <a:pt x="7" y="3"/>
                    <a:pt x="7" y="2"/>
                    <a:pt x="7" y="1"/>
                  </a:cubicBezTo>
                  <a:cubicBezTo>
                    <a:pt x="7" y="1"/>
                    <a:pt x="6" y="1"/>
                    <a:pt x="6" y="1"/>
                  </a:cubicBezTo>
                </a:path>
              </a:pathLst>
            </a:custGeom>
            <a:solidFill>
              <a:srgbClr val="0099FF"/>
            </a:solidFill>
            <a:ln w="6350" cap="flat" cmpd="sng">
              <a:solidFill>
                <a:srgbClr val="60606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ru-RU" dirty="0"/>
            </a:p>
          </p:txBody>
        </p:sp>
        <p:sp>
          <p:nvSpPr>
            <p:cNvPr id="506" name="Freeform 598"/>
            <p:cNvSpPr>
              <a:spLocks/>
            </p:cNvSpPr>
            <p:nvPr/>
          </p:nvSpPr>
          <p:spPr bwMode="auto">
            <a:xfrm>
              <a:off x="8731251" y="1851124"/>
              <a:ext cx="52388" cy="30162"/>
            </a:xfrm>
            <a:custGeom>
              <a:avLst/>
              <a:gdLst>
                <a:gd name="T0" fmla="*/ 51153839 w 6"/>
                <a:gd name="T1" fmla="*/ 310603197 h 3"/>
                <a:gd name="T2" fmla="*/ 27710936 w 6"/>
                <a:gd name="T3" fmla="*/ 310603197 h 3"/>
                <a:gd name="T4" fmla="*/ 27710936 w 6"/>
                <a:gd name="T5" fmla="*/ 310603197 h 3"/>
                <a:gd name="T6" fmla="*/ 0 w 6"/>
                <a:gd name="T7" fmla="*/ 212128812 h 3"/>
                <a:gd name="T8" fmla="*/ 101397247 w 6"/>
                <a:gd name="T9" fmla="*/ 0 h 3"/>
                <a:gd name="T10" fmla="*/ 152410148 w 6"/>
                <a:gd name="T11" fmla="*/ 98484049 h 3"/>
                <a:gd name="T12" fmla="*/ 101397247 w 6"/>
                <a:gd name="T13" fmla="*/ 212128812 h 3"/>
                <a:gd name="T14" fmla="*/ 101397247 w 6"/>
                <a:gd name="T15" fmla="*/ 212128812 h 3"/>
                <a:gd name="T16" fmla="*/ 51153839 w 6"/>
                <a:gd name="T17" fmla="*/ 310603197 h 3"/>
                <a:gd name="T18" fmla="*/ 51153839 w 6"/>
                <a:gd name="T19" fmla="*/ 310603197 h 3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6" h="3">
                  <a:moveTo>
                    <a:pt x="2" y="3"/>
                  </a:moveTo>
                  <a:lnTo>
                    <a:pt x="1" y="3"/>
                  </a:lnTo>
                  <a:cubicBezTo>
                    <a:pt x="1" y="3"/>
                    <a:pt x="0" y="2"/>
                    <a:pt x="0" y="2"/>
                  </a:cubicBezTo>
                  <a:cubicBezTo>
                    <a:pt x="0" y="1"/>
                    <a:pt x="2" y="0"/>
                    <a:pt x="4" y="0"/>
                  </a:cubicBezTo>
                  <a:cubicBezTo>
                    <a:pt x="5" y="0"/>
                    <a:pt x="6" y="0"/>
                    <a:pt x="6" y="1"/>
                  </a:cubicBezTo>
                  <a:cubicBezTo>
                    <a:pt x="5" y="1"/>
                    <a:pt x="4" y="1"/>
                    <a:pt x="4" y="2"/>
                  </a:cubicBezTo>
                  <a:lnTo>
                    <a:pt x="2" y="3"/>
                  </a:lnTo>
                </a:path>
              </a:pathLst>
            </a:custGeom>
            <a:solidFill>
              <a:srgbClr val="0099FF"/>
            </a:solidFill>
            <a:ln w="6350" cap="flat" cmpd="sng">
              <a:solidFill>
                <a:srgbClr val="60606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ru-RU" dirty="0"/>
            </a:p>
          </p:txBody>
        </p:sp>
        <p:sp>
          <p:nvSpPr>
            <p:cNvPr id="507" name="Freeform 599"/>
            <p:cNvSpPr>
              <a:spLocks/>
            </p:cNvSpPr>
            <p:nvPr/>
          </p:nvSpPr>
          <p:spPr bwMode="auto">
            <a:xfrm>
              <a:off x="3159126" y="1920974"/>
              <a:ext cx="250825" cy="388937"/>
            </a:xfrm>
            <a:custGeom>
              <a:avLst/>
              <a:gdLst>
                <a:gd name="T0" fmla="*/ 655827749 w 28"/>
                <a:gd name="T1" fmla="*/ 92250767 h 39"/>
                <a:gd name="T2" fmla="*/ 557101020 w 28"/>
                <a:gd name="T3" fmla="*/ 0 h 39"/>
                <a:gd name="T4" fmla="*/ 493531305 w 28"/>
                <a:gd name="T5" fmla="*/ 473016650 h 39"/>
                <a:gd name="T6" fmla="*/ 394776176 w 28"/>
                <a:gd name="T7" fmla="*/ 380697453 h 39"/>
                <a:gd name="T8" fmla="*/ 394776176 w 28"/>
                <a:gd name="T9" fmla="*/ 380697453 h 39"/>
                <a:gd name="T10" fmla="*/ 324815870 w 28"/>
                <a:gd name="T11" fmla="*/ 380697453 h 39"/>
                <a:gd name="T12" fmla="*/ 324815870 w 28"/>
                <a:gd name="T13" fmla="*/ 473016650 h 39"/>
                <a:gd name="T14" fmla="*/ 324815870 w 28"/>
                <a:gd name="T15" fmla="*/ 473016650 h 39"/>
                <a:gd name="T16" fmla="*/ 394776176 w 28"/>
                <a:gd name="T17" fmla="*/ 761767054 h 39"/>
                <a:gd name="T18" fmla="*/ 261051573 w 28"/>
                <a:gd name="T19" fmla="*/ 868341420 h 39"/>
                <a:gd name="T20" fmla="*/ 197293229 w 28"/>
                <a:gd name="T21" fmla="*/ 1142522283 h 39"/>
                <a:gd name="T22" fmla="*/ 133724604 w 28"/>
                <a:gd name="T23" fmla="*/ 1050202847 h 39"/>
                <a:gd name="T24" fmla="*/ 0 w 28"/>
                <a:gd name="T25" fmla="*/ 1537846813 h 39"/>
                <a:gd name="T26" fmla="*/ 197293229 w 28"/>
                <a:gd name="T27" fmla="*/ 2103114199 h 39"/>
                <a:gd name="T28" fmla="*/ 197293229 w 28"/>
                <a:gd name="T29" fmla="*/ 2147483647 h 39"/>
                <a:gd name="T30" fmla="*/ 98726763 w 28"/>
                <a:gd name="T31" fmla="*/ 2147483647 h 39"/>
                <a:gd name="T32" fmla="*/ 493531305 w 28"/>
                <a:gd name="T33" fmla="*/ 2147483647 h 39"/>
                <a:gd name="T34" fmla="*/ 493531305 w 28"/>
                <a:gd name="T35" fmla="*/ 2147483647 h 39"/>
                <a:gd name="T36" fmla="*/ 557101020 w 28"/>
                <a:gd name="T37" fmla="*/ 2147483647 h 39"/>
                <a:gd name="T38" fmla="*/ 557101020 w 28"/>
                <a:gd name="T39" fmla="*/ 2147483647 h 39"/>
                <a:gd name="T40" fmla="*/ 493531305 w 28"/>
                <a:gd name="T41" fmla="*/ 2147483647 h 39"/>
                <a:gd name="T42" fmla="*/ 818347175 w 28"/>
                <a:gd name="T43" fmla="*/ 1050202847 h 39"/>
                <a:gd name="T44" fmla="*/ 783350198 w 28"/>
                <a:gd name="T45" fmla="*/ 960651150 h 39"/>
                <a:gd name="T46" fmla="*/ 916913647 w 28"/>
                <a:gd name="T47" fmla="*/ 761767054 h 39"/>
                <a:gd name="T48" fmla="*/ 783350198 w 28"/>
                <a:gd name="T49" fmla="*/ 288808174 h 39"/>
                <a:gd name="T50" fmla="*/ 655827749 w 28"/>
                <a:gd name="T51" fmla="*/ 92250767 h 39"/>
                <a:gd name="T52" fmla="*/ 655827749 w 28"/>
                <a:gd name="T53" fmla="*/ 92250767 h 39"/>
                <a:gd name="T54" fmla="*/ 655827749 w 28"/>
                <a:gd name="T55" fmla="*/ 92250767 h 39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</a:gdLst>
              <a:ahLst/>
              <a:cxnLst>
                <a:cxn ang="T56">
                  <a:pos x="T0" y="T1"/>
                </a:cxn>
                <a:cxn ang="T57">
                  <a:pos x="T2" y="T3"/>
                </a:cxn>
                <a:cxn ang="T58">
                  <a:pos x="T4" y="T5"/>
                </a:cxn>
                <a:cxn ang="T59">
                  <a:pos x="T6" y="T7"/>
                </a:cxn>
                <a:cxn ang="T60">
                  <a:pos x="T8" y="T9"/>
                </a:cxn>
                <a:cxn ang="T61">
                  <a:pos x="T10" y="T11"/>
                </a:cxn>
                <a:cxn ang="T62">
                  <a:pos x="T12" y="T13"/>
                </a:cxn>
                <a:cxn ang="T63">
                  <a:pos x="T14" y="T15"/>
                </a:cxn>
                <a:cxn ang="T64">
                  <a:pos x="T16" y="T17"/>
                </a:cxn>
                <a:cxn ang="T65">
                  <a:pos x="T18" y="T19"/>
                </a:cxn>
                <a:cxn ang="T66">
                  <a:pos x="T20" y="T21"/>
                </a:cxn>
                <a:cxn ang="T67">
                  <a:pos x="T22" y="T23"/>
                </a:cxn>
                <a:cxn ang="T68">
                  <a:pos x="T24" y="T25"/>
                </a:cxn>
                <a:cxn ang="T69">
                  <a:pos x="T26" y="T27"/>
                </a:cxn>
                <a:cxn ang="T70">
                  <a:pos x="T28" y="T29"/>
                </a:cxn>
                <a:cxn ang="T71">
                  <a:pos x="T30" y="T31"/>
                </a:cxn>
                <a:cxn ang="T72">
                  <a:pos x="T32" y="T33"/>
                </a:cxn>
                <a:cxn ang="T73">
                  <a:pos x="T34" y="T35"/>
                </a:cxn>
                <a:cxn ang="T74">
                  <a:pos x="T36" y="T37"/>
                </a:cxn>
                <a:cxn ang="T75">
                  <a:pos x="T38" y="T39"/>
                </a:cxn>
                <a:cxn ang="T76">
                  <a:pos x="T40" y="T41"/>
                </a:cxn>
                <a:cxn ang="T77">
                  <a:pos x="T42" y="T43"/>
                </a:cxn>
                <a:cxn ang="T78">
                  <a:pos x="T44" y="T45"/>
                </a:cxn>
                <a:cxn ang="T79">
                  <a:pos x="T46" y="T47"/>
                </a:cxn>
                <a:cxn ang="T80">
                  <a:pos x="T48" y="T49"/>
                </a:cxn>
                <a:cxn ang="T81">
                  <a:pos x="T50" y="T51"/>
                </a:cxn>
                <a:cxn ang="T82">
                  <a:pos x="T52" y="T53"/>
                </a:cxn>
                <a:cxn ang="T83">
                  <a:pos x="T54" y="T55"/>
                </a:cxn>
              </a:cxnLst>
              <a:rect l="0" t="0" r="r" b="b"/>
              <a:pathLst>
                <a:path w="28" h="39">
                  <a:moveTo>
                    <a:pt x="20" y="1"/>
                  </a:moveTo>
                  <a:cubicBezTo>
                    <a:pt x="18" y="1"/>
                    <a:pt x="18" y="1"/>
                    <a:pt x="17" y="0"/>
                  </a:cubicBezTo>
                  <a:cubicBezTo>
                    <a:pt x="17" y="2"/>
                    <a:pt x="16" y="4"/>
                    <a:pt x="15" y="5"/>
                  </a:cubicBezTo>
                  <a:cubicBezTo>
                    <a:pt x="14" y="5"/>
                    <a:pt x="14" y="4"/>
                    <a:pt x="12" y="4"/>
                  </a:cubicBezTo>
                  <a:lnTo>
                    <a:pt x="10" y="4"/>
                  </a:lnTo>
                  <a:lnTo>
                    <a:pt x="10" y="5"/>
                  </a:lnTo>
                  <a:cubicBezTo>
                    <a:pt x="11" y="6"/>
                    <a:pt x="11" y="7"/>
                    <a:pt x="12" y="8"/>
                  </a:cubicBezTo>
                  <a:cubicBezTo>
                    <a:pt x="12" y="8"/>
                    <a:pt x="9" y="9"/>
                    <a:pt x="8" y="9"/>
                  </a:cubicBezTo>
                  <a:cubicBezTo>
                    <a:pt x="7" y="11"/>
                    <a:pt x="8" y="12"/>
                    <a:pt x="6" y="12"/>
                  </a:cubicBezTo>
                  <a:cubicBezTo>
                    <a:pt x="5" y="12"/>
                    <a:pt x="5" y="11"/>
                    <a:pt x="4" y="11"/>
                  </a:cubicBezTo>
                  <a:cubicBezTo>
                    <a:pt x="1" y="11"/>
                    <a:pt x="0" y="14"/>
                    <a:pt x="0" y="16"/>
                  </a:cubicBezTo>
                  <a:cubicBezTo>
                    <a:pt x="0" y="20"/>
                    <a:pt x="4" y="22"/>
                    <a:pt x="6" y="22"/>
                  </a:cubicBezTo>
                  <a:cubicBezTo>
                    <a:pt x="5" y="24"/>
                    <a:pt x="6" y="23"/>
                    <a:pt x="6" y="25"/>
                  </a:cubicBezTo>
                  <a:cubicBezTo>
                    <a:pt x="6" y="27"/>
                    <a:pt x="3" y="28"/>
                    <a:pt x="3" y="29"/>
                  </a:cubicBezTo>
                  <a:cubicBezTo>
                    <a:pt x="3" y="35"/>
                    <a:pt x="11" y="37"/>
                    <a:pt x="15" y="39"/>
                  </a:cubicBezTo>
                  <a:lnTo>
                    <a:pt x="17" y="39"/>
                  </a:lnTo>
                  <a:cubicBezTo>
                    <a:pt x="16" y="35"/>
                    <a:pt x="15" y="33"/>
                    <a:pt x="15" y="28"/>
                  </a:cubicBezTo>
                  <a:cubicBezTo>
                    <a:pt x="15" y="17"/>
                    <a:pt x="20" y="16"/>
                    <a:pt x="25" y="11"/>
                  </a:cubicBezTo>
                  <a:cubicBezTo>
                    <a:pt x="24" y="10"/>
                    <a:pt x="24" y="10"/>
                    <a:pt x="24" y="10"/>
                  </a:cubicBezTo>
                  <a:cubicBezTo>
                    <a:pt x="25" y="9"/>
                    <a:pt x="27" y="9"/>
                    <a:pt x="28" y="8"/>
                  </a:cubicBezTo>
                  <a:cubicBezTo>
                    <a:pt x="26" y="6"/>
                    <a:pt x="24" y="6"/>
                    <a:pt x="24" y="3"/>
                  </a:cubicBezTo>
                  <a:cubicBezTo>
                    <a:pt x="22" y="3"/>
                    <a:pt x="19" y="2"/>
                    <a:pt x="20" y="1"/>
                  </a:cubicBezTo>
                </a:path>
              </a:pathLst>
            </a:custGeom>
            <a:solidFill>
              <a:srgbClr val="0099FF"/>
            </a:solidFill>
            <a:ln w="6350" cap="flat" cmpd="sng">
              <a:solidFill>
                <a:srgbClr val="60606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ru-RU" dirty="0"/>
            </a:p>
          </p:txBody>
        </p:sp>
        <p:sp>
          <p:nvSpPr>
            <p:cNvPr id="508" name="Freeform 600"/>
            <p:cNvSpPr>
              <a:spLocks/>
            </p:cNvSpPr>
            <p:nvPr/>
          </p:nvSpPr>
          <p:spPr bwMode="auto">
            <a:xfrm>
              <a:off x="3355976" y="1652687"/>
              <a:ext cx="600075" cy="339725"/>
            </a:xfrm>
            <a:custGeom>
              <a:avLst/>
              <a:gdLst>
                <a:gd name="T0" fmla="*/ 1963641983 w 67"/>
                <a:gd name="T1" fmla="*/ 93506199 h 34"/>
                <a:gd name="T2" fmla="*/ 1865025416 w 67"/>
                <a:gd name="T3" fmla="*/ 480165987 h 34"/>
                <a:gd name="T4" fmla="*/ 1731684404 w 67"/>
                <a:gd name="T5" fmla="*/ 386659788 h 34"/>
                <a:gd name="T6" fmla="*/ 1534451964 w 67"/>
                <a:gd name="T7" fmla="*/ 588539017 h 34"/>
                <a:gd name="T8" fmla="*/ 1238997167 w 67"/>
                <a:gd name="T9" fmla="*/ 295454556 h 34"/>
                <a:gd name="T10" fmla="*/ 1238997167 w 67"/>
                <a:gd name="T11" fmla="*/ 295454556 h 34"/>
                <a:gd name="T12" fmla="*/ 1238997167 w 67"/>
                <a:gd name="T13" fmla="*/ 386659788 h 34"/>
                <a:gd name="T14" fmla="*/ 1013006911 w 67"/>
                <a:gd name="T15" fmla="*/ 386659788 h 34"/>
                <a:gd name="T16" fmla="*/ 1013006911 w 67"/>
                <a:gd name="T17" fmla="*/ 386659788 h 34"/>
                <a:gd name="T18" fmla="*/ 815968064 w 67"/>
                <a:gd name="T19" fmla="*/ 682114306 h 34"/>
                <a:gd name="T20" fmla="*/ 782141476 w 67"/>
                <a:gd name="T21" fmla="*/ 884428201 h 34"/>
                <a:gd name="T22" fmla="*/ 718449621 w 67"/>
                <a:gd name="T23" fmla="*/ 775995552 h 34"/>
                <a:gd name="T24" fmla="*/ 620032559 w 67"/>
                <a:gd name="T25" fmla="*/ 977934399 h 34"/>
                <a:gd name="T26" fmla="*/ 556375148 w 67"/>
                <a:gd name="T27" fmla="*/ 884428201 h 34"/>
                <a:gd name="T28" fmla="*/ 556375148 w 67"/>
                <a:gd name="T29" fmla="*/ 884428201 h 34"/>
                <a:gd name="T30" fmla="*/ 556375148 w 67"/>
                <a:gd name="T31" fmla="*/ 1177511429 h 34"/>
                <a:gd name="T32" fmla="*/ 556375148 w 67"/>
                <a:gd name="T33" fmla="*/ 1177511429 h 34"/>
                <a:gd name="T34" fmla="*/ 590201730 w 67"/>
                <a:gd name="T35" fmla="*/ 1271026861 h 34"/>
                <a:gd name="T36" fmla="*/ 492682204 w 67"/>
                <a:gd name="T37" fmla="*/ 1271026861 h 34"/>
                <a:gd name="T38" fmla="*/ 556375148 w 67"/>
                <a:gd name="T39" fmla="*/ 1566471950 h 34"/>
                <a:gd name="T40" fmla="*/ 457758417 w 67"/>
                <a:gd name="T41" fmla="*/ 1458109620 h 34"/>
                <a:gd name="T42" fmla="*/ 457758417 w 67"/>
                <a:gd name="T43" fmla="*/ 1458109620 h 34"/>
                <a:gd name="T44" fmla="*/ 422833542 w 67"/>
                <a:gd name="T45" fmla="*/ 1458109620 h 34"/>
                <a:gd name="T46" fmla="*/ 422833542 w 67"/>
                <a:gd name="T47" fmla="*/ 1458109620 h 34"/>
                <a:gd name="T48" fmla="*/ 422833542 w 67"/>
                <a:gd name="T49" fmla="*/ 1751192847 h 34"/>
                <a:gd name="T50" fmla="*/ 359336329 w 67"/>
                <a:gd name="T51" fmla="*/ 1751192847 h 34"/>
                <a:gd name="T52" fmla="*/ 295649467 w 67"/>
                <a:gd name="T53" fmla="*/ 2046647170 h 34"/>
                <a:gd name="T54" fmla="*/ 197032737 w 67"/>
                <a:gd name="T55" fmla="*/ 1953131694 h 34"/>
                <a:gd name="T56" fmla="*/ 0 w 67"/>
                <a:gd name="T57" fmla="*/ 2147483647 h 34"/>
                <a:gd name="T58" fmla="*/ 162108916 w 67"/>
                <a:gd name="T59" fmla="*/ 2147483647 h 34"/>
                <a:gd name="T60" fmla="*/ 63691889 w 67"/>
                <a:gd name="T61" fmla="*/ 2147483647 h 34"/>
                <a:gd name="T62" fmla="*/ 0 w 67"/>
                <a:gd name="T63" fmla="*/ 2147483647 h 34"/>
                <a:gd name="T64" fmla="*/ 98616759 w 67"/>
                <a:gd name="T65" fmla="*/ 2147483647 h 34"/>
                <a:gd name="T66" fmla="*/ 133346073 w 67"/>
                <a:gd name="T67" fmla="*/ 2147483647 h 34"/>
                <a:gd name="T68" fmla="*/ 295649467 w 67"/>
                <a:gd name="T69" fmla="*/ 2147483647 h 34"/>
                <a:gd name="T70" fmla="*/ 324383064 w 67"/>
                <a:gd name="T71" fmla="*/ 2147483647 h 34"/>
                <a:gd name="T72" fmla="*/ 422833542 w 67"/>
                <a:gd name="T73" fmla="*/ 2147483647 h 34"/>
                <a:gd name="T74" fmla="*/ 394071556 w 67"/>
                <a:gd name="T75" fmla="*/ 2147483647 h 34"/>
                <a:gd name="T76" fmla="*/ 492682204 w 67"/>
                <a:gd name="T77" fmla="*/ 2147483647 h 34"/>
                <a:gd name="T78" fmla="*/ 521415801 w 67"/>
                <a:gd name="T79" fmla="*/ 2147483647 h 34"/>
                <a:gd name="T80" fmla="*/ 521415801 w 67"/>
                <a:gd name="T81" fmla="*/ 2147483647 h 34"/>
                <a:gd name="T82" fmla="*/ 590201730 w 67"/>
                <a:gd name="T83" fmla="*/ 2147483647 h 34"/>
                <a:gd name="T84" fmla="*/ 718449621 w 67"/>
                <a:gd name="T85" fmla="*/ 2046647170 h 34"/>
                <a:gd name="T86" fmla="*/ 782141476 w 67"/>
                <a:gd name="T87" fmla="*/ 2147483647 h 34"/>
                <a:gd name="T88" fmla="*/ 815968064 w 67"/>
                <a:gd name="T89" fmla="*/ 2046647170 h 34"/>
                <a:gd name="T90" fmla="*/ 978271492 w 67"/>
                <a:gd name="T91" fmla="*/ 1953131694 h 34"/>
                <a:gd name="T92" fmla="*/ 1047960148 w 67"/>
                <a:gd name="T93" fmla="*/ 1751192847 h 34"/>
                <a:gd name="T94" fmla="*/ 1470959778 w 67"/>
                <a:gd name="T95" fmla="*/ 1364592683 h 34"/>
                <a:gd name="T96" fmla="*/ 1470959778 w 67"/>
                <a:gd name="T97" fmla="*/ 1364592683 h 34"/>
                <a:gd name="T98" fmla="*/ 1830101466 w 67"/>
                <a:gd name="T99" fmla="*/ 1364592683 h 34"/>
                <a:gd name="T100" fmla="*/ 1830101466 w 67"/>
                <a:gd name="T101" fmla="*/ 1364592683 h 34"/>
                <a:gd name="T102" fmla="*/ 2147483647 w 67"/>
                <a:gd name="T103" fmla="*/ 480165987 h 34"/>
                <a:gd name="T104" fmla="*/ 1963641983 w 67"/>
                <a:gd name="T105" fmla="*/ 93506199 h 34"/>
                <a:gd name="T106" fmla="*/ 1963641983 w 67"/>
                <a:gd name="T107" fmla="*/ 93506199 h 34"/>
                <a:gd name="T108" fmla="*/ 1963641983 w 67"/>
                <a:gd name="T109" fmla="*/ 93506199 h 34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0" t="0" r="r" b="b"/>
              <a:pathLst>
                <a:path w="67" h="34">
                  <a:moveTo>
                    <a:pt x="60" y="1"/>
                  </a:moveTo>
                  <a:cubicBezTo>
                    <a:pt x="58" y="2"/>
                    <a:pt x="58" y="4"/>
                    <a:pt x="57" y="5"/>
                  </a:cubicBezTo>
                  <a:cubicBezTo>
                    <a:pt x="56" y="5"/>
                    <a:pt x="54" y="4"/>
                    <a:pt x="53" y="4"/>
                  </a:cubicBezTo>
                  <a:cubicBezTo>
                    <a:pt x="51" y="4"/>
                    <a:pt x="49" y="6"/>
                    <a:pt x="47" y="6"/>
                  </a:cubicBezTo>
                  <a:cubicBezTo>
                    <a:pt x="44" y="6"/>
                    <a:pt x="42" y="3"/>
                    <a:pt x="38" y="3"/>
                  </a:cubicBezTo>
                  <a:lnTo>
                    <a:pt x="38" y="4"/>
                  </a:lnTo>
                  <a:lnTo>
                    <a:pt x="31" y="4"/>
                  </a:lnTo>
                  <a:cubicBezTo>
                    <a:pt x="29" y="6"/>
                    <a:pt x="27" y="7"/>
                    <a:pt x="25" y="7"/>
                  </a:cubicBezTo>
                  <a:cubicBezTo>
                    <a:pt x="25" y="8"/>
                    <a:pt x="25" y="9"/>
                    <a:pt x="24" y="9"/>
                  </a:cubicBezTo>
                  <a:cubicBezTo>
                    <a:pt x="23" y="9"/>
                    <a:pt x="22" y="8"/>
                    <a:pt x="22" y="8"/>
                  </a:cubicBezTo>
                  <a:cubicBezTo>
                    <a:pt x="21" y="9"/>
                    <a:pt x="20" y="10"/>
                    <a:pt x="19" y="10"/>
                  </a:cubicBezTo>
                  <a:cubicBezTo>
                    <a:pt x="19" y="9"/>
                    <a:pt x="18" y="9"/>
                    <a:pt x="17" y="9"/>
                  </a:cubicBezTo>
                  <a:lnTo>
                    <a:pt x="17" y="12"/>
                  </a:lnTo>
                  <a:cubicBezTo>
                    <a:pt x="17" y="12"/>
                    <a:pt x="18" y="12"/>
                    <a:pt x="18" y="13"/>
                  </a:cubicBezTo>
                  <a:cubicBezTo>
                    <a:pt x="17" y="13"/>
                    <a:pt x="16" y="13"/>
                    <a:pt x="15" y="13"/>
                  </a:cubicBezTo>
                  <a:cubicBezTo>
                    <a:pt x="16" y="14"/>
                    <a:pt x="16" y="15"/>
                    <a:pt x="17" y="16"/>
                  </a:cubicBezTo>
                  <a:cubicBezTo>
                    <a:pt x="16" y="16"/>
                    <a:pt x="15" y="15"/>
                    <a:pt x="14" y="15"/>
                  </a:cubicBezTo>
                  <a:lnTo>
                    <a:pt x="13" y="15"/>
                  </a:lnTo>
                  <a:cubicBezTo>
                    <a:pt x="13" y="16"/>
                    <a:pt x="13" y="17"/>
                    <a:pt x="13" y="18"/>
                  </a:cubicBezTo>
                  <a:cubicBezTo>
                    <a:pt x="12" y="18"/>
                    <a:pt x="11" y="18"/>
                    <a:pt x="11" y="18"/>
                  </a:cubicBezTo>
                  <a:cubicBezTo>
                    <a:pt x="10" y="18"/>
                    <a:pt x="10" y="20"/>
                    <a:pt x="9" y="21"/>
                  </a:cubicBezTo>
                  <a:cubicBezTo>
                    <a:pt x="8" y="21"/>
                    <a:pt x="7" y="20"/>
                    <a:pt x="6" y="20"/>
                  </a:cubicBezTo>
                  <a:cubicBezTo>
                    <a:pt x="4" y="20"/>
                    <a:pt x="0" y="21"/>
                    <a:pt x="0" y="23"/>
                  </a:cubicBezTo>
                  <a:cubicBezTo>
                    <a:pt x="0" y="24"/>
                    <a:pt x="4" y="26"/>
                    <a:pt x="5" y="26"/>
                  </a:cubicBezTo>
                  <a:cubicBezTo>
                    <a:pt x="4" y="26"/>
                    <a:pt x="2" y="26"/>
                    <a:pt x="2" y="26"/>
                  </a:cubicBezTo>
                  <a:cubicBezTo>
                    <a:pt x="2" y="26"/>
                    <a:pt x="0" y="26"/>
                    <a:pt x="0" y="27"/>
                  </a:cubicBezTo>
                  <a:cubicBezTo>
                    <a:pt x="0" y="29"/>
                    <a:pt x="2" y="28"/>
                    <a:pt x="3" y="29"/>
                  </a:cubicBezTo>
                  <a:cubicBezTo>
                    <a:pt x="4" y="30"/>
                    <a:pt x="4" y="31"/>
                    <a:pt x="4" y="32"/>
                  </a:cubicBezTo>
                  <a:cubicBezTo>
                    <a:pt x="5" y="33"/>
                    <a:pt x="8" y="34"/>
                    <a:pt x="9" y="34"/>
                  </a:cubicBezTo>
                  <a:cubicBezTo>
                    <a:pt x="11" y="34"/>
                    <a:pt x="10" y="31"/>
                    <a:pt x="10" y="30"/>
                  </a:cubicBezTo>
                  <a:cubicBezTo>
                    <a:pt x="12" y="30"/>
                    <a:pt x="12" y="31"/>
                    <a:pt x="13" y="31"/>
                  </a:cubicBezTo>
                  <a:cubicBezTo>
                    <a:pt x="13" y="29"/>
                    <a:pt x="12" y="28"/>
                    <a:pt x="12" y="27"/>
                  </a:cubicBezTo>
                  <a:cubicBezTo>
                    <a:pt x="13" y="28"/>
                    <a:pt x="14" y="29"/>
                    <a:pt x="15" y="29"/>
                  </a:cubicBezTo>
                  <a:cubicBezTo>
                    <a:pt x="16" y="29"/>
                    <a:pt x="16" y="28"/>
                    <a:pt x="16" y="27"/>
                  </a:cubicBezTo>
                  <a:cubicBezTo>
                    <a:pt x="16" y="26"/>
                    <a:pt x="15" y="26"/>
                    <a:pt x="16" y="25"/>
                  </a:cubicBezTo>
                  <a:cubicBezTo>
                    <a:pt x="17" y="25"/>
                    <a:pt x="17" y="26"/>
                    <a:pt x="18" y="26"/>
                  </a:cubicBezTo>
                  <a:cubicBezTo>
                    <a:pt x="19" y="26"/>
                    <a:pt x="21" y="22"/>
                    <a:pt x="22" y="21"/>
                  </a:cubicBezTo>
                  <a:cubicBezTo>
                    <a:pt x="22" y="22"/>
                    <a:pt x="23" y="23"/>
                    <a:pt x="24" y="23"/>
                  </a:cubicBezTo>
                  <a:cubicBezTo>
                    <a:pt x="25" y="23"/>
                    <a:pt x="25" y="21"/>
                    <a:pt x="25" y="21"/>
                  </a:cubicBezTo>
                  <a:cubicBezTo>
                    <a:pt x="26" y="21"/>
                    <a:pt x="29" y="21"/>
                    <a:pt x="30" y="20"/>
                  </a:cubicBezTo>
                  <a:cubicBezTo>
                    <a:pt x="31" y="20"/>
                    <a:pt x="31" y="18"/>
                    <a:pt x="32" y="18"/>
                  </a:cubicBezTo>
                  <a:cubicBezTo>
                    <a:pt x="37" y="16"/>
                    <a:pt x="39" y="16"/>
                    <a:pt x="45" y="14"/>
                  </a:cubicBezTo>
                  <a:lnTo>
                    <a:pt x="56" y="14"/>
                  </a:lnTo>
                  <a:cubicBezTo>
                    <a:pt x="61" y="13"/>
                    <a:pt x="67" y="12"/>
                    <a:pt x="67" y="5"/>
                  </a:cubicBezTo>
                  <a:cubicBezTo>
                    <a:pt x="67" y="1"/>
                    <a:pt x="60" y="0"/>
                    <a:pt x="60" y="1"/>
                  </a:cubicBezTo>
                </a:path>
              </a:pathLst>
            </a:custGeom>
            <a:solidFill>
              <a:srgbClr val="0099FF"/>
            </a:solidFill>
            <a:ln w="6350" cap="flat" cmpd="sng">
              <a:solidFill>
                <a:srgbClr val="60606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ru-RU" dirty="0"/>
            </a:p>
          </p:txBody>
        </p:sp>
        <p:sp>
          <p:nvSpPr>
            <p:cNvPr id="509" name="Freeform 601"/>
            <p:cNvSpPr>
              <a:spLocks/>
            </p:cNvSpPr>
            <p:nvPr/>
          </p:nvSpPr>
          <p:spPr bwMode="auto">
            <a:xfrm>
              <a:off x="1081088" y="2459137"/>
              <a:ext cx="268288" cy="466725"/>
            </a:xfrm>
            <a:custGeom>
              <a:avLst/>
              <a:gdLst>
                <a:gd name="T0" fmla="*/ 902711787 w 30"/>
                <a:gd name="T1" fmla="*/ 89203672 h 47"/>
                <a:gd name="T2" fmla="*/ 708978683 w 30"/>
                <a:gd name="T3" fmla="*/ 89203672 h 47"/>
                <a:gd name="T4" fmla="*/ 708978683 w 30"/>
                <a:gd name="T5" fmla="*/ 89203672 h 47"/>
                <a:gd name="T6" fmla="*/ 548733987 w 30"/>
                <a:gd name="T7" fmla="*/ 557997438 h 47"/>
                <a:gd name="T8" fmla="*/ 485744481 w 30"/>
                <a:gd name="T9" fmla="*/ 923749514 h 47"/>
                <a:gd name="T10" fmla="*/ 319559064 w 30"/>
                <a:gd name="T11" fmla="*/ 1012589014 h 47"/>
                <a:gd name="T12" fmla="*/ 319559064 w 30"/>
                <a:gd name="T13" fmla="*/ 1467544762 h 47"/>
                <a:gd name="T14" fmla="*/ 194789445 w 30"/>
                <a:gd name="T15" fmla="*/ 1554113569 h 47"/>
                <a:gd name="T16" fmla="*/ 97408400 w 30"/>
                <a:gd name="T17" fmla="*/ 2147483647 h 47"/>
                <a:gd name="T18" fmla="*/ 0 w 30"/>
                <a:gd name="T19" fmla="*/ 2147483647 h 47"/>
                <a:gd name="T20" fmla="*/ 97408400 w 30"/>
                <a:gd name="T21" fmla="*/ 2147483647 h 47"/>
                <a:gd name="T22" fmla="*/ 34578008 w 30"/>
                <a:gd name="T23" fmla="*/ 2147483647 h 47"/>
                <a:gd name="T24" fmla="*/ 194789445 w 30"/>
                <a:gd name="T25" fmla="*/ 2147483647 h 47"/>
                <a:gd name="T26" fmla="*/ 257619837 w 30"/>
                <a:gd name="T27" fmla="*/ 2147483647 h 47"/>
                <a:gd name="T28" fmla="*/ 291114150 w 30"/>
                <a:gd name="T29" fmla="*/ 2147483647 h 47"/>
                <a:gd name="T30" fmla="*/ 353944542 w 30"/>
                <a:gd name="T31" fmla="*/ 2147483647 h 47"/>
                <a:gd name="T32" fmla="*/ 577019629 w 30"/>
                <a:gd name="T33" fmla="*/ 2147483647 h 47"/>
                <a:gd name="T34" fmla="*/ 577019629 w 30"/>
                <a:gd name="T35" fmla="*/ 2147483647 h 47"/>
                <a:gd name="T36" fmla="*/ 577019629 w 30"/>
                <a:gd name="T37" fmla="*/ 2147483647 h 47"/>
                <a:gd name="T38" fmla="*/ 674400866 w 30"/>
                <a:gd name="T39" fmla="*/ 2147483647 h 47"/>
                <a:gd name="T40" fmla="*/ 674400866 w 30"/>
                <a:gd name="T41" fmla="*/ 2147483647 h 47"/>
                <a:gd name="T42" fmla="*/ 902711787 w 30"/>
                <a:gd name="T43" fmla="*/ 2147483647 h 47"/>
                <a:gd name="T44" fmla="*/ 833743287 w 30"/>
                <a:gd name="T45" fmla="*/ 1833295350 h 47"/>
                <a:gd name="T46" fmla="*/ 930964362 w 30"/>
                <a:gd name="T47" fmla="*/ 1554113569 h 47"/>
                <a:gd name="T48" fmla="*/ 930964362 w 30"/>
                <a:gd name="T49" fmla="*/ 1289135654 h 47"/>
                <a:gd name="T50" fmla="*/ 965543255 w 30"/>
                <a:gd name="T51" fmla="*/ 820341888 h 47"/>
                <a:gd name="T52" fmla="*/ 902711787 w 30"/>
                <a:gd name="T53" fmla="*/ 278817340 h 47"/>
                <a:gd name="T54" fmla="*/ 902711787 w 30"/>
                <a:gd name="T55" fmla="*/ 0 h 47"/>
                <a:gd name="T56" fmla="*/ 902711787 w 30"/>
                <a:gd name="T57" fmla="*/ 0 h 47"/>
                <a:gd name="T58" fmla="*/ 902711787 w 30"/>
                <a:gd name="T59" fmla="*/ 89203672 h 47"/>
                <a:gd name="T60" fmla="*/ 902711787 w 30"/>
                <a:gd name="T61" fmla="*/ 89203672 h 47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</a:gdLst>
              <a:ahLst/>
              <a:cxnLst>
                <a:cxn ang="T62">
                  <a:pos x="T0" y="T1"/>
                </a:cxn>
                <a:cxn ang="T63">
                  <a:pos x="T2" y="T3"/>
                </a:cxn>
                <a:cxn ang="T64">
                  <a:pos x="T4" y="T5"/>
                </a:cxn>
                <a:cxn ang="T65">
                  <a:pos x="T6" y="T7"/>
                </a:cxn>
                <a:cxn ang="T66">
                  <a:pos x="T8" y="T9"/>
                </a:cxn>
                <a:cxn ang="T67">
                  <a:pos x="T10" y="T11"/>
                </a:cxn>
                <a:cxn ang="T68">
                  <a:pos x="T12" y="T13"/>
                </a:cxn>
                <a:cxn ang="T69">
                  <a:pos x="T14" y="T15"/>
                </a:cxn>
                <a:cxn ang="T70">
                  <a:pos x="T16" y="T17"/>
                </a:cxn>
                <a:cxn ang="T71">
                  <a:pos x="T18" y="T19"/>
                </a:cxn>
                <a:cxn ang="T72">
                  <a:pos x="T20" y="T21"/>
                </a:cxn>
                <a:cxn ang="T73">
                  <a:pos x="T22" y="T23"/>
                </a:cxn>
                <a:cxn ang="T74">
                  <a:pos x="T24" y="T25"/>
                </a:cxn>
                <a:cxn ang="T75">
                  <a:pos x="T26" y="T27"/>
                </a:cxn>
                <a:cxn ang="T76">
                  <a:pos x="T28" y="T29"/>
                </a:cxn>
                <a:cxn ang="T77">
                  <a:pos x="T30" y="T31"/>
                </a:cxn>
                <a:cxn ang="T78">
                  <a:pos x="T32" y="T33"/>
                </a:cxn>
                <a:cxn ang="T79">
                  <a:pos x="T34" y="T35"/>
                </a:cxn>
                <a:cxn ang="T80">
                  <a:pos x="T36" y="T37"/>
                </a:cxn>
                <a:cxn ang="T81">
                  <a:pos x="T38" y="T39"/>
                </a:cxn>
                <a:cxn ang="T82">
                  <a:pos x="T40" y="T41"/>
                </a:cxn>
                <a:cxn ang="T83">
                  <a:pos x="T42" y="T43"/>
                </a:cxn>
                <a:cxn ang="T84">
                  <a:pos x="T44" y="T45"/>
                </a:cxn>
                <a:cxn ang="T85">
                  <a:pos x="T46" y="T47"/>
                </a:cxn>
                <a:cxn ang="T86">
                  <a:pos x="T48" y="T49"/>
                </a:cxn>
                <a:cxn ang="T87">
                  <a:pos x="T50" y="T51"/>
                </a:cxn>
                <a:cxn ang="T88">
                  <a:pos x="T52" y="T53"/>
                </a:cxn>
                <a:cxn ang="T89">
                  <a:pos x="T54" y="T55"/>
                </a:cxn>
                <a:cxn ang="T90">
                  <a:pos x="T56" y="T57"/>
                </a:cxn>
                <a:cxn ang="T91">
                  <a:pos x="T58" y="T59"/>
                </a:cxn>
                <a:cxn ang="T92">
                  <a:pos x="T60" y="T61"/>
                </a:cxn>
              </a:cxnLst>
              <a:rect l="0" t="0" r="r" b="b"/>
              <a:pathLst>
                <a:path w="30" h="47">
                  <a:moveTo>
                    <a:pt x="28" y="1"/>
                  </a:moveTo>
                  <a:lnTo>
                    <a:pt x="22" y="1"/>
                  </a:lnTo>
                  <a:cubicBezTo>
                    <a:pt x="21" y="4"/>
                    <a:pt x="18" y="4"/>
                    <a:pt x="17" y="6"/>
                  </a:cubicBezTo>
                  <a:cubicBezTo>
                    <a:pt x="16" y="7"/>
                    <a:pt x="16" y="9"/>
                    <a:pt x="15" y="10"/>
                  </a:cubicBezTo>
                  <a:cubicBezTo>
                    <a:pt x="14" y="11"/>
                    <a:pt x="11" y="10"/>
                    <a:pt x="10" y="11"/>
                  </a:cubicBezTo>
                  <a:cubicBezTo>
                    <a:pt x="8" y="12"/>
                    <a:pt x="10" y="14"/>
                    <a:pt x="10" y="16"/>
                  </a:cubicBezTo>
                  <a:cubicBezTo>
                    <a:pt x="10" y="16"/>
                    <a:pt x="6" y="17"/>
                    <a:pt x="6" y="17"/>
                  </a:cubicBezTo>
                  <a:cubicBezTo>
                    <a:pt x="4" y="19"/>
                    <a:pt x="4" y="23"/>
                    <a:pt x="3" y="25"/>
                  </a:cubicBezTo>
                  <a:cubicBezTo>
                    <a:pt x="2" y="27"/>
                    <a:pt x="0" y="27"/>
                    <a:pt x="0" y="29"/>
                  </a:cubicBezTo>
                  <a:cubicBezTo>
                    <a:pt x="0" y="32"/>
                    <a:pt x="3" y="32"/>
                    <a:pt x="3" y="34"/>
                  </a:cubicBezTo>
                  <a:cubicBezTo>
                    <a:pt x="3" y="36"/>
                    <a:pt x="1" y="36"/>
                    <a:pt x="1" y="38"/>
                  </a:cubicBezTo>
                  <a:cubicBezTo>
                    <a:pt x="1" y="39"/>
                    <a:pt x="6" y="40"/>
                    <a:pt x="6" y="41"/>
                  </a:cubicBezTo>
                  <a:cubicBezTo>
                    <a:pt x="6" y="43"/>
                    <a:pt x="6" y="46"/>
                    <a:pt x="8" y="46"/>
                  </a:cubicBezTo>
                  <a:cubicBezTo>
                    <a:pt x="9" y="46"/>
                    <a:pt x="9" y="45"/>
                    <a:pt x="9" y="45"/>
                  </a:cubicBezTo>
                  <a:cubicBezTo>
                    <a:pt x="10" y="45"/>
                    <a:pt x="11" y="47"/>
                    <a:pt x="11" y="47"/>
                  </a:cubicBezTo>
                  <a:cubicBezTo>
                    <a:pt x="13" y="47"/>
                    <a:pt x="18" y="43"/>
                    <a:pt x="18" y="42"/>
                  </a:cubicBezTo>
                  <a:cubicBezTo>
                    <a:pt x="18" y="41"/>
                    <a:pt x="18" y="40"/>
                    <a:pt x="18" y="40"/>
                  </a:cubicBezTo>
                  <a:cubicBezTo>
                    <a:pt x="18" y="39"/>
                    <a:pt x="18" y="37"/>
                    <a:pt x="18" y="35"/>
                  </a:cubicBezTo>
                  <a:cubicBezTo>
                    <a:pt x="19" y="35"/>
                    <a:pt x="20" y="35"/>
                    <a:pt x="21" y="35"/>
                  </a:cubicBezTo>
                  <a:cubicBezTo>
                    <a:pt x="21" y="34"/>
                    <a:pt x="21" y="33"/>
                    <a:pt x="21" y="33"/>
                  </a:cubicBezTo>
                  <a:cubicBezTo>
                    <a:pt x="21" y="30"/>
                    <a:pt x="28" y="27"/>
                    <a:pt x="28" y="24"/>
                  </a:cubicBezTo>
                  <a:cubicBezTo>
                    <a:pt x="28" y="22"/>
                    <a:pt x="26" y="22"/>
                    <a:pt x="26" y="20"/>
                  </a:cubicBezTo>
                  <a:cubicBezTo>
                    <a:pt x="26" y="17"/>
                    <a:pt x="27" y="17"/>
                    <a:pt x="29" y="17"/>
                  </a:cubicBezTo>
                  <a:cubicBezTo>
                    <a:pt x="29" y="16"/>
                    <a:pt x="29" y="15"/>
                    <a:pt x="29" y="14"/>
                  </a:cubicBezTo>
                  <a:cubicBezTo>
                    <a:pt x="29" y="12"/>
                    <a:pt x="30" y="11"/>
                    <a:pt x="30" y="9"/>
                  </a:cubicBezTo>
                  <a:cubicBezTo>
                    <a:pt x="30" y="6"/>
                    <a:pt x="28" y="6"/>
                    <a:pt x="28" y="3"/>
                  </a:cubicBezTo>
                  <a:cubicBezTo>
                    <a:pt x="28" y="1"/>
                    <a:pt x="28" y="1"/>
                    <a:pt x="28" y="0"/>
                  </a:cubicBezTo>
                  <a:lnTo>
                    <a:pt x="28" y="1"/>
                  </a:lnTo>
                </a:path>
              </a:pathLst>
            </a:custGeom>
            <a:solidFill>
              <a:srgbClr val="0099FF"/>
            </a:solidFill>
            <a:ln w="6350" cap="flat" cmpd="sng">
              <a:solidFill>
                <a:srgbClr val="60606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ru-RU" dirty="0"/>
            </a:p>
          </p:txBody>
        </p:sp>
        <p:sp>
          <p:nvSpPr>
            <p:cNvPr id="510" name="Freeform 602"/>
            <p:cNvSpPr>
              <a:spLocks/>
            </p:cNvSpPr>
            <p:nvPr/>
          </p:nvSpPr>
          <p:spPr bwMode="auto">
            <a:xfrm>
              <a:off x="1268413" y="2606774"/>
              <a:ext cx="377825" cy="319087"/>
            </a:xfrm>
            <a:custGeom>
              <a:avLst/>
              <a:gdLst>
                <a:gd name="T0" fmla="*/ 1367234594 w 42"/>
                <a:gd name="T1" fmla="*/ 2147483647 h 32"/>
                <a:gd name="T2" fmla="*/ 1367234594 w 42"/>
                <a:gd name="T3" fmla="*/ 2147483647 h 32"/>
                <a:gd name="T4" fmla="*/ 1265151350 w 42"/>
                <a:gd name="T5" fmla="*/ 2147483647 h 32"/>
                <a:gd name="T6" fmla="*/ 1294985818 w 42"/>
                <a:gd name="T7" fmla="*/ 1810030847 h 32"/>
                <a:gd name="T8" fmla="*/ 1192936642 w 42"/>
                <a:gd name="T9" fmla="*/ 1340141533 h 32"/>
                <a:gd name="T10" fmla="*/ 1090859593 w 42"/>
                <a:gd name="T11" fmla="*/ 867611908 h 32"/>
                <a:gd name="T12" fmla="*/ 1060101130 w 42"/>
                <a:gd name="T13" fmla="*/ 867611908 h 32"/>
                <a:gd name="T14" fmla="*/ 885605180 w 42"/>
                <a:gd name="T15" fmla="*/ 288164115 h 32"/>
                <a:gd name="T16" fmla="*/ 783527070 w 42"/>
                <a:gd name="T17" fmla="*/ 288164115 h 32"/>
                <a:gd name="T18" fmla="*/ 680520920 w 42"/>
                <a:gd name="T19" fmla="*/ 198679888 h 32"/>
                <a:gd name="T20" fmla="*/ 476394502 w 42"/>
                <a:gd name="T21" fmla="*/ 198679888 h 32"/>
                <a:gd name="T22" fmla="*/ 445438046 w 42"/>
                <a:gd name="T23" fmla="*/ 0 h 32"/>
                <a:gd name="T24" fmla="*/ 343353737 w 42"/>
                <a:gd name="T25" fmla="*/ 198679888 h 32"/>
                <a:gd name="T26" fmla="*/ 271111155 w 42"/>
                <a:gd name="T27" fmla="*/ 198679888 h 32"/>
                <a:gd name="T28" fmla="*/ 169061980 w 42"/>
                <a:gd name="T29" fmla="*/ 472588606 h 32"/>
                <a:gd name="T30" fmla="*/ 241276693 w 42"/>
                <a:gd name="T31" fmla="*/ 867611908 h 32"/>
                <a:gd name="T32" fmla="*/ 0 w 42"/>
                <a:gd name="T33" fmla="*/ 1720489129 h 32"/>
                <a:gd name="T34" fmla="*/ 0 w 42"/>
                <a:gd name="T35" fmla="*/ 1916460611 h 32"/>
                <a:gd name="T36" fmla="*/ 102078138 w 42"/>
                <a:gd name="T37" fmla="*/ 2147483647 h 32"/>
                <a:gd name="T38" fmla="*/ 445438046 w 42"/>
                <a:gd name="T39" fmla="*/ 2147483647 h 32"/>
                <a:gd name="T40" fmla="*/ 548608156 w 42"/>
                <a:gd name="T41" fmla="*/ 2147483647 h 32"/>
                <a:gd name="T42" fmla="*/ 819748245 w 42"/>
                <a:gd name="T43" fmla="*/ 2147483647 h 32"/>
                <a:gd name="T44" fmla="*/ 987653295 w 42"/>
                <a:gd name="T45" fmla="*/ 2147483647 h 32"/>
                <a:gd name="T46" fmla="*/ 1060101130 w 42"/>
                <a:gd name="T47" fmla="*/ 2147483647 h 32"/>
                <a:gd name="T48" fmla="*/ 1127079866 w 42"/>
                <a:gd name="T49" fmla="*/ 2147483647 h 32"/>
                <a:gd name="T50" fmla="*/ 1163108340 w 42"/>
                <a:gd name="T51" fmla="*/ 2147483647 h 32"/>
                <a:gd name="T52" fmla="*/ 1367234594 w 42"/>
                <a:gd name="T53" fmla="*/ 2147483647 h 32"/>
                <a:gd name="T54" fmla="*/ 1367234594 w 42"/>
                <a:gd name="T55" fmla="*/ 2147483647 h 32"/>
                <a:gd name="T56" fmla="*/ 1367234594 w 42"/>
                <a:gd name="T57" fmla="*/ 2147483647 h 32"/>
                <a:gd name="T58" fmla="*/ 1367234594 w 42"/>
                <a:gd name="T59" fmla="*/ 2147483647 h 32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</a:gdLst>
              <a:ahLst/>
              <a:cxnLst>
                <a:cxn ang="T60">
                  <a:pos x="T0" y="T1"/>
                </a:cxn>
                <a:cxn ang="T61">
                  <a:pos x="T2" y="T3"/>
                </a:cxn>
                <a:cxn ang="T62">
                  <a:pos x="T4" y="T5"/>
                </a:cxn>
                <a:cxn ang="T63">
                  <a:pos x="T6" y="T7"/>
                </a:cxn>
                <a:cxn ang="T64">
                  <a:pos x="T8" y="T9"/>
                </a:cxn>
                <a:cxn ang="T65">
                  <a:pos x="T10" y="T11"/>
                </a:cxn>
                <a:cxn ang="T66">
                  <a:pos x="T12" y="T13"/>
                </a:cxn>
                <a:cxn ang="T67">
                  <a:pos x="T14" y="T15"/>
                </a:cxn>
                <a:cxn ang="T68">
                  <a:pos x="T16" y="T17"/>
                </a:cxn>
                <a:cxn ang="T69">
                  <a:pos x="T18" y="T19"/>
                </a:cxn>
                <a:cxn ang="T70">
                  <a:pos x="T20" y="T21"/>
                </a:cxn>
                <a:cxn ang="T71">
                  <a:pos x="T22" y="T23"/>
                </a:cxn>
                <a:cxn ang="T72">
                  <a:pos x="T24" y="T25"/>
                </a:cxn>
                <a:cxn ang="T73">
                  <a:pos x="T26" y="T27"/>
                </a:cxn>
                <a:cxn ang="T74">
                  <a:pos x="T28" y="T29"/>
                </a:cxn>
                <a:cxn ang="T75">
                  <a:pos x="T30" y="T31"/>
                </a:cxn>
                <a:cxn ang="T76">
                  <a:pos x="T32" y="T33"/>
                </a:cxn>
                <a:cxn ang="T77">
                  <a:pos x="T34" y="T35"/>
                </a:cxn>
                <a:cxn ang="T78">
                  <a:pos x="T36" y="T37"/>
                </a:cxn>
                <a:cxn ang="T79">
                  <a:pos x="T38" y="T39"/>
                </a:cxn>
                <a:cxn ang="T80">
                  <a:pos x="T40" y="T41"/>
                </a:cxn>
                <a:cxn ang="T81">
                  <a:pos x="T42" y="T43"/>
                </a:cxn>
                <a:cxn ang="T82">
                  <a:pos x="T44" y="T45"/>
                </a:cxn>
                <a:cxn ang="T83">
                  <a:pos x="T46" y="T47"/>
                </a:cxn>
                <a:cxn ang="T84">
                  <a:pos x="T48" y="T49"/>
                </a:cxn>
                <a:cxn ang="T85">
                  <a:pos x="T50" y="T51"/>
                </a:cxn>
                <a:cxn ang="T86">
                  <a:pos x="T52" y="T53"/>
                </a:cxn>
                <a:cxn ang="T87">
                  <a:pos x="T54" y="T55"/>
                </a:cxn>
                <a:cxn ang="T88">
                  <a:pos x="T56" y="T57"/>
                </a:cxn>
                <a:cxn ang="T89">
                  <a:pos x="T58" y="T59"/>
                </a:cxn>
              </a:cxnLst>
              <a:rect l="0" t="0" r="r" b="b"/>
              <a:pathLst>
                <a:path w="42" h="32">
                  <a:moveTo>
                    <a:pt x="40" y="32"/>
                  </a:moveTo>
                  <a:cubicBezTo>
                    <a:pt x="40" y="30"/>
                    <a:pt x="42" y="27"/>
                    <a:pt x="40" y="26"/>
                  </a:cubicBezTo>
                  <a:cubicBezTo>
                    <a:pt x="40" y="25"/>
                    <a:pt x="37" y="25"/>
                    <a:pt x="37" y="24"/>
                  </a:cubicBezTo>
                  <a:cubicBezTo>
                    <a:pt x="37" y="22"/>
                    <a:pt x="38" y="21"/>
                    <a:pt x="38" y="19"/>
                  </a:cubicBezTo>
                  <a:cubicBezTo>
                    <a:pt x="37" y="18"/>
                    <a:pt x="36" y="16"/>
                    <a:pt x="35" y="14"/>
                  </a:cubicBezTo>
                  <a:cubicBezTo>
                    <a:pt x="34" y="12"/>
                    <a:pt x="34" y="9"/>
                    <a:pt x="32" y="9"/>
                  </a:cubicBezTo>
                  <a:cubicBezTo>
                    <a:pt x="31" y="8"/>
                    <a:pt x="32" y="9"/>
                    <a:pt x="31" y="9"/>
                  </a:cubicBezTo>
                  <a:cubicBezTo>
                    <a:pt x="27" y="9"/>
                    <a:pt x="30" y="3"/>
                    <a:pt x="26" y="3"/>
                  </a:cubicBezTo>
                  <a:cubicBezTo>
                    <a:pt x="25" y="3"/>
                    <a:pt x="24" y="3"/>
                    <a:pt x="23" y="3"/>
                  </a:cubicBezTo>
                  <a:cubicBezTo>
                    <a:pt x="22" y="3"/>
                    <a:pt x="21" y="2"/>
                    <a:pt x="20" y="2"/>
                  </a:cubicBezTo>
                  <a:cubicBezTo>
                    <a:pt x="18" y="2"/>
                    <a:pt x="16" y="2"/>
                    <a:pt x="14" y="2"/>
                  </a:cubicBezTo>
                  <a:cubicBezTo>
                    <a:pt x="14" y="2"/>
                    <a:pt x="14" y="0"/>
                    <a:pt x="13" y="0"/>
                  </a:cubicBezTo>
                  <a:cubicBezTo>
                    <a:pt x="11" y="0"/>
                    <a:pt x="11" y="2"/>
                    <a:pt x="10" y="2"/>
                  </a:cubicBezTo>
                  <a:cubicBezTo>
                    <a:pt x="9" y="2"/>
                    <a:pt x="9" y="2"/>
                    <a:pt x="8" y="2"/>
                  </a:cubicBezTo>
                  <a:cubicBezTo>
                    <a:pt x="6" y="2"/>
                    <a:pt x="5" y="2"/>
                    <a:pt x="5" y="5"/>
                  </a:cubicBezTo>
                  <a:cubicBezTo>
                    <a:pt x="5" y="7"/>
                    <a:pt x="7" y="7"/>
                    <a:pt x="7" y="9"/>
                  </a:cubicBezTo>
                  <a:cubicBezTo>
                    <a:pt x="7" y="12"/>
                    <a:pt x="0" y="15"/>
                    <a:pt x="0" y="18"/>
                  </a:cubicBezTo>
                  <a:cubicBezTo>
                    <a:pt x="0" y="18"/>
                    <a:pt x="0" y="19"/>
                    <a:pt x="0" y="20"/>
                  </a:cubicBezTo>
                  <a:cubicBezTo>
                    <a:pt x="1" y="20"/>
                    <a:pt x="1" y="22"/>
                    <a:pt x="3" y="23"/>
                  </a:cubicBezTo>
                  <a:cubicBezTo>
                    <a:pt x="8" y="24"/>
                    <a:pt x="9" y="23"/>
                    <a:pt x="13" y="25"/>
                  </a:cubicBezTo>
                  <a:cubicBezTo>
                    <a:pt x="14" y="25"/>
                    <a:pt x="15" y="27"/>
                    <a:pt x="16" y="27"/>
                  </a:cubicBezTo>
                  <a:cubicBezTo>
                    <a:pt x="19" y="27"/>
                    <a:pt x="22" y="24"/>
                    <a:pt x="24" y="24"/>
                  </a:cubicBezTo>
                  <a:cubicBezTo>
                    <a:pt x="28" y="24"/>
                    <a:pt x="27" y="28"/>
                    <a:pt x="29" y="28"/>
                  </a:cubicBezTo>
                  <a:cubicBezTo>
                    <a:pt x="29" y="28"/>
                    <a:pt x="31" y="27"/>
                    <a:pt x="31" y="27"/>
                  </a:cubicBezTo>
                  <a:cubicBezTo>
                    <a:pt x="31" y="28"/>
                    <a:pt x="32" y="30"/>
                    <a:pt x="33" y="30"/>
                  </a:cubicBezTo>
                  <a:cubicBezTo>
                    <a:pt x="33" y="30"/>
                    <a:pt x="34" y="28"/>
                    <a:pt x="34" y="28"/>
                  </a:cubicBezTo>
                  <a:cubicBezTo>
                    <a:pt x="36" y="28"/>
                    <a:pt x="37" y="31"/>
                    <a:pt x="40" y="31"/>
                  </a:cubicBezTo>
                  <a:lnTo>
                    <a:pt x="40" y="32"/>
                  </a:lnTo>
                </a:path>
              </a:pathLst>
            </a:custGeom>
            <a:solidFill>
              <a:srgbClr val="0099FF"/>
            </a:solidFill>
            <a:ln w="6350" cap="flat" cmpd="sng">
              <a:solidFill>
                <a:srgbClr val="60606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ru-RU" dirty="0"/>
            </a:p>
          </p:txBody>
        </p:sp>
        <p:sp>
          <p:nvSpPr>
            <p:cNvPr id="511" name="Freeform 603"/>
            <p:cNvSpPr>
              <a:spLocks/>
            </p:cNvSpPr>
            <p:nvPr/>
          </p:nvSpPr>
          <p:spPr bwMode="auto">
            <a:xfrm>
              <a:off x="6392863" y="3721199"/>
              <a:ext cx="1146175" cy="874712"/>
            </a:xfrm>
            <a:custGeom>
              <a:avLst/>
              <a:gdLst>
                <a:gd name="T0" fmla="*/ 2147483647 w 128"/>
                <a:gd name="T1" fmla="*/ 2147483647 h 88"/>
                <a:gd name="T2" fmla="*/ 2147483647 w 128"/>
                <a:gd name="T3" fmla="*/ 2147483647 h 88"/>
                <a:gd name="T4" fmla="*/ 2147483647 w 128"/>
                <a:gd name="T5" fmla="*/ 2147483647 h 88"/>
                <a:gd name="T6" fmla="*/ 2147483647 w 128"/>
                <a:gd name="T7" fmla="*/ 2147483647 h 88"/>
                <a:gd name="T8" fmla="*/ 2147483647 w 128"/>
                <a:gd name="T9" fmla="*/ 2147483647 h 88"/>
                <a:gd name="T10" fmla="*/ 2147483647 w 128"/>
                <a:gd name="T11" fmla="*/ 2147483647 h 88"/>
                <a:gd name="T12" fmla="*/ 2147483647 w 128"/>
                <a:gd name="T13" fmla="*/ 2147483647 h 88"/>
                <a:gd name="T14" fmla="*/ 2147483647 w 128"/>
                <a:gd name="T15" fmla="*/ 2147483647 h 88"/>
                <a:gd name="T16" fmla="*/ 2147483647 w 128"/>
                <a:gd name="T17" fmla="*/ 1479027435 h 88"/>
                <a:gd name="T18" fmla="*/ 2147483647 w 128"/>
                <a:gd name="T19" fmla="*/ 2147483647 h 88"/>
                <a:gd name="T20" fmla="*/ 2147483647 w 128"/>
                <a:gd name="T21" fmla="*/ 2147483647 h 88"/>
                <a:gd name="T22" fmla="*/ 2147483647 w 128"/>
                <a:gd name="T23" fmla="*/ 2147483647 h 88"/>
                <a:gd name="T24" fmla="*/ 2147483647 w 128"/>
                <a:gd name="T25" fmla="*/ 1760069243 h 88"/>
                <a:gd name="T26" fmla="*/ 2147483647 w 128"/>
                <a:gd name="T27" fmla="*/ 1197927453 h 88"/>
                <a:gd name="T28" fmla="*/ 2147483647 w 128"/>
                <a:gd name="T29" fmla="*/ 0 h 88"/>
                <a:gd name="T30" fmla="*/ 2147483647 w 128"/>
                <a:gd name="T31" fmla="*/ 458436802 h 88"/>
                <a:gd name="T32" fmla="*/ 2147483647 w 128"/>
                <a:gd name="T33" fmla="*/ 458436802 h 88"/>
                <a:gd name="T34" fmla="*/ 1860877233 w 128"/>
                <a:gd name="T35" fmla="*/ 1672579585 h 88"/>
                <a:gd name="T36" fmla="*/ 1208121359 w 128"/>
                <a:gd name="T37" fmla="*/ 2147483647 h 88"/>
                <a:gd name="T38" fmla="*/ 716336294 w 128"/>
                <a:gd name="T39" fmla="*/ 2147483647 h 88"/>
                <a:gd name="T40" fmla="*/ 98457262 w 128"/>
                <a:gd name="T41" fmla="*/ 2147483647 h 88"/>
                <a:gd name="T42" fmla="*/ 63580420 w 128"/>
                <a:gd name="T43" fmla="*/ 2147483647 h 88"/>
                <a:gd name="T44" fmla="*/ 260335957 w 128"/>
                <a:gd name="T45" fmla="*/ 2147483647 h 88"/>
                <a:gd name="T46" fmla="*/ 520483810 w 128"/>
                <a:gd name="T47" fmla="*/ 2147483647 h 88"/>
                <a:gd name="T48" fmla="*/ 751219210 w 128"/>
                <a:gd name="T49" fmla="*/ 2147483647 h 88"/>
                <a:gd name="T50" fmla="*/ 878215146 w 128"/>
                <a:gd name="T51" fmla="*/ 2147483647 h 88"/>
                <a:gd name="T52" fmla="*/ 913097905 w 128"/>
                <a:gd name="T53" fmla="*/ 2147483647 h 88"/>
                <a:gd name="T54" fmla="*/ 1074975709 w 128"/>
                <a:gd name="T55" fmla="*/ 2147483647 h 88"/>
                <a:gd name="T56" fmla="*/ 1924458736 w 128"/>
                <a:gd name="T57" fmla="*/ 2147483647 h 88"/>
                <a:gd name="T58" fmla="*/ 2147483647 w 128"/>
                <a:gd name="T59" fmla="*/ 2147483647 h 88"/>
                <a:gd name="T60" fmla="*/ 2147483647 w 128"/>
                <a:gd name="T61" fmla="*/ 2147483647 h 88"/>
                <a:gd name="T62" fmla="*/ 2147483647 w 128"/>
                <a:gd name="T63" fmla="*/ 2147483647 h 88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0" t="0" r="r" b="b"/>
              <a:pathLst>
                <a:path w="128" h="88">
                  <a:moveTo>
                    <a:pt x="128" y="72"/>
                  </a:moveTo>
                  <a:cubicBezTo>
                    <a:pt x="123" y="72"/>
                    <a:pt x="123" y="63"/>
                    <a:pt x="118" y="63"/>
                  </a:cubicBezTo>
                  <a:cubicBezTo>
                    <a:pt x="117" y="63"/>
                    <a:pt x="117" y="63"/>
                    <a:pt x="116" y="63"/>
                  </a:cubicBezTo>
                  <a:cubicBezTo>
                    <a:pt x="115" y="63"/>
                    <a:pt x="115" y="61"/>
                    <a:pt x="114" y="60"/>
                  </a:cubicBezTo>
                  <a:cubicBezTo>
                    <a:pt x="111" y="61"/>
                    <a:pt x="110" y="58"/>
                    <a:pt x="110" y="55"/>
                  </a:cubicBezTo>
                  <a:cubicBezTo>
                    <a:pt x="110" y="52"/>
                    <a:pt x="111" y="51"/>
                    <a:pt x="112" y="49"/>
                  </a:cubicBezTo>
                  <a:cubicBezTo>
                    <a:pt x="111" y="49"/>
                    <a:pt x="110" y="48"/>
                    <a:pt x="110" y="47"/>
                  </a:cubicBezTo>
                  <a:cubicBezTo>
                    <a:pt x="110" y="45"/>
                    <a:pt x="114" y="43"/>
                    <a:pt x="114" y="40"/>
                  </a:cubicBezTo>
                  <a:cubicBezTo>
                    <a:pt x="114" y="40"/>
                    <a:pt x="114" y="39"/>
                    <a:pt x="114" y="38"/>
                  </a:cubicBezTo>
                  <a:cubicBezTo>
                    <a:pt x="114" y="35"/>
                    <a:pt x="118" y="35"/>
                    <a:pt x="118" y="33"/>
                  </a:cubicBezTo>
                  <a:cubicBezTo>
                    <a:pt x="118" y="30"/>
                    <a:pt x="114" y="31"/>
                    <a:pt x="114" y="28"/>
                  </a:cubicBezTo>
                  <a:cubicBezTo>
                    <a:pt x="114" y="28"/>
                    <a:pt x="114" y="27"/>
                    <a:pt x="115" y="27"/>
                  </a:cubicBezTo>
                  <a:lnTo>
                    <a:pt x="120" y="27"/>
                  </a:lnTo>
                  <a:cubicBezTo>
                    <a:pt x="122" y="26"/>
                    <a:pt x="124" y="25"/>
                    <a:pt x="124" y="24"/>
                  </a:cubicBezTo>
                  <a:cubicBezTo>
                    <a:pt x="124" y="21"/>
                    <a:pt x="119" y="12"/>
                    <a:pt x="117" y="12"/>
                  </a:cubicBezTo>
                  <a:cubicBezTo>
                    <a:pt x="115" y="12"/>
                    <a:pt x="114" y="15"/>
                    <a:pt x="113" y="16"/>
                  </a:cubicBezTo>
                  <a:cubicBezTo>
                    <a:pt x="112" y="17"/>
                    <a:pt x="110" y="17"/>
                    <a:pt x="109" y="18"/>
                  </a:cubicBezTo>
                  <a:cubicBezTo>
                    <a:pt x="108" y="20"/>
                    <a:pt x="108" y="23"/>
                    <a:pt x="106" y="24"/>
                  </a:cubicBezTo>
                  <a:cubicBezTo>
                    <a:pt x="105" y="25"/>
                    <a:pt x="104" y="25"/>
                    <a:pt x="103" y="27"/>
                  </a:cubicBezTo>
                  <a:cubicBezTo>
                    <a:pt x="102" y="27"/>
                    <a:pt x="102" y="29"/>
                    <a:pt x="100" y="29"/>
                  </a:cubicBezTo>
                  <a:cubicBezTo>
                    <a:pt x="96" y="29"/>
                    <a:pt x="97" y="25"/>
                    <a:pt x="93" y="25"/>
                  </a:cubicBezTo>
                  <a:cubicBezTo>
                    <a:pt x="92" y="25"/>
                    <a:pt x="92" y="27"/>
                    <a:pt x="89" y="27"/>
                  </a:cubicBezTo>
                  <a:cubicBezTo>
                    <a:pt x="88" y="27"/>
                    <a:pt x="86" y="25"/>
                    <a:pt x="86" y="24"/>
                  </a:cubicBezTo>
                  <a:cubicBezTo>
                    <a:pt x="86" y="22"/>
                    <a:pt x="88" y="21"/>
                    <a:pt x="88" y="19"/>
                  </a:cubicBezTo>
                  <a:cubicBezTo>
                    <a:pt x="88" y="18"/>
                    <a:pt x="87" y="17"/>
                    <a:pt x="87" y="16"/>
                  </a:cubicBezTo>
                  <a:cubicBezTo>
                    <a:pt x="87" y="15"/>
                    <a:pt x="89" y="14"/>
                    <a:pt x="89" y="13"/>
                  </a:cubicBezTo>
                  <a:cubicBezTo>
                    <a:pt x="90" y="10"/>
                    <a:pt x="91" y="7"/>
                    <a:pt x="91" y="3"/>
                  </a:cubicBezTo>
                  <a:cubicBezTo>
                    <a:pt x="91" y="1"/>
                    <a:pt x="90" y="0"/>
                    <a:pt x="88" y="0"/>
                  </a:cubicBezTo>
                  <a:cubicBezTo>
                    <a:pt x="83" y="0"/>
                    <a:pt x="82" y="3"/>
                    <a:pt x="79" y="5"/>
                  </a:cubicBezTo>
                  <a:lnTo>
                    <a:pt x="77" y="5"/>
                  </a:lnTo>
                  <a:cubicBezTo>
                    <a:pt x="71" y="8"/>
                    <a:pt x="70" y="12"/>
                    <a:pt x="65" y="16"/>
                  </a:cubicBezTo>
                  <a:cubicBezTo>
                    <a:pt x="63" y="17"/>
                    <a:pt x="59" y="17"/>
                    <a:pt x="57" y="18"/>
                  </a:cubicBezTo>
                  <a:cubicBezTo>
                    <a:pt x="55" y="21"/>
                    <a:pt x="53" y="24"/>
                    <a:pt x="49" y="24"/>
                  </a:cubicBezTo>
                  <a:cubicBezTo>
                    <a:pt x="43" y="24"/>
                    <a:pt x="41" y="27"/>
                    <a:pt x="37" y="27"/>
                  </a:cubicBezTo>
                  <a:cubicBezTo>
                    <a:pt x="33" y="27"/>
                    <a:pt x="32" y="23"/>
                    <a:pt x="29" y="23"/>
                  </a:cubicBezTo>
                  <a:cubicBezTo>
                    <a:pt x="26" y="23"/>
                    <a:pt x="24" y="25"/>
                    <a:pt x="22" y="25"/>
                  </a:cubicBezTo>
                  <a:cubicBezTo>
                    <a:pt x="16" y="25"/>
                    <a:pt x="16" y="25"/>
                    <a:pt x="9" y="25"/>
                  </a:cubicBezTo>
                  <a:cubicBezTo>
                    <a:pt x="6" y="25"/>
                    <a:pt x="4" y="27"/>
                    <a:pt x="3" y="29"/>
                  </a:cubicBezTo>
                  <a:cubicBezTo>
                    <a:pt x="2" y="29"/>
                    <a:pt x="2" y="29"/>
                    <a:pt x="2" y="29"/>
                  </a:cubicBezTo>
                  <a:cubicBezTo>
                    <a:pt x="2" y="29"/>
                    <a:pt x="0" y="32"/>
                    <a:pt x="2" y="33"/>
                  </a:cubicBezTo>
                  <a:cubicBezTo>
                    <a:pt x="5" y="35"/>
                    <a:pt x="4" y="34"/>
                    <a:pt x="6" y="35"/>
                  </a:cubicBezTo>
                  <a:cubicBezTo>
                    <a:pt x="8" y="36"/>
                    <a:pt x="9" y="35"/>
                    <a:pt x="8" y="37"/>
                  </a:cubicBezTo>
                  <a:cubicBezTo>
                    <a:pt x="6" y="39"/>
                    <a:pt x="8" y="42"/>
                    <a:pt x="11" y="39"/>
                  </a:cubicBezTo>
                  <a:cubicBezTo>
                    <a:pt x="14" y="36"/>
                    <a:pt x="15" y="36"/>
                    <a:pt x="16" y="39"/>
                  </a:cubicBezTo>
                  <a:cubicBezTo>
                    <a:pt x="18" y="41"/>
                    <a:pt x="18" y="42"/>
                    <a:pt x="20" y="40"/>
                  </a:cubicBezTo>
                  <a:cubicBezTo>
                    <a:pt x="21" y="39"/>
                    <a:pt x="22" y="40"/>
                    <a:pt x="23" y="42"/>
                  </a:cubicBezTo>
                  <a:cubicBezTo>
                    <a:pt x="25" y="45"/>
                    <a:pt x="25" y="46"/>
                    <a:pt x="25" y="48"/>
                  </a:cubicBezTo>
                  <a:cubicBezTo>
                    <a:pt x="24" y="49"/>
                    <a:pt x="25" y="49"/>
                    <a:pt x="27" y="50"/>
                  </a:cubicBezTo>
                  <a:cubicBezTo>
                    <a:pt x="29" y="51"/>
                    <a:pt x="30" y="52"/>
                    <a:pt x="28" y="53"/>
                  </a:cubicBezTo>
                  <a:cubicBezTo>
                    <a:pt x="26" y="53"/>
                    <a:pt x="26" y="54"/>
                    <a:pt x="28" y="56"/>
                  </a:cubicBezTo>
                  <a:cubicBezTo>
                    <a:pt x="29" y="58"/>
                    <a:pt x="29" y="59"/>
                    <a:pt x="31" y="59"/>
                  </a:cubicBezTo>
                  <a:cubicBezTo>
                    <a:pt x="33" y="60"/>
                    <a:pt x="33" y="63"/>
                    <a:pt x="33" y="63"/>
                  </a:cubicBezTo>
                  <a:cubicBezTo>
                    <a:pt x="38" y="59"/>
                    <a:pt x="42" y="58"/>
                    <a:pt x="44" y="58"/>
                  </a:cubicBezTo>
                  <a:cubicBezTo>
                    <a:pt x="57" y="57"/>
                    <a:pt x="57" y="54"/>
                    <a:pt x="59" y="55"/>
                  </a:cubicBezTo>
                  <a:cubicBezTo>
                    <a:pt x="73" y="56"/>
                    <a:pt x="90" y="82"/>
                    <a:pt x="98" y="85"/>
                  </a:cubicBezTo>
                  <a:cubicBezTo>
                    <a:pt x="103" y="88"/>
                    <a:pt x="107" y="81"/>
                    <a:pt x="112" y="81"/>
                  </a:cubicBezTo>
                  <a:cubicBezTo>
                    <a:pt x="118" y="81"/>
                    <a:pt x="121" y="81"/>
                    <a:pt x="123" y="81"/>
                  </a:cubicBezTo>
                  <a:lnTo>
                    <a:pt x="128" y="72"/>
                  </a:lnTo>
                </a:path>
              </a:pathLst>
            </a:custGeom>
            <a:solidFill>
              <a:srgbClr val="0099FF"/>
            </a:solidFill>
            <a:ln w="6350" cap="flat" cmpd="sng">
              <a:solidFill>
                <a:srgbClr val="60606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ru-RU" dirty="0"/>
            </a:p>
          </p:txBody>
        </p:sp>
        <p:sp>
          <p:nvSpPr>
            <p:cNvPr id="512" name="Freeform 604"/>
            <p:cNvSpPr>
              <a:spLocks/>
            </p:cNvSpPr>
            <p:nvPr/>
          </p:nvSpPr>
          <p:spPr bwMode="auto">
            <a:xfrm>
              <a:off x="2559051" y="3394174"/>
              <a:ext cx="590550" cy="774700"/>
            </a:xfrm>
            <a:custGeom>
              <a:avLst/>
              <a:gdLst>
                <a:gd name="T0" fmla="*/ 1424044712 w 66"/>
                <a:gd name="T1" fmla="*/ 89301297 h 78"/>
                <a:gd name="T2" fmla="*/ 1165236455 w 66"/>
                <a:gd name="T3" fmla="*/ 1469687415 h 78"/>
                <a:gd name="T4" fmla="*/ 1004224670 w 66"/>
                <a:gd name="T5" fmla="*/ 2115048458 h 78"/>
                <a:gd name="T6" fmla="*/ 775069880 w 66"/>
                <a:gd name="T7" fmla="*/ 2147483647 h 78"/>
                <a:gd name="T8" fmla="*/ 844486709 w 66"/>
                <a:gd name="T9" fmla="*/ 2147483647 h 78"/>
                <a:gd name="T10" fmla="*/ 775069880 w 66"/>
                <a:gd name="T11" fmla="*/ 2147483647 h 78"/>
                <a:gd name="T12" fmla="*/ 844486709 w 66"/>
                <a:gd name="T13" fmla="*/ 2147483647 h 78"/>
                <a:gd name="T14" fmla="*/ 648781105 w 66"/>
                <a:gd name="T15" fmla="*/ 2147483647 h 78"/>
                <a:gd name="T16" fmla="*/ 516489529 w 66"/>
                <a:gd name="T17" fmla="*/ 2147483647 h 78"/>
                <a:gd name="T18" fmla="*/ 390166569 w 66"/>
                <a:gd name="T19" fmla="*/ 2147483647 h 78"/>
                <a:gd name="T20" fmla="*/ 258774078 w 66"/>
                <a:gd name="T21" fmla="*/ 2147483647 h 78"/>
                <a:gd name="T22" fmla="*/ 132450042 w 66"/>
                <a:gd name="T23" fmla="*/ 2147483647 h 78"/>
                <a:gd name="T24" fmla="*/ 0 w 66"/>
                <a:gd name="T25" fmla="*/ 2147483647 h 78"/>
                <a:gd name="T26" fmla="*/ 292410189 w 66"/>
                <a:gd name="T27" fmla="*/ 2147483647 h 78"/>
                <a:gd name="T28" fmla="*/ 355471674 w 66"/>
                <a:gd name="T29" fmla="*/ 2147483647 h 78"/>
                <a:gd name="T30" fmla="*/ 614245910 w 66"/>
                <a:gd name="T31" fmla="*/ 2147483647 h 78"/>
                <a:gd name="T32" fmla="*/ 844486709 w 66"/>
                <a:gd name="T33" fmla="*/ 2147483647 h 78"/>
                <a:gd name="T34" fmla="*/ 970622930 w 66"/>
                <a:gd name="T35" fmla="*/ 2147483647 h 78"/>
                <a:gd name="T36" fmla="*/ 1102173696 w 66"/>
                <a:gd name="T37" fmla="*/ 2147483647 h 78"/>
                <a:gd name="T38" fmla="*/ 1458544803 w 66"/>
                <a:gd name="T39" fmla="*/ 2147483647 h 78"/>
                <a:gd name="T40" fmla="*/ 1584868839 w 66"/>
                <a:gd name="T41" fmla="*/ 2147483647 h 78"/>
                <a:gd name="T42" fmla="*/ 1716261178 w 66"/>
                <a:gd name="T43" fmla="*/ 2147483647 h 78"/>
                <a:gd name="T44" fmla="*/ 1716261178 w 66"/>
                <a:gd name="T45" fmla="*/ 2147483647 h 78"/>
                <a:gd name="T46" fmla="*/ 1842555860 w 66"/>
                <a:gd name="T47" fmla="*/ 2147483647 h 78"/>
                <a:gd name="T48" fmla="*/ 1842555860 w 66"/>
                <a:gd name="T49" fmla="*/ 2147483647 h 78"/>
                <a:gd name="T50" fmla="*/ 2072790555 w 66"/>
                <a:gd name="T51" fmla="*/ 2147483647 h 78"/>
                <a:gd name="T52" fmla="*/ 2072790555 w 66"/>
                <a:gd name="T53" fmla="*/ 2147483647 h 78"/>
                <a:gd name="T54" fmla="*/ 2135859193 w 66"/>
                <a:gd name="T55" fmla="*/ 2147483647 h 78"/>
                <a:gd name="T56" fmla="*/ 2072790555 w 66"/>
                <a:gd name="T57" fmla="*/ 2147483647 h 78"/>
                <a:gd name="T58" fmla="*/ 1842555860 w 66"/>
                <a:gd name="T59" fmla="*/ 2147483647 h 78"/>
                <a:gd name="T60" fmla="*/ 1877278870 w 66"/>
                <a:gd name="T61" fmla="*/ 2147483647 h 78"/>
                <a:gd name="T62" fmla="*/ 1877278870 w 66"/>
                <a:gd name="T63" fmla="*/ 2147483647 h 78"/>
                <a:gd name="T64" fmla="*/ 1842555860 w 66"/>
                <a:gd name="T65" fmla="*/ 2147483647 h 78"/>
                <a:gd name="T66" fmla="*/ 1877278870 w 66"/>
                <a:gd name="T67" fmla="*/ 1748852501 h 78"/>
                <a:gd name="T68" fmla="*/ 1779488277 w 66"/>
                <a:gd name="T69" fmla="*/ 1293366208 h 78"/>
                <a:gd name="T70" fmla="*/ 1487112459 w 66"/>
                <a:gd name="T71" fmla="*/ 190228400 h 78"/>
                <a:gd name="T72" fmla="*/ 1424044712 w 66"/>
                <a:gd name="T73" fmla="*/ 0 h 78"/>
                <a:gd name="T74" fmla="*/ 1424044712 w 66"/>
                <a:gd name="T75" fmla="*/ 0 h 78"/>
                <a:gd name="T76" fmla="*/ 1424044712 w 66"/>
                <a:gd name="T77" fmla="*/ 89301297 h 78"/>
                <a:gd name="T78" fmla="*/ 1424044712 w 66"/>
                <a:gd name="T79" fmla="*/ 89301297 h 78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</a:gdLst>
              <a:ahLst/>
              <a:cxnLst>
                <a:cxn ang="T80">
                  <a:pos x="T0" y="T1"/>
                </a:cxn>
                <a:cxn ang="T81">
                  <a:pos x="T2" y="T3"/>
                </a:cxn>
                <a:cxn ang="T82">
                  <a:pos x="T4" y="T5"/>
                </a:cxn>
                <a:cxn ang="T83">
                  <a:pos x="T6" y="T7"/>
                </a:cxn>
                <a:cxn ang="T84">
                  <a:pos x="T8" y="T9"/>
                </a:cxn>
                <a:cxn ang="T85">
                  <a:pos x="T10" y="T11"/>
                </a:cxn>
                <a:cxn ang="T86">
                  <a:pos x="T12" y="T13"/>
                </a:cxn>
                <a:cxn ang="T87">
                  <a:pos x="T14" y="T15"/>
                </a:cxn>
                <a:cxn ang="T88">
                  <a:pos x="T16" y="T17"/>
                </a:cxn>
                <a:cxn ang="T89">
                  <a:pos x="T18" y="T19"/>
                </a:cxn>
                <a:cxn ang="T90">
                  <a:pos x="T20" y="T21"/>
                </a:cxn>
                <a:cxn ang="T91">
                  <a:pos x="T22" y="T23"/>
                </a:cxn>
                <a:cxn ang="T92">
                  <a:pos x="T24" y="T25"/>
                </a:cxn>
                <a:cxn ang="T93">
                  <a:pos x="T26" y="T27"/>
                </a:cxn>
                <a:cxn ang="T94">
                  <a:pos x="T28" y="T29"/>
                </a:cxn>
                <a:cxn ang="T95">
                  <a:pos x="T30" y="T31"/>
                </a:cxn>
                <a:cxn ang="T96">
                  <a:pos x="T32" y="T33"/>
                </a:cxn>
                <a:cxn ang="T97">
                  <a:pos x="T34" y="T35"/>
                </a:cxn>
                <a:cxn ang="T98">
                  <a:pos x="T36" y="T37"/>
                </a:cxn>
                <a:cxn ang="T99">
                  <a:pos x="T38" y="T39"/>
                </a:cxn>
                <a:cxn ang="T100">
                  <a:pos x="T40" y="T41"/>
                </a:cxn>
                <a:cxn ang="T101">
                  <a:pos x="T42" y="T43"/>
                </a:cxn>
                <a:cxn ang="T102">
                  <a:pos x="T44" y="T45"/>
                </a:cxn>
                <a:cxn ang="T103">
                  <a:pos x="T46" y="T47"/>
                </a:cxn>
                <a:cxn ang="T104">
                  <a:pos x="T48" y="T49"/>
                </a:cxn>
                <a:cxn ang="T105">
                  <a:pos x="T50" y="T51"/>
                </a:cxn>
                <a:cxn ang="T106">
                  <a:pos x="T52" y="T53"/>
                </a:cxn>
                <a:cxn ang="T107">
                  <a:pos x="T54" y="T55"/>
                </a:cxn>
                <a:cxn ang="T108">
                  <a:pos x="T56" y="T57"/>
                </a:cxn>
                <a:cxn ang="T109">
                  <a:pos x="T58" y="T59"/>
                </a:cxn>
                <a:cxn ang="T110">
                  <a:pos x="T60" y="T61"/>
                </a:cxn>
                <a:cxn ang="T111">
                  <a:pos x="T62" y="T63"/>
                </a:cxn>
                <a:cxn ang="T112">
                  <a:pos x="T64" y="T65"/>
                </a:cxn>
                <a:cxn ang="T113">
                  <a:pos x="T66" y="T67"/>
                </a:cxn>
                <a:cxn ang="T114">
                  <a:pos x="T68" y="T69"/>
                </a:cxn>
                <a:cxn ang="T115">
                  <a:pos x="T70" y="T71"/>
                </a:cxn>
                <a:cxn ang="T116">
                  <a:pos x="T72" y="T73"/>
                </a:cxn>
                <a:cxn ang="T117">
                  <a:pos x="T74" y="T75"/>
                </a:cxn>
                <a:cxn ang="T118">
                  <a:pos x="T76" y="T77"/>
                </a:cxn>
                <a:cxn ang="T119">
                  <a:pos x="T78" y="T79"/>
                </a:cxn>
              </a:cxnLst>
              <a:rect l="0" t="0" r="r" b="b"/>
              <a:pathLst>
                <a:path w="66" h="78">
                  <a:moveTo>
                    <a:pt x="44" y="1"/>
                  </a:moveTo>
                  <a:cubicBezTo>
                    <a:pt x="42" y="6"/>
                    <a:pt x="39" y="12"/>
                    <a:pt x="36" y="16"/>
                  </a:cubicBezTo>
                  <a:cubicBezTo>
                    <a:pt x="35" y="19"/>
                    <a:pt x="34" y="21"/>
                    <a:pt x="31" y="23"/>
                  </a:cubicBezTo>
                  <a:cubicBezTo>
                    <a:pt x="29" y="25"/>
                    <a:pt x="24" y="24"/>
                    <a:pt x="24" y="27"/>
                  </a:cubicBezTo>
                  <a:cubicBezTo>
                    <a:pt x="24" y="30"/>
                    <a:pt x="26" y="31"/>
                    <a:pt x="26" y="33"/>
                  </a:cubicBezTo>
                  <a:cubicBezTo>
                    <a:pt x="26" y="35"/>
                    <a:pt x="24" y="35"/>
                    <a:pt x="24" y="37"/>
                  </a:cubicBezTo>
                  <a:cubicBezTo>
                    <a:pt x="24" y="38"/>
                    <a:pt x="26" y="38"/>
                    <a:pt x="26" y="39"/>
                  </a:cubicBezTo>
                  <a:cubicBezTo>
                    <a:pt x="26" y="42"/>
                    <a:pt x="22" y="44"/>
                    <a:pt x="20" y="44"/>
                  </a:cubicBezTo>
                  <a:cubicBezTo>
                    <a:pt x="16" y="44"/>
                    <a:pt x="18" y="49"/>
                    <a:pt x="16" y="49"/>
                  </a:cubicBezTo>
                  <a:cubicBezTo>
                    <a:pt x="15" y="49"/>
                    <a:pt x="14" y="48"/>
                    <a:pt x="12" y="48"/>
                  </a:cubicBezTo>
                  <a:cubicBezTo>
                    <a:pt x="10" y="48"/>
                    <a:pt x="9" y="52"/>
                    <a:pt x="8" y="53"/>
                  </a:cubicBezTo>
                  <a:cubicBezTo>
                    <a:pt x="7" y="54"/>
                    <a:pt x="5" y="53"/>
                    <a:pt x="4" y="54"/>
                  </a:cubicBezTo>
                  <a:cubicBezTo>
                    <a:pt x="2" y="54"/>
                    <a:pt x="0" y="58"/>
                    <a:pt x="0" y="61"/>
                  </a:cubicBezTo>
                  <a:cubicBezTo>
                    <a:pt x="0" y="63"/>
                    <a:pt x="6" y="68"/>
                    <a:pt x="9" y="68"/>
                  </a:cubicBezTo>
                  <a:cubicBezTo>
                    <a:pt x="10" y="68"/>
                    <a:pt x="10" y="67"/>
                    <a:pt x="11" y="67"/>
                  </a:cubicBezTo>
                  <a:cubicBezTo>
                    <a:pt x="15" y="67"/>
                    <a:pt x="17" y="70"/>
                    <a:pt x="19" y="71"/>
                  </a:cubicBezTo>
                  <a:cubicBezTo>
                    <a:pt x="21" y="73"/>
                    <a:pt x="23" y="72"/>
                    <a:pt x="26" y="72"/>
                  </a:cubicBezTo>
                  <a:cubicBezTo>
                    <a:pt x="27" y="73"/>
                    <a:pt x="28" y="75"/>
                    <a:pt x="30" y="75"/>
                  </a:cubicBezTo>
                  <a:cubicBezTo>
                    <a:pt x="32" y="75"/>
                    <a:pt x="33" y="73"/>
                    <a:pt x="34" y="73"/>
                  </a:cubicBezTo>
                  <a:cubicBezTo>
                    <a:pt x="38" y="73"/>
                    <a:pt x="43" y="78"/>
                    <a:pt x="45" y="78"/>
                  </a:cubicBezTo>
                  <a:cubicBezTo>
                    <a:pt x="47" y="78"/>
                    <a:pt x="47" y="76"/>
                    <a:pt x="49" y="76"/>
                  </a:cubicBezTo>
                  <a:cubicBezTo>
                    <a:pt x="51" y="76"/>
                    <a:pt x="51" y="77"/>
                    <a:pt x="53" y="77"/>
                  </a:cubicBezTo>
                  <a:cubicBezTo>
                    <a:pt x="55" y="75"/>
                    <a:pt x="53" y="71"/>
                    <a:pt x="53" y="71"/>
                  </a:cubicBezTo>
                  <a:cubicBezTo>
                    <a:pt x="54" y="68"/>
                    <a:pt x="54" y="67"/>
                    <a:pt x="57" y="66"/>
                  </a:cubicBezTo>
                  <a:lnTo>
                    <a:pt x="64" y="66"/>
                  </a:lnTo>
                  <a:cubicBezTo>
                    <a:pt x="66" y="63"/>
                    <a:pt x="65" y="60"/>
                    <a:pt x="66" y="57"/>
                  </a:cubicBezTo>
                  <a:cubicBezTo>
                    <a:pt x="66" y="57"/>
                    <a:pt x="65" y="50"/>
                    <a:pt x="64" y="48"/>
                  </a:cubicBezTo>
                  <a:cubicBezTo>
                    <a:pt x="63" y="44"/>
                    <a:pt x="58" y="45"/>
                    <a:pt x="57" y="42"/>
                  </a:cubicBezTo>
                  <a:cubicBezTo>
                    <a:pt x="57" y="41"/>
                    <a:pt x="58" y="40"/>
                    <a:pt x="58" y="39"/>
                  </a:cubicBezTo>
                  <a:cubicBezTo>
                    <a:pt x="58" y="38"/>
                    <a:pt x="58" y="36"/>
                    <a:pt x="58" y="33"/>
                  </a:cubicBezTo>
                  <a:cubicBezTo>
                    <a:pt x="58" y="30"/>
                    <a:pt x="57" y="27"/>
                    <a:pt x="57" y="24"/>
                  </a:cubicBezTo>
                  <a:cubicBezTo>
                    <a:pt x="57" y="22"/>
                    <a:pt x="58" y="21"/>
                    <a:pt x="58" y="19"/>
                  </a:cubicBezTo>
                  <a:cubicBezTo>
                    <a:pt x="58" y="17"/>
                    <a:pt x="56" y="16"/>
                    <a:pt x="55" y="14"/>
                  </a:cubicBezTo>
                  <a:cubicBezTo>
                    <a:pt x="53" y="9"/>
                    <a:pt x="48" y="8"/>
                    <a:pt x="46" y="2"/>
                  </a:cubicBezTo>
                  <a:cubicBezTo>
                    <a:pt x="46" y="2"/>
                    <a:pt x="44" y="1"/>
                    <a:pt x="44" y="0"/>
                  </a:cubicBezTo>
                  <a:lnTo>
                    <a:pt x="44" y="1"/>
                  </a:lnTo>
                </a:path>
              </a:pathLst>
            </a:custGeom>
            <a:solidFill>
              <a:srgbClr val="F99D33"/>
            </a:solidFill>
            <a:ln w="6350" cmpd="sng">
              <a:solidFill>
                <a:srgbClr val="60606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ru-RU" dirty="0"/>
            </a:p>
          </p:txBody>
        </p:sp>
        <p:sp>
          <p:nvSpPr>
            <p:cNvPr id="513" name="Freeform 605"/>
            <p:cNvSpPr>
              <a:spLocks/>
            </p:cNvSpPr>
            <p:nvPr/>
          </p:nvSpPr>
          <p:spPr bwMode="auto">
            <a:xfrm>
              <a:off x="2755901" y="4119662"/>
              <a:ext cx="439738" cy="338137"/>
            </a:xfrm>
            <a:custGeom>
              <a:avLst/>
              <a:gdLst>
                <a:gd name="T0" fmla="*/ 1633354509 w 49"/>
                <a:gd name="T1" fmla="*/ 2147483647 h 34"/>
                <a:gd name="T2" fmla="*/ 1468569634 w 49"/>
                <a:gd name="T3" fmla="*/ 2147483647 h 34"/>
                <a:gd name="T4" fmla="*/ 1397553448 w 49"/>
                <a:gd name="T5" fmla="*/ 2147483647 h 34"/>
                <a:gd name="T6" fmla="*/ 1002358989 w 49"/>
                <a:gd name="T7" fmla="*/ 2147483647 h 34"/>
                <a:gd name="T8" fmla="*/ 931341905 w 49"/>
                <a:gd name="T9" fmla="*/ 2147483647 h 34"/>
                <a:gd name="T10" fmla="*/ 802004872 w 49"/>
                <a:gd name="T11" fmla="*/ 2147483647 h 34"/>
                <a:gd name="T12" fmla="*/ 666403446 w 49"/>
                <a:gd name="T13" fmla="*/ 2147483647 h 34"/>
                <a:gd name="T14" fmla="*/ 630961742 w 49"/>
                <a:gd name="T15" fmla="*/ 2147483647 h 34"/>
                <a:gd name="T16" fmla="*/ 630961742 w 49"/>
                <a:gd name="T17" fmla="*/ 2147483647 h 34"/>
                <a:gd name="T18" fmla="*/ 566405044 w 49"/>
                <a:gd name="T19" fmla="*/ 2147483647 h 34"/>
                <a:gd name="T20" fmla="*/ 566405044 w 49"/>
                <a:gd name="T21" fmla="*/ 2147483647 h 34"/>
                <a:gd name="T22" fmla="*/ 200192801 w 49"/>
                <a:gd name="T23" fmla="*/ 2147483647 h 34"/>
                <a:gd name="T24" fmla="*/ 200192801 w 49"/>
                <a:gd name="T25" fmla="*/ 2147483647 h 34"/>
                <a:gd name="T26" fmla="*/ 200192801 w 49"/>
                <a:gd name="T27" fmla="*/ 2147483647 h 34"/>
                <a:gd name="T28" fmla="*/ 200192801 w 49"/>
                <a:gd name="T29" fmla="*/ 2147483647 h 34"/>
                <a:gd name="T30" fmla="*/ 235795820 w 49"/>
                <a:gd name="T31" fmla="*/ 2147483647 h 34"/>
                <a:gd name="T32" fmla="*/ 235795820 w 49"/>
                <a:gd name="T33" fmla="*/ 2140087949 h 34"/>
                <a:gd name="T34" fmla="*/ 100194394 w 49"/>
                <a:gd name="T35" fmla="*/ 1962065726 h 34"/>
                <a:gd name="T36" fmla="*/ 0 w 49"/>
                <a:gd name="T37" fmla="*/ 1962065726 h 34"/>
                <a:gd name="T38" fmla="*/ 264944598 w 49"/>
                <a:gd name="T39" fmla="*/ 742641903 h 34"/>
                <a:gd name="T40" fmla="*/ 235795820 w 49"/>
                <a:gd name="T41" fmla="*/ 191995644 h 34"/>
                <a:gd name="T42" fmla="*/ 264944598 w 49"/>
                <a:gd name="T43" fmla="*/ 191995644 h 34"/>
                <a:gd name="T44" fmla="*/ 400545833 w 49"/>
                <a:gd name="T45" fmla="*/ 0 h 34"/>
                <a:gd name="T46" fmla="*/ 766563169 w 49"/>
                <a:gd name="T47" fmla="*/ 460154299 h 34"/>
                <a:gd name="T48" fmla="*/ 902170729 w 49"/>
                <a:gd name="T49" fmla="*/ 282487842 h 34"/>
                <a:gd name="T50" fmla="*/ 1002358989 w 49"/>
                <a:gd name="T51" fmla="*/ 372624073 h 34"/>
                <a:gd name="T52" fmla="*/ 1002358989 w 49"/>
                <a:gd name="T53" fmla="*/ 742641903 h 34"/>
                <a:gd name="T54" fmla="*/ 1066949278 w 49"/>
                <a:gd name="T55" fmla="*/ 1114899378 h 34"/>
                <a:gd name="T56" fmla="*/ 1102356306 w 49"/>
                <a:gd name="T57" fmla="*/ 1397445770 h 34"/>
                <a:gd name="T58" fmla="*/ 1297359049 w 49"/>
                <a:gd name="T59" fmla="*/ 1589441652 h 34"/>
                <a:gd name="T60" fmla="*/ 1432966615 w 49"/>
                <a:gd name="T61" fmla="*/ 2052191087 h 34"/>
                <a:gd name="T62" fmla="*/ 1568568041 w 49"/>
                <a:gd name="T63" fmla="*/ 2147483647 h 34"/>
                <a:gd name="T64" fmla="*/ 1633354509 w 49"/>
                <a:gd name="T65" fmla="*/ 2147483647 h 34"/>
                <a:gd name="T66" fmla="*/ 1633354509 w 49"/>
                <a:gd name="T67" fmla="*/ 2147483647 h 34"/>
                <a:gd name="T68" fmla="*/ 1633354509 w 49"/>
                <a:gd name="T69" fmla="*/ 2147483647 h 34"/>
                <a:gd name="T70" fmla="*/ 1633354509 w 49"/>
                <a:gd name="T71" fmla="*/ 2147483647 h 34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0" t="0" r="r" b="b"/>
              <a:pathLst>
                <a:path w="49" h="34">
                  <a:moveTo>
                    <a:pt x="49" y="30"/>
                  </a:moveTo>
                  <a:cubicBezTo>
                    <a:pt x="47" y="31"/>
                    <a:pt x="46" y="32"/>
                    <a:pt x="44" y="31"/>
                  </a:cubicBezTo>
                  <a:cubicBezTo>
                    <a:pt x="44" y="32"/>
                    <a:pt x="43" y="33"/>
                    <a:pt x="42" y="33"/>
                  </a:cubicBezTo>
                  <a:cubicBezTo>
                    <a:pt x="42" y="33"/>
                    <a:pt x="31" y="33"/>
                    <a:pt x="30" y="33"/>
                  </a:cubicBezTo>
                  <a:cubicBezTo>
                    <a:pt x="29" y="33"/>
                    <a:pt x="28" y="33"/>
                    <a:pt x="28" y="33"/>
                  </a:cubicBezTo>
                  <a:cubicBezTo>
                    <a:pt x="27" y="33"/>
                    <a:pt x="26" y="31"/>
                    <a:pt x="24" y="31"/>
                  </a:cubicBezTo>
                  <a:cubicBezTo>
                    <a:pt x="23" y="31"/>
                    <a:pt x="22" y="33"/>
                    <a:pt x="20" y="33"/>
                  </a:cubicBezTo>
                  <a:cubicBezTo>
                    <a:pt x="20" y="33"/>
                    <a:pt x="19" y="33"/>
                    <a:pt x="19" y="32"/>
                  </a:cubicBezTo>
                  <a:lnTo>
                    <a:pt x="17" y="32"/>
                  </a:lnTo>
                  <a:cubicBezTo>
                    <a:pt x="13" y="34"/>
                    <a:pt x="10" y="31"/>
                    <a:pt x="6" y="31"/>
                  </a:cubicBezTo>
                  <a:lnTo>
                    <a:pt x="6" y="29"/>
                  </a:lnTo>
                  <a:cubicBezTo>
                    <a:pt x="7" y="27"/>
                    <a:pt x="7" y="26"/>
                    <a:pt x="7" y="25"/>
                  </a:cubicBezTo>
                  <a:cubicBezTo>
                    <a:pt x="7" y="24"/>
                    <a:pt x="7" y="24"/>
                    <a:pt x="7" y="23"/>
                  </a:cubicBezTo>
                  <a:cubicBezTo>
                    <a:pt x="5" y="23"/>
                    <a:pt x="3" y="24"/>
                    <a:pt x="3" y="21"/>
                  </a:cubicBezTo>
                  <a:cubicBezTo>
                    <a:pt x="2" y="21"/>
                    <a:pt x="1" y="21"/>
                    <a:pt x="0" y="21"/>
                  </a:cubicBezTo>
                  <a:cubicBezTo>
                    <a:pt x="1" y="16"/>
                    <a:pt x="8" y="14"/>
                    <a:pt x="8" y="8"/>
                  </a:cubicBezTo>
                  <a:cubicBezTo>
                    <a:pt x="8" y="7"/>
                    <a:pt x="7" y="4"/>
                    <a:pt x="7" y="2"/>
                  </a:cubicBezTo>
                  <a:cubicBezTo>
                    <a:pt x="7" y="2"/>
                    <a:pt x="8" y="2"/>
                    <a:pt x="8" y="2"/>
                  </a:cubicBezTo>
                  <a:cubicBezTo>
                    <a:pt x="10" y="2"/>
                    <a:pt x="11" y="0"/>
                    <a:pt x="12" y="0"/>
                  </a:cubicBezTo>
                  <a:cubicBezTo>
                    <a:pt x="16" y="0"/>
                    <a:pt x="21" y="5"/>
                    <a:pt x="23" y="5"/>
                  </a:cubicBezTo>
                  <a:cubicBezTo>
                    <a:pt x="25" y="5"/>
                    <a:pt x="25" y="3"/>
                    <a:pt x="27" y="3"/>
                  </a:cubicBezTo>
                  <a:cubicBezTo>
                    <a:pt x="28" y="3"/>
                    <a:pt x="29" y="3"/>
                    <a:pt x="30" y="4"/>
                  </a:cubicBezTo>
                  <a:cubicBezTo>
                    <a:pt x="30" y="6"/>
                    <a:pt x="30" y="7"/>
                    <a:pt x="30" y="8"/>
                  </a:cubicBezTo>
                  <a:cubicBezTo>
                    <a:pt x="30" y="10"/>
                    <a:pt x="31" y="10"/>
                    <a:pt x="32" y="12"/>
                  </a:cubicBezTo>
                  <a:cubicBezTo>
                    <a:pt x="33" y="13"/>
                    <a:pt x="32" y="15"/>
                    <a:pt x="33" y="15"/>
                  </a:cubicBezTo>
                  <a:cubicBezTo>
                    <a:pt x="35" y="17"/>
                    <a:pt x="37" y="15"/>
                    <a:pt x="39" y="17"/>
                  </a:cubicBezTo>
                  <a:cubicBezTo>
                    <a:pt x="42" y="18"/>
                    <a:pt x="42" y="20"/>
                    <a:pt x="43" y="22"/>
                  </a:cubicBezTo>
                  <a:cubicBezTo>
                    <a:pt x="44" y="24"/>
                    <a:pt x="47" y="24"/>
                    <a:pt x="47" y="25"/>
                  </a:cubicBezTo>
                  <a:cubicBezTo>
                    <a:pt x="48" y="26"/>
                    <a:pt x="47" y="29"/>
                    <a:pt x="49" y="30"/>
                  </a:cubicBezTo>
                </a:path>
              </a:pathLst>
            </a:custGeom>
            <a:solidFill>
              <a:srgbClr val="F99D33"/>
            </a:solidFill>
            <a:ln w="6350" cmpd="sng">
              <a:solidFill>
                <a:srgbClr val="60606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ru-RU" dirty="0"/>
            </a:p>
          </p:txBody>
        </p:sp>
        <p:sp>
          <p:nvSpPr>
            <p:cNvPr id="514" name="Freeform 606"/>
            <p:cNvSpPr>
              <a:spLocks/>
            </p:cNvSpPr>
            <p:nvPr/>
          </p:nvSpPr>
          <p:spPr bwMode="auto">
            <a:xfrm>
              <a:off x="4216401" y="4468912"/>
              <a:ext cx="322263" cy="574675"/>
            </a:xfrm>
            <a:custGeom>
              <a:avLst/>
              <a:gdLst>
                <a:gd name="T0" fmla="*/ 910770095 w 36"/>
                <a:gd name="T1" fmla="*/ 2147483647 h 58"/>
                <a:gd name="T2" fmla="*/ 1107096572 w 36"/>
                <a:gd name="T3" fmla="*/ 2147483647 h 58"/>
                <a:gd name="T4" fmla="*/ 1009013304 w 36"/>
                <a:gd name="T5" fmla="*/ 2147483647 h 58"/>
                <a:gd name="T6" fmla="*/ 1170528991 w 36"/>
                <a:gd name="T7" fmla="*/ 2147483647 h 58"/>
                <a:gd name="T8" fmla="*/ 1009013304 w 36"/>
                <a:gd name="T9" fmla="*/ 2147483647 h 58"/>
                <a:gd name="T10" fmla="*/ 910770095 w 36"/>
                <a:gd name="T11" fmla="*/ 2147483647 h 58"/>
                <a:gd name="T12" fmla="*/ 1009013304 w 36"/>
                <a:gd name="T13" fmla="*/ 2147483647 h 58"/>
                <a:gd name="T14" fmla="*/ 910770095 w 36"/>
                <a:gd name="T15" fmla="*/ 1710793600 h 58"/>
                <a:gd name="T16" fmla="*/ 1009013304 w 36"/>
                <a:gd name="T17" fmla="*/ 1524467145 h 58"/>
                <a:gd name="T18" fmla="*/ 1135745669 w 36"/>
                <a:gd name="T19" fmla="*/ 1077694522 h 58"/>
                <a:gd name="T20" fmla="*/ 1009013304 w 36"/>
                <a:gd name="T21" fmla="*/ 274105052 h 58"/>
                <a:gd name="T22" fmla="*/ 974195545 w 36"/>
                <a:gd name="T23" fmla="*/ 0 h 58"/>
                <a:gd name="T24" fmla="*/ 777868172 w 36"/>
                <a:gd name="T25" fmla="*/ 274105052 h 58"/>
                <a:gd name="T26" fmla="*/ 714630802 w 36"/>
                <a:gd name="T27" fmla="*/ 85239797 h 58"/>
                <a:gd name="T28" fmla="*/ 714630802 w 36"/>
                <a:gd name="T29" fmla="*/ 85239797 h 58"/>
                <a:gd name="T30" fmla="*/ 651170025 w 36"/>
                <a:gd name="T31" fmla="*/ 85239797 h 58"/>
                <a:gd name="T32" fmla="*/ 651170025 w 36"/>
                <a:gd name="T33" fmla="*/ 274105052 h 58"/>
                <a:gd name="T34" fmla="*/ 587710324 w 36"/>
                <a:gd name="T35" fmla="*/ 274105052 h 58"/>
                <a:gd name="T36" fmla="*/ 587710324 w 36"/>
                <a:gd name="T37" fmla="*/ 274105052 h 58"/>
                <a:gd name="T38" fmla="*/ 519357884 w 36"/>
                <a:gd name="T39" fmla="*/ 85239797 h 58"/>
                <a:gd name="T40" fmla="*/ 391570873 w 36"/>
                <a:gd name="T41" fmla="*/ 172669288 h 58"/>
                <a:gd name="T42" fmla="*/ 196332397 w 36"/>
                <a:gd name="T43" fmla="*/ 532013905 h 58"/>
                <a:gd name="T44" fmla="*/ 0 w 36"/>
                <a:gd name="T45" fmla="*/ 633099353 h 58"/>
                <a:gd name="T46" fmla="*/ 0 w 36"/>
                <a:gd name="T47" fmla="*/ 633099353 h 58"/>
                <a:gd name="T48" fmla="*/ 0 w 36"/>
                <a:gd name="T49" fmla="*/ 992453239 h 58"/>
                <a:gd name="T50" fmla="*/ 0 w 36"/>
                <a:gd name="T51" fmla="*/ 992453239 h 58"/>
                <a:gd name="T52" fmla="*/ 63459886 w 36"/>
                <a:gd name="T53" fmla="*/ 1351799574 h 58"/>
                <a:gd name="T54" fmla="*/ 63459886 w 36"/>
                <a:gd name="T55" fmla="*/ 1437039139 h 58"/>
                <a:gd name="T56" fmla="*/ 98083273 w 36"/>
                <a:gd name="T57" fmla="*/ 2070138493 h 58"/>
                <a:gd name="T58" fmla="*/ 63459886 w 36"/>
                <a:gd name="T59" fmla="*/ 2147483647 h 58"/>
                <a:gd name="T60" fmla="*/ 323059929 w 36"/>
                <a:gd name="T61" fmla="*/ 2147483647 h 58"/>
                <a:gd name="T62" fmla="*/ 519357884 w 36"/>
                <a:gd name="T63" fmla="*/ 2147483647 h 58"/>
                <a:gd name="T64" fmla="*/ 489655229 w 36"/>
                <a:gd name="T65" fmla="*/ 2147483647 h 58"/>
                <a:gd name="T66" fmla="*/ 553080678 w 36"/>
                <a:gd name="T67" fmla="*/ 2147483647 h 58"/>
                <a:gd name="T68" fmla="*/ 519357884 w 36"/>
                <a:gd name="T69" fmla="*/ 2147483647 h 58"/>
                <a:gd name="T70" fmla="*/ 876146681 w 36"/>
                <a:gd name="T71" fmla="*/ 2147483647 h 58"/>
                <a:gd name="T72" fmla="*/ 876146681 w 36"/>
                <a:gd name="T73" fmla="*/ 2147483647 h 58"/>
                <a:gd name="T74" fmla="*/ 910770095 w 36"/>
                <a:gd name="T75" fmla="*/ 2147483647 h 58"/>
                <a:gd name="T76" fmla="*/ 910770095 w 36"/>
                <a:gd name="T77" fmla="*/ 2147483647 h 58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</a:gdLst>
              <a:ahLst/>
              <a:cxnLst>
                <a:cxn ang="T78">
                  <a:pos x="T0" y="T1"/>
                </a:cxn>
                <a:cxn ang="T79">
                  <a:pos x="T2" y="T3"/>
                </a:cxn>
                <a:cxn ang="T80">
                  <a:pos x="T4" y="T5"/>
                </a:cxn>
                <a:cxn ang="T81">
                  <a:pos x="T6" y="T7"/>
                </a:cxn>
                <a:cxn ang="T82">
                  <a:pos x="T8" y="T9"/>
                </a:cxn>
                <a:cxn ang="T83">
                  <a:pos x="T10" y="T11"/>
                </a:cxn>
                <a:cxn ang="T84">
                  <a:pos x="T12" y="T13"/>
                </a:cxn>
                <a:cxn ang="T85">
                  <a:pos x="T14" y="T15"/>
                </a:cxn>
                <a:cxn ang="T86">
                  <a:pos x="T16" y="T17"/>
                </a:cxn>
                <a:cxn ang="T87">
                  <a:pos x="T18" y="T19"/>
                </a:cxn>
                <a:cxn ang="T88">
                  <a:pos x="T20" y="T21"/>
                </a:cxn>
                <a:cxn ang="T89">
                  <a:pos x="T22" y="T23"/>
                </a:cxn>
                <a:cxn ang="T90">
                  <a:pos x="T24" y="T25"/>
                </a:cxn>
                <a:cxn ang="T91">
                  <a:pos x="T26" y="T27"/>
                </a:cxn>
                <a:cxn ang="T92">
                  <a:pos x="T28" y="T29"/>
                </a:cxn>
                <a:cxn ang="T93">
                  <a:pos x="T30" y="T31"/>
                </a:cxn>
                <a:cxn ang="T94">
                  <a:pos x="T32" y="T33"/>
                </a:cxn>
                <a:cxn ang="T95">
                  <a:pos x="T34" y="T35"/>
                </a:cxn>
                <a:cxn ang="T96">
                  <a:pos x="T36" y="T37"/>
                </a:cxn>
                <a:cxn ang="T97">
                  <a:pos x="T38" y="T39"/>
                </a:cxn>
                <a:cxn ang="T98">
                  <a:pos x="T40" y="T41"/>
                </a:cxn>
                <a:cxn ang="T99">
                  <a:pos x="T42" y="T43"/>
                </a:cxn>
                <a:cxn ang="T100">
                  <a:pos x="T44" y="T45"/>
                </a:cxn>
                <a:cxn ang="T101">
                  <a:pos x="T46" y="T47"/>
                </a:cxn>
                <a:cxn ang="T102">
                  <a:pos x="T48" y="T49"/>
                </a:cxn>
                <a:cxn ang="T103">
                  <a:pos x="T50" y="T51"/>
                </a:cxn>
                <a:cxn ang="T104">
                  <a:pos x="T52" y="T53"/>
                </a:cxn>
                <a:cxn ang="T105">
                  <a:pos x="T54" y="T55"/>
                </a:cxn>
                <a:cxn ang="T106">
                  <a:pos x="T56" y="T57"/>
                </a:cxn>
                <a:cxn ang="T107">
                  <a:pos x="T58" y="T59"/>
                </a:cxn>
                <a:cxn ang="T108">
                  <a:pos x="T60" y="T61"/>
                </a:cxn>
                <a:cxn ang="T109">
                  <a:pos x="T62" y="T63"/>
                </a:cxn>
                <a:cxn ang="T110">
                  <a:pos x="T64" y="T65"/>
                </a:cxn>
                <a:cxn ang="T111">
                  <a:pos x="T66" y="T67"/>
                </a:cxn>
                <a:cxn ang="T112">
                  <a:pos x="T68" y="T69"/>
                </a:cxn>
                <a:cxn ang="T113">
                  <a:pos x="T70" y="T71"/>
                </a:cxn>
                <a:cxn ang="T114">
                  <a:pos x="T72" y="T73"/>
                </a:cxn>
                <a:cxn ang="T115">
                  <a:pos x="T74" y="T75"/>
                </a:cxn>
                <a:cxn ang="T116">
                  <a:pos x="T76" y="T77"/>
                </a:cxn>
              </a:cxnLst>
              <a:rect l="0" t="0" r="r" b="b"/>
              <a:pathLst>
                <a:path w="36" h="58">
                  <a:moveTo>
                    <a:pt x="28" y="58"/>
                  </a:moveTo>
                  <a:cubicBezTo>
                    <a:pt x="31" y="57"/>
                    <a:pt x="34" y="55"/>
                    <a:pt x="34" y="52"/>
                  </a:cubicBezTo>
                  <a:cubicBezTo>
                    <a:pt x="34" y="49"/>
                    <a:pt x="31" y="47"/>
                    <a:pt x="31" y="44"/>
                  </a:cubicBezTo>
                  <a:cubicBezTo>
                    <a:pt x="31" y="39"/>
                    <a:pt x="36" y="38"/>
                    <a:pt x="36" y="35"/>
                  </a:cubicBezTo>
                  <a:cubicBezTo>
                    <a:pt x="36" y="32"/>
                    <a:pt x="34" y="32"/>
                    <a:pt x="31" y="32"/>
                  </a:cubicBezTo>
                  <a:cubicBezTo>
                    <a:pt x="30" y="32"/>
                    <a:pt x="28" y="32"/>
                    <a:pt x="28" y="31"/>
                  </a:cubicBezTo>
                  <a:cubicBezTo>
                    <a:pt x="28" y="29"/>
                    <a:pt x="31" y="27"/>
                    <a:pt x="31" y="24"/>
                  </a:cubicBezTo>
                  <a:cubicBezTo>
                    <a:pt x="31" y="22"/>
                    <a:pt x="28" y="21"/>
                    <a:pt x="28" y="19"/>
                  </a:cubicBezTo>
                  <a:cubicBezTo>
                    <a:pt x="28" y="18"/>
                    <a:pt x="30" y="18"/>
                    <a:pt x="31" y="17"/>
                  </a:cubicBezTo>
                  <a:cubicBezTo>
                    <a:pt x="31" y="14"/>
                    <a:pt x="35" y="16"/>
                    <a:pt x="35" y="12"/>
                  </a:cubicBezTo>
                  <a:cubicBezTo>
                    <a:pt x="35" y="7"/>
                    <a:pt x="31" y="6"/>
                    <a:pt x="31" y="3"/>
                  </a:cubicBezTo>
                  <a:cubicBezTo>
                    <a:pt x="31" y="2"/>
                    <a:pt x="30" y="1"/>
                    <a:pt x="30" y="0"/>
                  </a:cubicBezTo>
                  <a:cubicBezTo>
                    <a:pt x="27" y="0"/>
                    <a:pt x="27" y="3"/>
                    <a:pt x="24" y="3"/>
                  </a:cubicBezTo>
                  <a:cubicBezTo>
                    <a:pt x="23" y="3"/>
                    <a:pt x="23" y="2"/>
                    <a:pt x="22" y="1"/>
                  </a:cubicBezTo>
                  <a:lnTo>
                    <a:pt x="20" y="1"/>
                  </a:lnTo>
                  <a:lnTo>
                    <a:pt x="20" y="3"/>
                  </a:lnTo>
                  <a:lnTo>
                    <a:pt x="18" y="3"/>
                  </a:lnTo>
                  <a:cubicBezTo>
                    <a:pt x="18" y="2"/>
                    <a:pt x="17" y="1"/>
                    <a:pt x="16" y="1"/>
                  </a:cubicBezTo>
                  <a:cubicBezTo>
                    <a:pt x="14" y="1"/>
                    <a:pt x="14" y="2"/>
                    <a:pt x="12" y="2"/>
                  </a:cubicBezTo>
                  <a:cubicBezTo>
                    <a:pt x="10" y="2"/>
                    <a:pt x="9" y="6"/>
                    <a:pt x="6" y="6"/>
                  </a:cubicBezTo>
                  <a:cubicBezTo>
                    <a:pt x="3" y="6"/>
                    <a:pt x="2" y="7"/>
                    <a:pt x="0" y="7"/>
                  </a:cubicBezTo>
                  <a:lnTo>
                    <a:pt x="0" y="11"/>
                  </a:lnTo>
                  <a:cubicBezTo>
                    <a:pt x="1" y="12"/>
                    <a:pt x="2" y="13"/>
                    <a:pt x="2" y="15"/>
                  </a:cubicBezTo>
                  <a:cubicBezTo>
                    <a:pt x="2" y="16"/>
                    <a:pt x="2" y="16"/>
                    <a:pt x="2" y="16"/>
                  </a:cubicBezTo>
                  <a:cubicBezTo>
                    <a:pt x="2" y="18"/>
                    <a:pt x="3" y="21"/>
                    <a:pt x="3" y="23"/>
                  </a:cubicBezTo>
                  <a:cubicBezTo>
                    <a:pt x="3" y="25"/>
                    <a:pt x="2" y="25"/>
                    <a:pt x="2" y="25"/>
                  </a:cubicBezTo>
                  <a:cubicBezTo>
                    <a:pt x="2" y="30"/>
                    <a:pt x="7" y="32"/>
                    <a:pt x="10" y="34"/>
                  </a:cubicBezTo>
                  <a:cubicBezTo>
                    <a:pt x="12" y="36"/>
                    <a:pt x="12" y="42"/>
                    <a:pt x="16" y="42"/>
                  </a:cubicBezTo>
                  <a:cubicBezTo>
                    <a:pt x="16" y="44"/>
                    <a:pt x="15" y="44"/>
                    <a:pt x="15" y="45"/>
                  </a:cubicBezTo>
                  <a:cubicBezTo>
                    <a:pt x="15" y="47"/>
                    <a:pt x="17" y="47"/>
                    <a:pt x="17" y="49"/>
                  </a:cubicBezTo>
                  <a:cubicBezTo>
                    <a:pt x="17" y="50"/>
                    <a:pt x="16" y="49"/>
                    <a:pt x="16" y="51"/>
                  </a:cubicBezTo>
                  <a:cubicBezTo>
                    <a:pt x="16" y="57"/>
                    <a:pt x="28" y="52"/>
                    <a:pt x="27" y="58"/>
                  </a:cubicBezTo>
                  <a:lnTo>
                    <a:pt x="28" y="58"/>
                  </a:lnTo>
                </a:path>
              </a:pathLst>
            </a:custGeom>
            <a:solidFill>
              <a:srgbClr val="0099FF"/>
            </a:solidFill>
            <a:ln w="6350" cap="flat" cmpd="sng">
              <a:solidFill>
                <a:srgbClr val="60606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ru-RU" dirty="0"/>
            </a:p>
          </p:txBody>
        </p:sp>
        <p:sp>
          <p:nvSpPr>
            <p:cNvPr id="515" name="Freeform 607"/>
            <p:cNvSpPr>
              <a:spLocks/>
            </p:cNvSpPr>
            <p:nvPr/>
          </p:nvSpPr>
          <p:spPr bwMode="auto">
            <a:xfrm>
              <a:off x="2532063" y="2170212"/>
              <a:ext cx="1003300" cy="695325"/>
            </a:xfrm>
            <a:custGeom>
              <a:avLst/>
              <a:gdLst>
                <a:gd name="T0" fmla="*/ 2147483647 w 112"/>
                <a:gd name="T1" fmla="*/ 2147483647 h 70"/>
                <a:gd name="T2" fmla="*/ 2147483647 w 112"/>
                <a:gd name="T3" fmla="*/ 2147483647 h 70"/>
                <a:gd name="T4" fmla="*/ 1699359531 w 112"/>
                <a:gd name="T5" fmla="*/ 2147483647 h 70"/>
                <a:gd name="T6" fmla="*/ 1340451212 w 112"/>
                <a:gd name="T7" fmla="*/ 2147483647 h 70"/>
                <a:gd name="T8" fmla="*/ 818347175 w 112"/>
                <a:gd name="T9" fmla="*/ 2147483647 h 70"/>
                <a:gd name="T10" fmla="*/ 620865283 w 112"/>
                <a:gd name="T11" fmla="*/ 2147483647 h 70"/>
                <a:gd name="T12" fmla="*/ 423571005 w 112"/>
                <a:gd name="T13" fmla="*/ 2147483647 h 70"/>
                <a:gd name="T14" fmla="*/ 324815870 w 112"/>
                <a:gd name="T15" fmla="*/ 2147483647 h 70"/>
                <a:gd name="T16" fmla="*/ 63764297 w 112"/>
                <a:gd name="T17" fmla="*/ 2147483647 h 70"/>
                <a:gd name="T18" fmla="*/ 162491026 w 112"/>
                <a:gd name="T19" fmla="*/ 2147483647 h 70"/>
                <a:gd name="T20" fmla="*/ 324815870 w 112"/>
                <a:gd name="T21" fmla="*/ 1381531053 h 70"/>
                <a:gd name="T22" fmla="*/ 522297733 w 112"/>
                <a:gd name="T23" fmla="*/ 279789595 h 70"/>
                <a:gd name="T24" fmla="*/ 783350198 w 112"/>
                <a:gd name="T25" fmla="*/ 925662805 h 70"/>
                <a:gd name="T26" fmla="*/ 719592046 w 112"/>
                <a:gd name="T27" fmla="*/ 1837408617 h 70"/>
                <a:gd name="T28" fmla="*/ 394776176 w 112"/>
                <a:gd name="T29" fmla="*/ 1926769947 h 70"/>
                <a:gd name="T30" fmla="*/ 423571005 w 112"/>
                <a:gd name="T31" fmla="*/ 2147483647 h 70"/>
                <a:gd name="T32" fmla="*/ 620865283 w 112"/>
                <a:gd name="T33" fmla="*/ 2147483647 h 70"/>
                <a:gd name="T34" fmla="*/ 1275788532 w 112"/>
                <a:gd name="T35" fmla="*/ 2147483647 h 70"/>
                <a:gd name="T36" fmla="*/ 1606800282 w 112"/>
                <a:gd name="T37" fmla="*/ 2147483647 h 70"/>
                <a:gd name="T38" fmla="*/ 1769125092 w 112"/>
                <a:gd name="T39" fmla="*/ 2147483647 h 70"/>
                <a:gd name="T40" fmla="*/ 1966614150 w 112"/>
                <a:gd name="T41" fmla="*/ 2147483647 h 70"/>
                <a:gd name="T42" fmla="*/ 1867852904 w 112"/>
                <a:gd name="T43" fmla="*/ 2147483647 h 70"/>
                <a:gd name="T44" fmla="*/ 1931616117 w 112"/>
                <a:gd name="T45" fmla="*/ 2147483647 h 70"/>
                <a:gd name="T46" fmla="*/ 2147483647 w 112"/>
                <a:gd name="T47" fmla="*/ 2147483647 h 70"/>
                <a:gd name="T48" fmla="*/ 2147483647 w 112"/>
                <a:gd name="T49" fmla="*/ 2147483647 h 70"/>
                <a:gd name="T50" fmla="*/ 2147483647 w 112"/>
                <a:gd name="T51" fmla="*/ 2147483647 h 70"/>
                <a:gd name="T52" fmla="*/ 2147483647 w 112"/>
                <a:gd name="T53" fmla="*/ 2147483647 h 70"/>
                <a:gd name="T54" fmla="*/ 2147483647 w 112"/>
                <a:gd name="T55" fmla="*/ 2147483647 h 70"/>
                <a:gd name="T56" fmla="*/ 2147483647 w 112"/>
                <a:gd name="T57" fmla="*/ 2147483647 h 70"/>
                <a:gd name="T58" fmla="*/ 2147483647 w 112"/>
                <a:gd name="T59" fmla="*/ 2147483647 h 70"/>
                <a:gd name="T60" fmla="*/ 2147483647 w 112"/>
                <a:gd name="T61" fmla="*/ 2147483647 h 70"/>
                <a:gd name="T62" fmla="*/ 2147483647 w 112"/>
                <a:gd name="T63" fmla="*/ 2147483647 h 70"/>
                <a:gd name="T64" fmla="*/ 2147483647 w 112"/>
                <a:gd name="T65" fmla="*/ 2147483647 h 70"/>
                <a:gd name="T66" fmla="*/ 2147483647 w 112"/>
                <a:gd name="T67" fmla="*/ 2147483647 h 70"/>
                <a:gd name="T68" fmla="*/ 2147483647 w 112"/>
                <a:gd name="T69" fmla="*/ 2147483647 h 70"/>
                <a:gd name="T70" fmla="*/ 2147483647 w 112"/>
                <a:gd name="T71" fmla="*/ 2147483647 h 70"/>
                <a:gd name="T72" fmla="*/ 2147483647 w 112"/>
                <a:gd name="T73" fmla="*/ 2147483647 h 70"/>
                <a:gd name="T74" fmla="*/ 2147483647 w 112"/>
                <a:gd name="T75" fmla="*/ 2147483647 h 70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0" t="0" r="r" b="b"/>
              <a:pathLst>
                <a:path w="112" h="70">
                  <a:moveTo>
                    <a:pt x="110" y="58"/>
                  </a:moveTo>
                  <a:cubicBezTo>
                    <a:pt x="99" y="58"/>
                    <a:pt x="96" y="70"/>
                    <a:pt x="85" y="68"/>
                  </a:cubicBezTo>
                  <a:cubicBezTo>
                    <a:pt x="83" y="68"/>
                    <a:pt x="60" y="57"/>
                    <a:pt x="52" y="53"/>
                  </a:cubicBezTo>
                  <a:cubicBezTo>
                    <a:pt x="48" y="50"/>
                    <a:pt x="45" y="44"/>
                    <a:pt x="41" y="45"/>
                  </a:cubicBezTo>
                  <a:cubicBezTo>
                    <a:pt x="36" y="47"/>
                    <a:pt x="31" y="47"/>
                    <a:pt x="25" y="47"/>
                  </a:cubicBezTo>
                  <a:cubicBezTo>
                    <a:pt x="22" y="47"/>
                    <a:pt x="19" y="47"/>
                    <a:pt x="19" y="44"/>
                  </a:cubicBezTo>
                  <a:cubicBezTo>
                    <a:pt x="17" y="44"/>
                    <a:pt x="15" y="46"/>
                    <a:pt x="13" y="46"/>
                  </a:cubicBezTo>
                  <a:cubicBezTo>
                    <a:pt x="11" y="46"/>
                    <a:pt x="10" y="43"/>
                    <a:pt x="10" y="41"/>
                  </a:cubicBezTo>
                  <a:cubicBezTo>
                    <a:pt x="7" y="36"/>
                    <a:pt x="2" y="34"/>
                    <a:pt x="2" y="28"/>
                  </a:cubicBezTo>
                  <a:cubicBezTo>
                    <a:pt x="4" y="26"/>
                    <a:pt x="5" y="27"/>
                    <a:pt x="5" y="27"/>
                  </a:cubicBezTo>
                  <a:cubicBezTo>
                    <a:pt x="13" y="21"/>
                    <a:pt x="0" y="20"/>
                    <a:pt x="10" y="15"/>
                  </a:cubicBezTo>
                  <a:cubicBezTo>
                    <a:pt x="19" y="9"/>
                    <a:pt x="16" y="9"/>
                    <a:pt x="16" y="3"/>
                  </a:cubicBezTo>
                  <a:cubicBezTo>
                    <a:pt x="17" y="0"/>
                    <a:pt x="20" y="7"/>
                    <a:pt x="24" y="10"/>
                  </a:cubicBezTo>
                  <a:cubicBezTo>
                    <a:pt x="26" y="13"/>
                    <a:pt x="26" y="22"/>
                    <a:pt x="22" y="20"/>
                  </a:cubicBezTo>
                  <a:cubicBezTo>
                    <a:pt x="13" y="17"/>
                    <a:pt x="14" y="20"/>
                    <a:pt x="12" y="21"/>
                  </a:cubicBezTo>
                  <a:cubicBezTo>
                    <a:pt x="12" y="21"/>
                    <a:pt x="14" y="26"/>
                    <a:pt x="13" y="30"/>
                  </a:cubicBezTo>
                  <a:cubicBezTo>
                    <a:pt x="15" y="32"/>
                    <a:pt x="18" y="36"/>
                    <a:pt x="19" y="34"/>
                  </a:cubicBezTo>
                  <a:cubicBezTo>
                    <a:pt x="27" y="24"/>
                    <a:pt x="30" y="28"/>
                    <a:pt x="39" y="28"/>
                  </a:cubicBezTo>
                  <a:cubicBezTo>
                    <a:pt x="42" y="28"/>
                    <a:pt x="47" y="27"/>
                    <a:pt x="49" y="27"/>
                  </a:cubicBezTo>
                  <a:cubicBezTo>
                    <a:pt x="51" y="33"/>
                    <a:pt x="53" y="30"/>
                    <a:pt x="54" y="27"/>
                  </a:cubicBezTo>
                  <a:cubicBezTo>
                    <a:pt x="56" y="27"/>
                    <a:pt x="58" y="27"/>
                    <a:pt x="60" y="27"/>
                  </a:cubicBezTo>
                  <a:cubicBezTo>
                    <a:pt x="70" y="28"/>
                    <a:pt x="57" y="29"/>
                    <a:pt x="57" y="33"/>
                  </a:cubicBezTo>
                  <a:cubicBezTo>
                    <a:pt x="51" y="33"/>
                    <a:pt x="54" y="35"/>
                    <a:pt x="59" y="36"/>
                  </a:cubicBezTo>
                  <a:cubicBezTo>
                    <a:pt x="61" y="37"/>
                    <a:pt x="59" y="41"/>
                    <a:pt x="66" y="36"/>
                  </a:cubicBezTo>
                  <a:cubicBezTo>
                    <a:pt x="73" y="40"/>
                    <a:pt x="74" y="40"/>
                    <a:pt x="84" y="38"/>
                  </a:cubicBezTo>
                  <a:cubicBezTo>
                    <a:pt x="87" y="43"/>
                    <a:pt x="81" y="42"/>
                    <a:pt x="81" y="45"/>
                  </a:cubicBezTo>
                  <a:cubicBezTo>
                    <a:pt x="80" y="52"/>
                    <a:pt x="86" y="48"/>
                    <a:pt x="85" y="44"/>
                  </a:cubicBezTo>
                  <a:cubicBezTo>
                    <a:pt x="87" y="41"/>
                    <a:pt x="93" y="48"/>
                    <a:pt x="91" y="39"/>
                  </a:cubicBezTo>
                  <a:cubicBezTo>
                    <a:pt x="92" y="36"/>
                    <a:pt x="90" y="34"/>
                    <a:pt x="92" y="33"/>
                  </a:cubicBezTo>
                  <a:cubicBezTo>
                    <a:pt x="94" y="32"/>
                    <a:pt x="96" y="32"/>
                    <a:pt x="96" y="32"/>
                  </a:cubicBezTo>
                  <a:cubicBezTo>
                    <a:pt x="99" y="36"/>
                    <a:pt x="108" y="38"/>
                    <a:pt x="110" y="42"/>
                  </a:cubicBezTo>
                  <a:cubicBezTo>
                    <a:pt x="111" y="43"/>
                    <a:pt x="111" y="44"/>
                    <a:pt x="112" y="45"/>
                  </a:cubicBezTo>
                  <a:cubicBezTo>
                    <a:pt x="111" y="47"/>
                    <a:pt x="108" y="48"/>
                    <a:pt x="108" y="50"/>
                  </a:cubicBezTo>
                  <a:cubicBezTo>
                    <a:pt x="108" y="52"/>
                    <a:pt x="111" y="53"/>
                    <a:pt x="111" y="56"/>
                  </a:cubicBezTo>
                  <a:cubicBezTo>
                    <a:pt x="111" y="57"/>
                    <a:pt x="110" y="58"/>
                    <a:pt x="110" y="58"/>
                  </a:cubicBezTo>
                </a:path>
              </a:pathLst>
            </a:custGeom>
            <a:solidFill>
              <a:srgbClr val="0099FF"/>
            </a:solidFill>
            <a:ln w="6350" cap="flat" cmpd="sng">
              <a:solidFill>
                <a:srgbClr val="60606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ru-RU" dirty="0"/>
            </a:p>
          </p:txBody>
        </p:sp>
        <p:sp>
          <p:nvSpPr>
            <p:cNvPr id="516" name="Freeform 608"/>
            <p:cNvSpPr>
              <a:spLocks/>
            </p:cNvSpPr>
            <p:nvPr/>
          </p:nvSpPr>
          <p:spPr bwMode="auto">
            <a:xfrm>
              <a:off x="2379663" y="3384649"/>
              <a:ext cx="565150" cy="625475"/>
            </a:xfrm>
            <a:custGeom>
              <a:avLst/>
              <a:gdLst>
                <a:gd name="T0" fmla="*/ 2091653916 w 63"/>
                <a:gd name="T1" fmla="*/ 453889801 h 63"/>
                <a:gd name="T2" fmla="*/ 1491871406 w 63"/>
                <a:gd name="T3" fmla="*/ 0 h 63"/>
                <a:gd name="T4" fmla="*/ 1362907925 w 63"/>
                <a:gd name="T5" fmla="*/ 89030448 h 63"/>
                <a:gd name="T6" fmla="*/ 1063567365 w 63"/>
                <a:gd name="T7" fmla="*/ 89030448 h 63"/>
                <a:gd name="T8" fmla="*/ 1028242632 w 63"/>
                <a:gd name="T9" fmla="*/ 732281220 h 63"/>
                <a:gd name="T10" fmla="*/ 899285288 w 63"/>
                <a:gd name="T11" fmla="*/ 1830139512 h 63"/>
                <a:gd name="T12" fmla="*/ 999007138 w 63"/>
                <a:gd name="T13" fmla="*/ 2147483647 h 63"/>
                <a:gd name="T14" fmla="*/ 828629855 w 63"/>
                <a:gd name="T15" fmla="*/ 2147483647 h 63"/>
                <a:gd name="T16" fmla="*/ 429404335 w 63"/>
                <a:gd name="T17" fmla="*/ 1916596965 h 63"/>
                <a:gd name="T18" fmla="*/ 429404335 w 63"/>
                <a:gd name="T19" fmla="*/ 1916596965 h 63"/>
                <a:gd name="T20" fmla="*/ 429404335 w 63"/>
                <a:gd name="T21" fmla="*/ 2019509790 h 63"/>
                <a:gd name="T22" fmla="*/ 429404335 w 63"/>
                <a:gd name="T23" fmla="*/ 2019509790 h 63"/>
                <a:gd name="T24" fmla="*/ 234937504 w 63"/>
                <a:gd name="T25" fmla="*/ 2147483647 h 63"/>
                <a:gd name="T26" fmla="*/ 164288016 w 63"/>
                <a:gd name="T27" fmla="*/ 2147483647 h 63"/>
                <a:gd name="T28" fmla="*/ 0 w 63"/>
                <a:gd name="T29" fmla="*/ 2147483647 h 63"/>
                <a:gd name="T30" fmla="*/ 135214762 w 63"/>
                <a:gd name="T31" fmla="*/ 2147483647 h 63"/>
                <a:gd name="T32" fmla="*/ 234937504 w 63"/>
                <a:gd name="T33" fmla="*/ 2147483647 h 63"/>
                <a:gd name="T34" fmla="*/ 399224627 w 63"/>
                <a:gd name="T35" fmla="*/ 2147483647 h 63"/>
                <a:gd name="T36" fmla="*/ 498947370 w 63"/>
                <a:gd name="T37" fmla="*/ 2147483647 h 63"/>
                <a:gd name="T38" fmla="*/ 563512643 w 63"/>
                <a:gd name="T39" fmla="*/ 2147483647 h 63"/>
                <a:gd name="T40" fmla="*/ 664341653 w 63"/>
                <a:gd name="T41" fmla="*/ 2147483647 h 63"/>
                <a:gd name="T42" fmla="*/ 799395288 w 63"/>
                <a:gd name="T43" fmla="*/ 2147483647 h 63"/>
                <a:gd name="T44" fmla="*/ 928357678 w 63"/>
                <a:gd name="T45" fmla="*/ 2147483647 h 63"/>
                <a:gd name="T46" fmla="*/ 1063567365 w 63"/>
                <a:gd name="T47" fmla="*/ 2147483647 h 63"/>
                <a:gd name="T48" fmla="*/ 1192368628 w 63"/>
                <a:gd name="T49" fmla="*/ 2147483647 h 63"/>
                <a:gd name="T50" fmla="*/ 1327583356 w 63"/>
                <a:gd name="T51" fmla="*/ 2147483647 h 63"/>
                <a:gd name="T52" fmla="*/ 1527196133 w 63"/>
                <a:gd name="T53" fmla="*/ 2147483647 h 63"/>
                <a:gd name="T54" fmla="*/ 1462797931 w 63"/>
                <a:gd name="T55" fmla="*/ 2147483647 h 63"/>
                <a:gd name="T56" fmla="*/ 1527196133 w 63"/>
                <a:gd name="T57" fmla="*/ 2147483647 h 63"/>
                <a:gd name="T58" fmla="*/ 1462797931 w 63"/>
                <a:gd name="T59" fmla="*/ 2147483647 h 63"/>
                <a:gd name="T60" fmla="*/ 1691483256 w 63"/>
                <a:gd name="T61" fmla="*/ 2147483647 h 63"/>
                <a:gd name="T62" fmla="*/ 1856710275 w 63"/>
                <a:gd name="T63" fmla="*/ 1551384112 h 63"/>
                <a:gd name="T64" fmla="*/ 2056323211 w 63"/>
                <a:gd name="T65" fmla="*/ 556793595 h 63"/>
                <a:gd name="T66" fmla="*/ 2056323211 w 63"/>
                <a:gd name="T67" fmla="*/ 556793595 h 63"/>
                <a:gd name="T68" fmla="*/ 2091653916 w 63"/>
                <a:gd name="T69" fmla="*/ 453889801 h 63"/>
                <a:gd name="T70" fmla="*/ 2091653916 w 63"/>
                <a:gd name="T71" fmla="*/ 453889801 h 63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0" t="0" r="r" b="b"/>
              <a:pathLst>
                <a:path w="63" h="63">
                  <a:moveTo>
                    <a:pt x="63" y="5"/>
                  </a:moveTo>
                  <a:cubicBezTo>
                    <a:pt x="54" y="7"/>
                    <a:pt x="52" y="0"/>
                    <a:pt x="45" y="0"/>
                  </a:cubicBezTo>
                  <a:cubicBezTo>
                    <a:pt x="43" y="0"/>
                    <a:pt x="43" y="1"/>
                    <a:pt x="41" y="1"/>
                  </a:cubicBezTo>
                  <a:cubicBezTo>
                    <a:pt x="38" y="1"/>
                    <a:pt x="35" y="1"/>
                    <a:pt x="32" y="1"/>
                  </a:cubicBezTo>
                  <a:cubicBezTo>
                    <a:pt x="31" y="4"/>
                    <a:pt x="31" y="6"/>
                    <a:pt x="31" y="8"/>
                  </a:cubicBezTo>
                  <a:cubicBezTo>
                    <a:pt x="31" y="13"/>
                    <a:pt x="27" y="15"/>
                    <a:pt x="27" y="20"/>
                  </a:cubicBezTo>
                  <a:cubicBezTo>
                    <a:pt x="27" y="22"/>
                    <a:pt x="30" y="22"/>
                    <a:pt x="30" y="24"/>
                  </a:cubicBezTo>
                  <a:cubicBezTo>
                    <a:pt x="30" y="26"/>
                    <a:pt x="28" y="26"/>
                    <a:pt x="25" y="26"/>
                  </a:cubicBezTo>
                  <a:cubicBezTo>
                    <a:pt x="21" y="26"/>
                    <a:pt x="13" y="26"/>
                    <a:pt x="13" y="21"/>
                  </a:cubicBezTo>
                  <a:lnTo>
                    <a:pt x="13" y="22"/>
                  </a:lnTo>
                  <a:cubicBezTo>
                    <a:pt x="9" y="24"/>
                    <a:pt x="8" y="34"/>
                    <a:pt x="7" y="38"/>
                  </a:cubicBezTo>
                  <a:cubicBezTo>
                    <a:pt x="7" y="39"/>
                    <a:pt x="6" y="43"/>
                    <a:pt x="5" y="43"/>
                  </a:cubicBezTo>
                  <a:cubicBezTo>
                    <a:pt x="4" y="44"/>
                    <a:pt x="0" y="44"/>
                    <a:pt x="0" y="47"/>
                  </a:cubicBezTo>
                  <a:cubicBezTo>
                    <a:pt x="0" y="49"/>
                    <a:pt x="3" y="50"/>
                    <a:pt x="4" y="50"/>
                  </a:cubicBezTo>
                  <a:cubicBezTo>
                    <a:pt x="5" y="52"/>
                    <a:pt x="6" y="54"/>
                    <a:pt x="7" y="55"/>
                  </a:cubicBezTo>
                  <a:cubicBezTo>
                    <a:pt x="9" y="55"/>
                    <a:pt x="11" y="55"/>
                    <a:pt x="12" y="55"/>
                  </a:cubicBezTo>
                  <a:cubicBezTo>
                    <a:pt x="13" y="58"/>
                    <a:pt x="12" y="56"/>
                    <a:pt x="15" y="58"/>
                  </a:cubicBezTo>
                  <a:cubicBezTo>
                    <a:pt x="16" y="58"/>
                    <a:pt x="13" y="62"/>
                    <a:pt x="17" y="62"/>
                  </a:cubicBezTo>
                  <a:cubicBezTo>
                    <a:pt x="18" y="62"/>
                    <a:pt x="19" y="63"/>
                    <a:pt x="20" y="62"/>
                  </a:cubicBezTo>
                  <a:cubicBezTo>
                    <a:pt x="20" y="59"/>
                    <a:pt x="22" y="55"/>
                    <a:pt x="24" y="55"/>
                  </a:cubicBezTo>
                  <a:cubicBezTo>
                    <a:pt x="25" y="54"/>
                    <a:pt x="27" y="55"/>
                    <a:pt x="28" y="54"/>
                  </a:cubicBezTo>
                  <a:cubicBezTo>
                    <a:pt x="29" y="53"/>
                    <a:pt x="30" y="49"/>
                    <a:pt x="32" y="49"/>
                  </a:cubicBezTo>
                  <a:cubicBezTo>
                    <a:pt x="34" y="49"/>
                    <a:pt x="35" y="50"/>
                    <a:pt x="36" y="50"/>
                  </a:cubicBezTo>
                  <a:cubicBezTo>
                    <a:pt x="38" y="50"/>
                    <a:pt x="36" y="45"/>
                    <a:pt x="40" y="45"/>
                  </a:cubicBezTo>
                  <a:cubicBezTo>
                    <a:pt x="42" y="45"/>
                    <a:pt x="46" y="43"/>
                    <a:pt x="46" y="40"/>
                  </a:cubicBezTo>
                  <a:cubicBezTo>
                    <a:pt x="46" y="39"/>
                    <a:pt x="44" y="39"/>
                    <a:pt x="44" y="38"/>
                  </a:cubicBezTo>
                  <a:cubicBezTo>
                    <a:pt x="44" y="36"/>
                    <a:pt x="46" y="36"/>
                    <a:pt x="46" y="34"/>
                  </a:cubicBezTo>
                  <a:cubicBezTo>
                    <a:pt x="46" y="32"/>
                    <a:pt x="44" y="31"/>
                    <a:pt x="44" y="28"/>
                  </a:cubicBezTo>
                  <a:cubicBezTo>
                    <a:pt x="44" y="25"/>
                    <a:pt x="49" y="26"/>
                    <a:pt x="51" y="24"/>
                  </a:cubicBezTo>
                  <a:cubicBezTo>
                    <a:pt x="54" y="22"/>
                    <a:pt x="55" y="20"/>
                    <a:pt x="56" y="17"/>
                  </a:cubicBezTo>
                  <a:cubicBezTo>
                    <a:pt x="59" y="14"/>
                    <a:pt x="60" y="10"/>
                    <a:pt x="62" y="6"/>
                  </a:cubicBezTo>
                  <a:lnTo>
                    <a:pt x="63" y="5"/>
                  </a:lnTo>
                </a:path>
              </a:pathLst>
            </a:custGeom>
            <a:solidFill>
              <a:srgbClr val="F99D33"/>
            </a:solidFill>
            <a:ln w="6350" cmpd="sng">
              <a:solidFill>
                <a:srgbClr val="60606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ru-RU" dirty="0"/>
            </a:p>
          </p:txBody>
        </p:sp>
        <p:sp>
          <p:nvSpPr>
            <p:cNvPr id="517" name="Freeform 609"/>
            <p:cNvSpPr>
              <a:spLocks/>
            </p:cNvSpPr>
            <p:nvPr/>
          </p:nvSpPr>
          <p:spPr bwMode="auto">
            <a:xfrm>
              <a:off x="2451101" y="4060924"/>
              <a:ext cx="376238" cy="525462"/>
            </a:xfrm>
            <a:custGeom>
              <a:avLst/>
              <a:gdLst>
                <a:gd name="T0" fmla="*/ 197293229 w 42"/>
                <a:gd name="T1" fmla="*/ 2147483647 h 53"/>
                <a:gd name="T2" fmla="*/ 423571005 w 42"/>
                <a:gd name="T3" fmla="*/ 2147483647 h 53"/>
                <a:gd name="T4" fmla="*/ 557101020 w 42"/>
                <a:gd name="T5" fmla="*/ 2147483647 h 53"/>
                <a:gd name="T6" fmla="*/ 818347175 w 42"/>
                <a:gd name="T7" fmla="*/ 2147483647 h 53"/>
                <a:gd name="T8" fmla="*/ 853310532 w 42"/>
                <a:gd name="T9" fmla="*/ 2147483647 h 53"/>
                <a:gd name="T10" fmla="*/ 719592046 w 42"/>
                <a:gd name="T11" fmla="*/ 2147483647 h 53"/>
                <a:gd name="T12" fmla="*/ 719592046 w 42"/>
                <a:gd name="T13" fmla="*/ 2147483647 h 53"/>
                <a:gd name="T14" fmla="*/ 719592046 w 42"/>
                <a:gd name="T15" fmla="*/ 2147483647 h 53"/>
                <a:gd name="T16" fmla="*/ 719592046 w 42"/>
                <a:gd name="T17" fmla="*/ 2147483647 h 53"/>
                <a:gd name="T18" fmla="*/ 783350198 w 42"/>
                <a:gd name="T19" fmla="*/ 2147483647 h 53"/>
                <a:gd name="T20" fmla="*/ 719592046 w 42"/>
                <a:gd name="T21" fmla="*/ 2147483647 h 53"/>
                <a:gd name="T22" fmla="*/ 818347175 w 42"/>
                <a:gd name="T23" fmla="*/ 2147483647 h 53"/>
                <a:gd name="T24" fmla="*/ 1049539163 w 42"/>
                <a:gd name="T25" fmla="*/ 2147483647 h 53"/>
                <a:gd name="T26" fmla="*/ 1310751918 w 42"/>
                <a:gd name="T27" fmla="*/ 2147483647 h 53"/>
                <a:gd name="T28" fmla="*/ 1310751918 w 42"/>
                <a:gd name="T29" fmla="*/ 2147483647 h 53"/>
                <a:gd name="T30" fmla="*/ 1310751918 w 42"/>
                <a:gd name="T31" fmla="*/ 2147483647 h 53"/>
                <a:gd name="T32" fmla="*/ 1310751918 w 42"/>
                <a:gd name="T33" fmla="*/ 2147483647 h 53"/>
                <a:gd name="T34" fmla="*/ 1340451212 w 42"/>
                <a:gd name="T35" fmla="*/ 2147483647 h 53"/>
                <a:gd name="T36" fmla="*/ 1340451212 w 42"/>
                <a:gd name="T37" fmla="*/ 2147483647 h 53"/>
                <a:gd name="T38" fmla="*/ 1212024269 w 42"/>
                <a:gd name="T39" fmla="*/ 2147483647 h 53"/>
                <a:gd name="T40" fmla="*/ 1113297507 w 42"/>
                <a:gd name="T41" fmla="*/ 2147483647 h 53"/>
                <a:gd name="T42" fmla="*/ 1374515295 w 42"/>
                <a:gd name="T43" fmla="*/ 1256605889 h 53"/>
                <a:gd name="T44" fmla="*/ 1340451212 w 42"/>
                <a:gd name="T45" fmla="*/ 722232663 h 53"/>
                <a:gd name="T46" fmla="*/ 1241889773 w 42"/>
                <a:gd name="T47" fmla="*/ 449113203 h 53"/>
                <a:gd name="T48" fmla="*/ 1015640409 w 42"/>
                <a:gd name="T49" fmla="*/ 360935203 h 53"/>
                <a:gd name="T50" fmla="*/ 754588837 w 42"/>
                <a:gd name="T51" fmla="*/ 0 h 53"/>
                <a:gd name="T52" fmla="*/ 754588837 w 42"/>
                <a:gd name="T53" fmla="*/ 0 h 53"/>
                <a:gd name="T54" fmla="*/ 690824540 w 42"/>
                <a:gd name="T55" fmla="*/ 534724492 h 53"/>
                <a:gd name="T56" fmla="*/ 719592046 w 42"/>
                <a:gd name="T57" fmla="*/ 895670418 h 53"/>
                <a:gd name="T58" fmla="*/ 493531305 w 42"/>
                <a:gd name="T59" fmla="*/ 997547328 h 53"/>
                <a:gd name="T60" fmla="*/ 423571005 w 42"/>
                <a:gd name="T61" fmla="*/ 1170983640 h 53"/>
                <a:gd name="T62" fmla="*/ 359812819 w 42"/>
                <a:gd name="T63" fmla="*/ 997547328 h 53"/>
                <a:gd name="T64" fmla="*/ 261051573 w 42"/>
                <a:gd name="T65" fmla="*/ 997547328 h 53"/>
                <a:gd name="T66" fmla="*/ 324815870 w 42"/>
                <a:gd name="T67" fmla="*/ 636250136 h 53"/>
                <a:gd name="T68" fmla="*/ 232285150 w 42"/>
                <a:gd name="T69" fmla="*/ 534724492 h 53"/>
                <a:gd name="T70" fmla="*/ 98726763 w 42"/>
                <a:gd name="T71" fmla="*/ 895670418 h 53"/>
                <a:gd name="T72" fmla="*/ 261051573 w 42"/>
                <a:gd name="T73" fmla="*/ 1531920554 h 53"/>
                <a:gd name="T74" fmla="*/ 423571005 w 42"/>
                <a:gd name="T75" fmla="*/ 1719418002 h 53"/>
                <a:gd name="T76" fmla="*/ 620865283 w 42"/>
                <a:gd name="T77" fmla="*/ 1531920554 h 53"/>
                <a:gd name="T78" fmla="*/ 620865283 w 42"/>
                <a:gd name="T79" fmla="*/ 1531920554 h 53"/>
                <a:gd name="T80" fmla="*/ 655827749 w 42"/>
                <a:gd name="T81" fmla="*/ 1531920554 h 53"/>
                <a:gd name="T82" fmla="*/ 655827749 w 42"/>
                <a:gd name="T83" fmla="*/ 1531920554 h 53"/>
                <a:gd name="T84" fmla="*/ 493531305 w 42"/>
                <a:gd name="T85" fmla="*/ 2147483647 h 53"/>
                <a:gd name="T86" fmla="*/ 423571005 w 42"/>
                <a:gd name="T87" fmla="*/ 2147483647 h 53"/>
                <a:gd name="T88" fmla="*/ 232285150 w 42"/>
                <a:gd name="T89" fmla="*/ 2147483647 h 53"/>
                <a:gd name="T90" fmla="*/ 133724604 w 42"/>
                <a:gd name="T91" fmla="*/ 2147483647 h 53"/>
                <a:gd name="T92" fmla="*/ 0 w 42"/>
                <a:gd name="T93" fmla="*/ 2147483647 h 53"/>
                <a:gd name="T94" fmla="*/ 63764297 w 42"/>
                <a:gd name="T95" fmla="*/ 2147483647 h 53"/>
                <a:gd name="T96" fmla="*/ 133724604 w 42"/>
                <a:gd name="T97" fmla="*/ 2147483647 h 53"/>
                <a:gd name="T98" fmla="*/ 296049447 w 42"/>
                <a:gd name="T99" fmla="*/ 2147483647 h 53"/>
                <a:gd name="T100" fmla="*/ 197293229 w 42"/>
                <a:gd name="T101" fmla="*/ 2147483647 h 53"/>
                <a:gd name="T102" fmla="*/ 197293229 w 42"/>
                <a:gd name="T103" fmla="*/ 2147483647 h 53"/>
                <a:gd name="T104" fmla="*/ 197293229 w 42"/>
                <a:gd name="T105" fmla="*/ 2147483647 h 53"/>
                <a:gd name="T106" fmla="*/ 197293229 w 42"/>
                <a:gd name="T107" fmla="*/ 2147483647 h 53"/>
                <a:gd name="T108" fmla="*/ 197293229 w 42"/>
                <a:gd name="T109" fmla="*/ 2147483647 h 53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0" t="0" r="r" b="b"/>
              <a:pathLst>
                <a:path w="42" h="53">
                  <a:moveTo>
                    <a:pt x="6" y="53"/>
                  </a:moveTo>
                  <a:cubicBezTo>
                    <a:pt x="6" y="50"/>
                    <a:pt x="13" y="52"/>
                    <a:pt x="13" y="52"/>
                  </a:cubicBezTo>
                  <a:cubicBezTo>
                    <a:pt x="14" y="50"/>
                    <a:pt x="14" y="44"/>
                    <a:pt x="17" y="44"/>
                  </a:cubicBezTo>
                  <a:cubicBezTo>
                    <a:pt x="21" y="44"/>
                    <a:pt x="22" y="47"/>
                    <a:pt x="25" y="47"/>
                  </a:cubicBezTo>
                  <a:cubicBezTo>
                    <a:pt x="26" y="47"/>
                    <a:pt x="26" y="46"/>
                    <a:pt x="26" y="45"/>
                  </a:cubicBezTo>
                  <a:cubicBezTo>
                    <a:pt x="26" y="44"/>
                    <a:pt x="22" y="42"/>
                    <a:pt x="22" y="41"/>
                  </a:cubicBezTo>
                  <a:lnTo>
                    <a:pt x="22" y="39"/>
                  </a:lnTo>
                  <a:cubicBezTo>
                    <a:pt x="23" y="39"/>
                    <a:pt x="24" y="39"/>
                    <a:pt x="24" y="39"/>
                  </a:cubicBezTo>
                  <a:cubicBezTo>
                    <a:pt x="24" y="38"/>
                    <a:pt x="22" y="38"/>
                    <a:pt x="22" y="36"/>
                  </a:cubicBezTo>
                  <a:cubicBezTo>
                    <a:pt x="22" y="35"/>
                    <a:pt x="23" y="33"/>
                    <a:pt x="25" y="33"/>
                  </a:cubicBezTo>
                  <a:cubicBezTo>
                    <a:pt x="26" y="33"/>
                    <a:pt x="32" y="36"/>
                    <a:pt x="32" y="37"/>
                  </a:cubicBezTo>
                  <a:cubicBezTo>
                    <a:pt x="37" y="37"/>
                    <a:pt x="38" y="37"/>
                    <a:pt x="40" y="37"/>
                  </a:cubicBezTo>
                  <a:lnTo>
                    <a:pt x="40" y="35"/>
                  </a:lnTo>
                  <a:cubicBezTo>
                    <a:pt x="41" y="33"/>
                    <a:pt x="41" y="32"/>
                    <a:pt x="41" y="31"/>
                  </a:cubicBezTo>
                  <a:cubicBezTo>
                    <a:pt x="41" y="30"/>
                    <a:pt x="41" y="30"/>
                    <a:pt x="41" y="29"/>
                  </a:cubicBezTo>
                  <a:cubicBezTo>
                    <a:pt x="39" y="29"/>
                    <a:pt x="37" y="30"/>
                    <a:pt x="37" y="27"/>
                  </a:cubicBezTo>
                  <a:cubicBezTo>
                    <a:pt x="36" y="27"/>
                    <a:pt x="35" y="27"/>
                    <a:pt x="34" y="27"/>
                  </a:cubicBezTo>
                  <a:cubicBezTo>
                    <a:pt x="35" y="22"/>
                    <a:pt x="42" y="20"/>
                    <a:pt x="42" y="14"/>
                  </a:cubicBezTo>
                  <a:cubicBezTo>
                    <a:pt x="42" y="13"/>
                    <a:pt x="41" y="10"/>
                    <a:pt x="41" y="8"/>
                  </a:cubicBezTo>
                  <a:cubicBezTo>
                    <a:pt x="40" y="7"/>
                    <a:pt x="39" y="6"/>
                    <a:pt x="38" y="5"/>
                  </a:cubicBezTo>
                  <a:cubicBezTo>
                    <a:pt x="35" y="5"/>
                    <a:pt x="33" y="6"/>
                    <a:pt x="31" y="4"/>
                  </a:cubicBezTo>
                  <a:cubicBezTo>
                    <a:pt x="29" y="3"/>
                    <a:pt x="27" y="0"/>
                    <a:pt x="23" y="0"/>
                  </a:cubicBezTo>
                  <a:cubicBezTo>
                    <a:pt x="23" y="0"/>
                    <a:pt x="23" y="0"/>
                    <a:pt x="23" y="0"/>
                  </a:cubicBezTo>
                  <a:cubicBezTo>
                    <a:pt x="23" y="3"/>
                    <a:pt x="21" y="3"/>
                    <a:pt x="21" y="6"/>
                  </a:cubicBezTo>
                  <a:cubicBezTo>
                    <a:pt x="21" y="8"/>
                    <a:pt x="22" y="9"/>
                    <a:pt x="22" y="10"/>
                  </a:cubicBezTo>
                  <a:cubicBezTo>
                    <a:pt x="21" y="11"/>
                    <a:pt x="17" y="11"/>
                    <a:pt x="15" y="11"/>
                  </a:cubicBezTo>
                  <a:cubicBezTo>
                    <a:pt x="15" y="12"/>
                    <a:pt x="15" y="13"/>
                    <a:pt x="13" y="13"/>
                  </a:cubicBezTo>
                  <a:cubicBezTo>
                    <a:pt x="11" y="13"/>
                    <a:pt x="11" y="11"/>
                    <a:pt x="11" y="11"/>
                  </a:cubicBezTo>
                  <a:cubicBezTo>
                    <a:pt x="10" y="11"/>
                    <a:pt x="9" y="11"/>
                    <a:pt x="8" y="11"/>
                  </a:cubicBezTo>
                  <a:cubicBezTo>
                    <a:pt x="9" y="9"/>
                    <a:pt x="10" y="9"/>
                    <a:pt x="10" y="7"/>
                  </a:cubicBezTo>
                  <a:cubicBezTo>
                    <a:pt x="10" y="6"/>
                    <a:pt x="8" y="6"/>
                    <a:pt x="7" y="6"/>
                  </a:cubicBezTo>
                  <a:cubicBezTo>
                    <a:pt x="4" y="6"/>
                    <a:pt x="3" y="7"/>
                    <a:pt x="3" y="10"/>
                  </a:cubicBezTo>
                  <a:cubicBezTo>
                    <a:pt x="3" y="15"/>
                    <a:pt x="4" y="17"/>
                    <a:pt x="8" y="17"/>
                  </a:cubicBezTo>
                  <a:cubicBezTo>
                    <a:pt x="10" y="17"/>
                    <a:pt x="10" y="19"/>
                    <a:pt x="13" y="19"/>
                  </a:cubicBezTo>
                  <a:cubicBezTo>
                    <a:pt x="15" y="19"/>
                    <a:pt x="17" y="18"/>
                    <a:pt x="19" y="17"/>
                  </a:cubicBezTo>
                  <a:lnTo>
                    <a:pt x="20" y="17"/>
                  </a:lnTo>
                  <a:cubicBezTo>
                    <a:pt x="20" y="18"/>
                    <a:pt x="16" y="26"/>
                    <a:pt x="15" y="26"/>
                  </a:cubicBezTo>
                  <a:cubicBezTo>
                    <a:pt x="14" y="26"/>
                    <a:pt x="14" y="25"/>
                    <a:pt x="13" y="25"/>
                  </a:cubicBezTo>
                  <a:cubicBezTo>
                    <a:pt x="11" y="25"/>
                    <a:pt x="8" y="28"/>
                    <a:pt x="7" y="29"/>
                  </a:cubicBezTo>
                  <a:cubicBezTo>
                    <a:pt x="4" y="32"/>
                    <a:pt x="7" y="33"/>
                    <a:pt x="4" y="36"/>
                  </a:cubicBezTo>
                  <a:cubicBezTo>
                    <a:pt x="2" y="38"/>
                    <a:pt x="0" y="39"/>
                    <a:pt x="0" y="42"/>
                  </a:cubicBezTo>
                  <a:cubicBezTo>
                    <a:pt x="0" y="43"/>
                    <a:pt x="1" y="44"/>
                    <a:pt x="2" y="44"/>
                  </a:cubicBezTo>
                  <a:cubicBezTo>
                    <a:pt x="3" y="44"/>
                    <a:pt x="3" y="44"/>
                    <a:pt x="4" y="44"/>
                  </a:cubicBezTo>
                  <a:cubicBezTo>
                    <a:pt x="5" y="44"/>
                    <a:pt x="9" y="45"/>
                    <a:pt x="9" y="48"/>
                  </a:cubicBezTo>
                  <a:cubicBezTo>
                    <a:pt x="9" y="48"/>
                    <a:pt x="7" y="50"/>
                    <a:pt x="6" y="50"/>
                  </a:cubicBezTo>
                  <a:lnTo>
                    <a:pt x="6" y="52"/>
                  </a:lnTo>
                  <a:lnTo>
                    <a:pt x="6" y="53"/>
                  </a:lnTo>
                </a:path>
              </a:pathLst>
            </a:custGeom>
            <a:solidFill>
              <a:srgbClr val="F99D33"/>
            </a:solidFill>
            <a:ln w="6350" cmpd="sng">
              <a:solidFill>
                <a:srgbClr val="60606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ru-RU" dirty="0"/>
            </a:p>
          </p:txBody>
        </p:sp>
        <p:sp>
          <p:nvSpPr>
            <p:cNvPr id="518" name="Freeform 610"/>
            <p:cNvSpPr>
              <a:spLocks/>
            </p:cNvSpPr>
            <p:nvPr/>
          </p:nvSpPr>
          <p:spPr bwMode="auto">
            <a:xfrm>
              <a:off x="2200276" y="3870424"/>
              <a:ext cx="457200" cy="676275"/>
            </a:xfrm>
            <a:custGeom>
              <a:avLst/>
              <a:gdLst>
                <a:gd name="T0" fmla="*/ 922411742 w 51"/>
                <a:gd name="T1" fmla="*/ 2147483647 h 68"/>
                <a:gd name="T2" fmla="*/ 1056829847 w 51"/>
                <a:gd name="T3" fmla="*/ 2147483647 h 68"/>
                <a:gd name="T4" fmla="*/ 1156097133 w 51"/>
                <a:gd name="T5" fmla="*/ 2147483647 h 68"/>
                <a:gd name="T6" fmla="*/ 1354786187 w 51"/>
                <a:gd name="T7" fmla="*/ 2147483647 h 68"/>
                <a:gd name="T8" fmla="*/ 1418868762 w 51"/>
                <a:gd name="T9" fmla="*/ 2147483647 h 68"/>
                <a:gd name="T10" fmla="*/ 1582247046 w 51"/>
                <a:gd name="T11" fmla="*/ 2147483647 h 68"/>
                <a:gd name="T12" fmla="*/ 1582247046 w 51"/>
                <a:gd name="T13" fmla="*/ 2147483647 h 68"/>
                <a:gd name="T14" fmla="*/ 1547061284 w 51"/>
                <a:gd name="T15" fmla="*/ 2147483647 h 68"/>
                <a:gd name="T16" fmla="*/ 1547061284 w 51"/>
                <a:gd name="T17" fmla="*/ 2147483647 h 68"/>
                <a:gd name="T18" fmla="*/ 1354786187 w 51"/>
                <a:gd name="T19" fmla="*/ 2147483647 h 68"/>
                <a:gd name="T20" fmla="*/ 1185217779 w 51"/>
                <a:gd name="T21" fmla="*/ 2147483647 h 68"/>
                <a:gd name="T22" fmla="*/ 1021678842 w 51"/>
                <a:gd name="T23" fmla="*/ 2147483647 h 68"/>
                <a:gd name="T24" fmla="*/ 1156097133 w 51"/>
                <a:gd name="T25" fmla="*/ 2147483647 h 68"/>
                <a:gd name="T26" fmla="*/ 1255525016 w 51"/>
                <a:gd name="T27" fmla="*/ 2147483647 h 68"/>
                <a:gd name="T28" fmla="*/ 1185217779 w 51"/>
                <a:gd name="T29" fmla="*/ 2147483647 h 68"/>
                <a:gd name="T30" fmla="*/ 1284450472 w 51"/>
                <a:gd name="T31" fmla="*/ 2147483647 h 68"/>
                <a:gd name="T32" fmla="*/ 1354786187 w 51"/>
                <a:gd name="T33" fmla="*/ 2147483647 h 68"/>
                <a:gd name="T34" fmla="*/ 1418868762 w 51"/>
                <a:gd name="T35" fmla="*/ 2147483647 h 68"/>
                <a:gd name="T36" fmla="*/ 1646322449 w 51"/>
                <a:gd name="T37" fmla="*/ 2147483647 h 68"/>
                <a:gd name="T38" fmla="*/ 1617397000 w 51"/>
                <a:gd name="T39" fmla="*/ 2147483647 h 68"/>
                <a:gd name="T40" fmla="*/ 1681479575 w 51"/>
                <a:gd name="T41" fmla="*/ 1769703245 h 68"/>
                <a:gd name="T42" fmla="*/ 1681479575 w 51"/>
                <a:gd name="T43" fmla="*/ 1769703245 h 68"/>
                <a:gd name="T44" fmla="*/ 1617397000 w 51"/>
                <a:gd name="T45" fmla="*/ 1857541551 h 68"/>
                <a:gd name="T46" fmla="*/ 1319636041 w 51"/>
                <a:gd name="T47" fmla="*/ 1202796240 h 68"/>
                <a:gd name="T48" fmla="*/ 1220367891 w 51"/>
                <a:gd name="T49" fmla="*/ 1202796240 h 68"/>
                <a:gd name="T50" fmla="*/ 1156097133 w 51"/>
                <a:gd name="T51" fmla="*/ 832778373 h 68"/>
                <a:gd name="T52" fmla="*/ 1056829847 w 51"/>
                <a:gd name="T53" fmla="*/ 564676745 h 68"/>
                <a:gd name="T54" fmla="*/ 887260546 w 51"/>
                <a:gd name="T55" fmla="*/ 564676745 h 68"/>
                <a:gd name="T56" fmla="*/ 794219029 w 51"/>
                <a:gd name="T57" fmla="*/ 90136194 h 68"/>
                <a:gd name="T58" fmla="*/ 759068024 w 51"/>
                <a:gd name="T59" fmla="*/ 0 h 68"/>
                <a:gd name="T60" fmla="*/ 461300951 w 51"/>
                <a:gd name="T61" fmla="*/ 372624073 h 68"/>
                <a:gd name="T62" fmla="*/ 525382441 w 51"/>
                <a:gd name="T63" fmla="*/ 742641903 h 68"/>
                <a:gd name="T64" fmla="*/ 198499787 w 51"/>
                <a:gd name="T65" fmla="*/ 1114899378 h 68"/>
                <a:gd name="T66" fmla="*/ 233685549 w 51"/>
                <a:gd name="T67" fmla="*/ 1397445770 h 68"/>
                <a:gd name="T68" fmla="*/ 35151004 w 51"/>
                <a:gd name="T69" fmla="*/ 1962065726 h 68"/>
                <a:gd name="T70" fmla="*/ 35151004 w 51"/>
                <a:gd name="T71" fmla="*/ 2147483647 h 68"/>
                <a:gd name="T72" fmla="*/ 198499787 w 51"/>
                <a:gd name="T73" fmla="*/ 2147483647 h 68"/>
                <a:gd name="T74" fmla="*/ 198499787 w 51"/>
                <a:gd name="T75" fmla="*/ 2147483647 h 68"/>
                <a:gd name="T76" fmla="*/ 233685549 w 51"/>
                <a:gd name="T77" fmla="*/ 2147483647 h 68"/>
                <a:gd name="T78" fmla="*/ 297762008 w 51"/>
                <a:gd name="T79" fmla="*/ 2147483647 h 68"/>
                <a:gd name="T80" fmla="*/ 397029109 w 51"/>
                <a:gd name="T81" fmla="*/ 2147483647 h 68"/>
                <a:gd name="T82" fmla="*/ 262610812 w 51"/>
                <a:gd name="T83" fmla="*/ 2147483647 h 68"/>
                <a:gd name="T84" fmla="*/ 361878104 w 51"/>
                <a:gd name="T85" fmla="*/ 2147483647 h 68"/>
                <a:gd name="T86" fmla="*/ 297762008 w 51"/>
                <a:gd name="T87" fmla="*/ 2147483647 h 68"/>
                <a:gd name="T88" fmla="*/ 426149946 w 51"/>
                <a:gd name="T89" fmla="*/ 2147483647 h 68"/>
                <a:gd name="T90" fmla="*/ 525382441 w 51"/>
                <a:gd name="T91" fmla="*/ 2147483647 h 68"/>
                <a:gd name="T92" fmla="*/ 723911763 w 51"/>
                <a:gd name="T93" fmla="*/ 2147483647 h 68"/>
                <a:gd name="T94" fmla="*/ 922411742 w 51"/>
                <a:gd name="T95" fmla="*/ 2147483647 h 68"/>
                <a:gd name="T96" fmla="*/ 922411742 w 51"/>
                <a:gd name="T97" fmla="*/ 2147483647 h 68"/>
                <a:gd name="T98" fmla="*/ 922411742 w 51"/>
                <a:gd name="T99" fmla="*/ 2147483647 h 68"/>
                <a:gd name="T100" fmla="*/ 922411742 w 51"/>
                <a:gd name="T101" fmla="*/ 2147483647 h 68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</a:gdLst>
              <a:ahLst/>
              <a:cxnLst>
                <a:cxn ang="T102">
                  <a:pos x="T0" y="T1"/>
                </a:cxn>
                <a:cxn ang="T103">
                  <a:pos x="T2" y="T3"/>
                </a:cxn>
                <a:cxn ang="T104">
                  <a:pos x="T4" y="T5"/>
                </a:cxn>
                <a:cxn ang="T105">
                  <a:pos x="T6" y="T7"/>
                </a:cxn>
                <a:cxn ang="T106">
                  <a:pos x="T8" y="T9"/>
                </a:cxn>
                <a:cxn ang="T107">
                  <a:pos x="T10" y="T11"/>
                </a:cxn>
                <a:cxn ang="T108">
                  <a:pos x="T12" y="T13"/>
                </a:cxn>
                <a:cxn ang="T109">
                  <a:pos x="T14" y="T15"/>
                </a:cxn>
                <a:cxn ang="T110">
                  <a:pos x="T16" y="T17"/>
                </a:cxn>
                <a:cxn ang="T111">
                  <a:pos x="T18" y="T19"/>
                </a:cxn>
                <a:cxn ang="T112">
                  <a:pos x="T20" y="T21"/>
                </a:cxn>
                <a:cxn ang="T113">
                  <a:pos x="T22" y="T23"/>
                </a:cxn>
                <a:cxn ang="T114">
                  <a:pos x="T24" y="T25"/>
                </a:cxn>
                <a:cxn ang="T115">
                  <a:pos x="T26" y="T27"/>
                </a:cxn>
                <a:cxn ang="T116">
                  <a:pos x="T28" y="T29"/>
                </a:cxn>
                <a:cxn ang="T117">
                  <a:pos x="T30" y="T31"/>
                </a:cxn>
                <a:cxn ang="T118">
                  <a:pos x="T32" y="T33"/>
                </a:cxn>
                <a:cxn ang="T119">
                  <a:pos x="T34" y="T35"/>
                </a:cxn>
                <a:cxn ang="T120">
                  <a:pos x="T36" y="T37"/>
                </a:cxn>
                <a:cxn ang="T121">
                  <a:pos x="T38" y="T39"/>
                </a:cxn>
                <a:cxn ang="T122">
                  <a:pos x="T40" y="T41"/>
                </a:cxn>
                <a:cxn ang="T123">
                  <a:pos x="T42" y="T43"/>
                </a:cxn>
                <a:cxn ang="T124">
                  <a:pos x="T44" y="T45"/>
                </a:cxn>
                <a:cxn ang="T125">
                  <a:pos x="T46" y="T47"/>
                </a:cxn>
                <a:cxn ang="T126">
                  <a:pos x="T48" y="T49"/>
                </a:cxn>
                <a:cxn ang="T127">
                  <a:pos x="T50" y="T51"/>
                </a:cxn>
                <a:cxn ang="T128">
                  <a:pos x="T52" y="T53"/>
                </a:cxn>
                <a:cxn ang="T129">
                  <a:pos x="T54" y="T55"/>
                </a:cxn>
                <a:cxn ang="T130">
                  <a:pos x="T56" y="T57"/>
                </a:cxn>
                <a:cxn ang="T131">
                  <a:pos x="T58" y="T59"/>
                </a:cxn>
                <a:cxn ang="T132">
                  <a:pos x="T60" y="T61"/>
                </a:cxn>
                <a:cxn ang="T133">
                  <a:pos x="T62" y="T63"/>
                </a:cxn>
                <a:cxn ang="T134">
                  <a:pos x="T64" y="T65"/>
                </a:cxn>
                <a:cxn ang="T135">
                  <a:pos x="T66" y="T67"/>
                </a:cxn>
                <a:cxn ang="T136">
                  <a:pos x="T68" y="T69"/>
                </a:cxn>
                <a:cxn ang="T137">
                  <a:pos x="T70" y="T71"/>
                </a:cxn>
                <a:cxn ang="T138">
                  <a:pos x="T72" y="T73"/>
                </a:cxn>
                <a:cxn ang="T139">
                  <a:pos x="T74" y="T75"/>
                </a:cxn>
                <a:cxn ang="T140">
                  <a:pos x="T76" y="T77"/>
                </a:cxn>
                <a:cxn ang="T141">
                  <a:pos x="T78" y="T79"/>
                </a:cxn>
                <a:cxn ang="T142">
                  <a:pos x="T80" y="T81"/>
                </a:cxn>
                <a:cxn ang="T143">
                  <a:pos x="T82" y="T83"/>
                </a:cxn>
                <a:cxn ang="T144">
                  <a:pos x="T84" y="T85"/>
                </a:cxn>
                <a:cxn ang="T145">
                  <a:pos x="T86" y="T87"/>
                </a:cxn>
                <a:cxn ang="T146">
                  <a:pos x="T88" y="T89"/>
                </a:cxn>
                <a:cxn ang="T147">
                  <a:pos x="T90" y="T91"/>
                </a:cxn>
                <a:cxn ang="T148">
                  <a:pos x="T92" y="T93"/>
                </a:cxn>
                <a:cxn ang="T149">
                  <a:pos x="T94" y="T95"/>
                </a:cxn>
                <a:cxn ang="T150">
                  <a:pos x="T96" y="T97"/>
                </a:cxn>
                <a:cxn ang="T151">
                  <a:pos x="T98" y="T99"/>
                </a:cxn>
                <a:cxn ang="T152">
                  <a:pos x="T100" y="T101"/>
                </a:cxn>
              </a:cxnLst>
              <a:rect l="0" t="0" r="r" b="b"/>
              <a:pathLst>
                <a:path w="51" h="68">
                  <a:moveTo>
                    <a:pt x="28" y="61"/>
                  </a:moveTo>
                  <a:cubicBezTo>
                    <a:pt x="28" y="58"/>
                    <a:pt x="30" y="57"/>
                    <a:pt x="32" y="55"/>
                  </a:cubicBezTo>
                  <a:cubicBezTo>
                    <a:pt x="35" y="52"/>
                    <a:pt x="32" y="51"/>
                    <a:pt x="35" y="48"/>
                  </a:cubicBezTo>
                  <a:cubicBezTo>
                    <a:pt x="36" y="47"/>
                    <a:pt x="39" y="44"/>
                    <a:pt x="41" y="44"/>
                  </a:cubicBezTo>
                  <a:cubicBezTo>
                    <a:pt x="42" y="44"/>
                    <a:pt x="42" y="45"/>
                    <a:pt x="43" y="45"/>
                  </a:cubicBezTo>
                  <a:cubicBezTo>
                    <a:pt x="44" y="45"/>
                    <a:pt x="48" y="37"/>
                    <a:pt x="48" y="36"/>
                  </a:cubicBezTo>
                  <a:lnTo>
                    <a:pt x="47" y="36"/>
                  </a:lnTo>
                  <a:cubicBezTo>
                    <a:pt x="45" y="37"/>
                    <a:pt x="43" y="38"/>
                    <a:pt x="41" y="38"/>
                  </a:cubicBezTo>
                  <a:cubicBezTo>
                    <a:pt x="38" y="38"/>
                    <a:pt x="38" y="36"/>
                    <a:pt x="36" y="36"/>
                  </a:cubicBezTo>
                  <a:cubicBezTo>
                    <a:pt x="32" y="36"/>
                    <a:pt x="31" y="34"/>
                    <a:pt x="31" y="29"/>
                  </a:cubicBezTo>
                  <a:cubicBezTo>
                    <a:pt x="31" y="26"/>
                    <a:pt x="32" y="25"/>
                    <a:pt x="35" y="25"/>
                  </a:cubicBezTo>
                  <a:cubicBezTo>
                    <a:pt x="36" y="25"/>
                    <a:pt x="38" y="25"/>
                    <a:pt x="38" y="26"/>
                  </a:cubicBezTo>
                  <a:cubicBezTo>
                    <a:pt x="38" y="28"/>
                    <a:pt x="37" y="28"/>
                    <a:pt x="36" y="30"/>
                  </a:cubicBezTo>
                  <a:cubicBezTo>
                    <a:pt x="37" y="30"/>
                    <a:pt x="38" y="30"/>
                    <a:pt x="39" y="30"/>
                  </a:cubicBezTo>
                  <a:cubicBezTo>
                    <a:pt x="39" y="30"/>
                    <a:pt x="39" y="32"/>
                    <a:pt x="41" y="32"/>
                  </a:cubicBezTo>
                  <a:cubicBezTo>
                    <a:pt x="43" y="32"/>
                    <a:pt x="43" y="31"/>
                    <a:pt x="43" y="30"/>
                  </a:cubicBezTo>
                  <a:cubicBezTo>
                    <a:pt x="45" y="30"/>
                    <a:pt x="49" y="30"/>
                    <a:pt x="50" y="29"/>
                  </a:cubicBezTo>
                  <a:cubicBezTo>
                    <a:pt x="50" y="28"/>
                    <a:pt x="49" y="27"/>
                    <a:pt x="49" y="25"/>
                  </a:cubicBezTo>
                  <a:cubicBezTo>
                    <a:pt x="49" y="22"/>
                    <a:pt x="51" y="22"/>
                    <a:pt x="51" y="19"/>
                  </a:cubicBezTo>
                  <a:cubicBezTo>
                    <a:pt x="51" y="19"/>
                    <a:pt x="51" y="19"/>
                    <a:pt x="51" y="19"/>
                  </a:cubicBezTo>
                  <a:cubicBezTo>
                    <a:pt x="50" y="19"/>
                    <a:pt x="50" y="20"/>
                    <a:pt x="49" y="20"/>
                  </a:cubicBezTo>
                  <a:cubicBezTo>
                    <a:pt x="46" y="20"/>
                    <a:pt x="40" y="15"/>
                    <a:pt x="40" y="13"/>
                  </a:cubicBezTo>
                  <a:cubicBezTo>
                    <a:pt x="39" y="14"/>
                    <a:pt x="38" y="13"/>
                    <a:pt x="37" y="13"/>
                  </a:cubicBezTo>
                  <a:cubicBezTo>
                    <a:pt x="33" y="13"/>
                    <a:pt x="36" y="9"/>
                    <a:pt x="35" y="9"/>
                  </a:cubicBezTo>
                  <a:cubicBezTo>
                    <a:pt x="32" y="7"/>
                    <a:pt x="33" y="9"/>
                    <a:pt x="32" y="6"/>
                  </a:cubicBezTo>
                  <a:cubicBezTo>
                    <a:pt x="31" y="6"/>
                    <a:pt x="29" y="6"/>
                    <a:pt x="27" y="6"/>
                  </a:cubicBezTo>
                  <a:cubicBezTo>
                    <a:pt x="26" y="5"/>
                    <a:pt x="25" y="3"/>
                    <a:pt x="24" y="1"/>
                  </a:cubicBezTo>
                  <a:cubicBezTo>
                    <a:pt x="24" y="1"/>
                    <a:pt x="24" y="1"/>
                    <a:pt x="23" y="0"/>
                  </a:cubicBezTo>
                  <a:cubicBezTo>
                    <a:pt x="21" y="2"/>
                    <a:pt x="18" y="4"/>
                    <a:pt x="14" y="4"/>
                  </a:cubicBezTo>
                  <a:cubicBezTo>
                    <a:pt x="14" y="6"/>
                    <a:pt x="16" y="7"/>
                    <a:pt x="16" y="8"/>
                  </a:cubicBezTo>
                  <a:cubicBezTo>
                    <a:pt x="16" y="11"/>
                    <a:pt x="9" y="12"/>
                    <a:pt x="6" y="12"/>
                  </a:cubicBezTo>
                  <a:cubicBezTo>
                    <a:pt x="6" y="13"/>
                    <a:pt x="7" y="13"/>
                    <a:pt x="7" y="15"/>
                  </a:cubicBezTo>
                  <a:cubicBezTo>
                    <a:pt x="7" y="18"/>
                    <a:pt x="2" y="20"/>
                    <a:pt x="1" y="21"/>
                  </a:cubicBezTo>
                  <a:cubicBezTo>
                    <a:pt x="0" y="24"/>
                    <a:pt x="1" y="26"/>
                    <a:pt x="1" y="28"/>
                  </a:cubicBezTo>
                  <a:cubicBezTo>
                    <a:pt x="1" y="36"/>
                    <a:pt x="6" y="38"/>
                    <a:pt x="6" y="46"/>
                  </a:cubicBezTo>
                  <a:cubicBezTo>
                    <a:pt x="6" y="46"/>
                    <a:pt x="6" y="48"/>
                    <a:pt x="6" y="49"/>
                  </a:cubicBezTo>
                  <a:cubicBezTo>
                    <a:pt x="6" y="50"/>
                    <a:pt x="6" y="51"/>
                    <a:pt x="7" y="51"/>
                  </a:cubicBezTo>
                  <a:cubicBezTo>
                    <a:pt x="8" y="51"/>
                    <a:pt x="8" y="50"/>
                    <a:pt x="9" y="50"/>
                  </a:cubicBezTo>
                  <a:cubicBezTo>
                    <a:pt x="10" y="50"/>
                    <a:pt x="12" y="52"/>
                    <a:pt x="12" y="53"/>
                  </a:cubicBezTo>
                  <a:cubicBezTo>
                    <a:pt x="12" y="55"/>
                    <a:pt x="8" y="54"/>
                    <a:pt x="8" y="56"/>
                  </a:cubicBezTo>
                  <a:cubicBezTo>
                    <a:pt x="8" y="57"/>
                    <a:pt x="11" y="58"/>
                    <a:pt x="11" y="60"/>
                  </a:cubicBezTo>
                  <a:cubicBezTo>
                    <a:pt x="11" y="62"/>
                    <a:pt x="9" y="61"/>
                    <a:pt x="9" y="63"/>
                  </a:cubicBezTo>
                  <a:cubicBezTo>
                    <a:pt x="9" y="63"/>
                    <a:pt x="12" y="66"/>
                    <a:pt x="13" y="66"/>
                  </a:cubicBezTo>
                  <a:cubicBezTo>
                    <a:pt x="15" y="66"/>
                    <a:pt x="15" y="65"/>
                    <a:pt x="16" y="65"/>
                  </a:cubicBezTo>
                  <a:cubicBezTo>
                    <a:pt x="19" y="65"/>
                    <a:pt x="19" y="68"/>
                    <a:pt x="22" y="68"/>
                  </a:cubicBezTo>
                  <a:cubicBezTo>
                    <a:pt x="24" y="68"/>
                    <a:pt x="26" y="64"/>
                    <a:pt x="28" y="63"/>
                  </a:cubicBezTo>
                  <a:lnTo>
                    <a:pt x="28" y="61"/>
                  </a:lnTo>
                </a:path>
              </a:pathLst>
            </a:custGeom>
            <a:solidFill>
              <a:srgbClr val="0099FF"/>
            </a:solidFill>
            <a:ln w="6350" cap="flat" cmpd="sng">
              <a:solidFill>
                <a:srgbClr val="60606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ru-RU" dirty="0"/>
            </a:p>
          </p:txBody>
        </p:sp>
        <p:sp>
          <p:nvSpPr>
            <p:cNvPr id="519" name="Freeform 611"/>
            <p:cNvSpPr>
              <a:spLocks/>
            </p:cNvSpPr>
            <p:nvPr/>
          </p:nvSpPr>
          <p:spPr bwMode="auto">
            <a:xfrm>
              <a:off x="1895476" y="4040287"/>
              <a:ext cx="681038" cy="725487"/>
            </a:xfrm>
            <a:custGeom>
              <a:avLst/>
              <a:gdLst>
                <a:gd name="T0" fmla="*/ 0 w 76"/>
                <a:gd name="T1" fmla="*/ 2125721358 h 73"/>
                <a:gd name="T2" fmla="*/ 233009990 w 76"/>
                <a:gd name="T3" fmla="*/ 2147483647 h 73"/>
                <a:gd name="T4" fmla="*/ 360819295 w 76"/>
                <a:gd name="T5" fmla="*/ 2147483647 h 73"/>
                <a:gd name="T6" fmla="*/ 395886117 w 76"/>
                <a:gd name="T7" fmla="*/ 2147483647 h 73"/>
                <a:gd name="T8" fmla="*/ 558573579 w 76"/>
                <a:gd name="T9" fmla="*/ 2147483647 h 73"/>
                <a:gd name="T10" fmla="*/ 721449706 w 76"/>
                <a:gd name="T11" fmla="*/ 2147483647 h 73"/>
                <a:gd name="T12" fmla="*/ 785372151 w 76"/>
                <a:gd name="T13" fmla="*/ 2147483647 h 73"/>
                <a:gd name="T14" fmla="*/ 983315325 w 76"/>
                <a:gd name="T15" fmla="*/ 2147483647 h 73"/>
                <a:gd name="T16" fmla="*/ 1216325309 w 76"/>
                <a:gd name="T17" fmla="*/ 2147483647 h 73"/>
                <a:gd name="T18" fmla="*/ 1414240062 w 76"/>
                <a:gd name="T19" fmla="*/ 2147483647 h 73"/>
                <a:gd name="T20" fmla="*/ 1414240062 w 76"/>
                <a:gd name="T21" fmla="*/ 2147483647 h 73"/>
                <a:gd name="T22" fmla="*/ 1612022576 w 76"/>
                <a:gd name="T23" fmla="*/ 2147483647 h 73"/>
                <a:gd name="T24" fmla="*/ 1612022576 w 76"/>
                <a:gd name="T25" fmla="*/ 2147483647 h 73"/>
                <a:gd name="T26" fmla="*/ 1873853655 w 76"/>
                <a:gd name="T27" fmla="*/ 2147483647 h 73"/>
                <a:gd name="T28" fmla="*/ 2001697467 w 76"/>
                <a:gd name="T29" fmla="*/ 2147483647 h 73"/>
                <a:gd name="T30" fmla="*/ 2147483647 w 76"/>
                <a:gd name="T31" fmla="*/ 2147483647 h 73"/>
                <a:gd name="T32" fmla="*/ 2147483647 w 76"/>
                <a:gd name="T33" fmla="*/ 2147483647 h 73"/>
                <a:gd name="T34" fmla="*/ 2147483647 w 76"/>
                <a:gd name="T35" fmla="*/ 2147483647 h 73"/>
                <a:gd name="T36" fmla="*/ 2147483647 w 76"/>
                <a:gd name="T37" fmla="*/ 2147483647 h 73"/>
                <a:gd name="T38" fmla="*/ 2147483647 w 76"/>
                <a:gd name="T39" fmla="*/ 2147483647 h 73"/>
                <a:gd name="T40" fmla="*/ 2147483647 w 76"/>
                <a:gd name="T41" fmla="*/ 2147483647 h 73"/>
                <a:gd name="T42" fmla="*/ 2147483647 w 76"/>
                <a:gd name="T43" fmla="*/ 2147483647 h 73"/>
                <a:gd name="T44" fmla="*/ 2147483647 w 76"/>
                <a:gd name="T45" fmla="*/ 2147483647 h 73"/>
                <a:gd name="T46" fmla="*/ 2147483647 w 76"/>
                <a:gd name="T47" fmla="*/ 2147483647 h 73"/>
                <a:gd name="T48" fmla="*/ 2147483647 w 76"/>
                <a:gd name="T49" fmla="*/ 2147483647 h 73"/>
                <a:gd name="T50" fmla="*/ 2147483647 w 76"/>
                <a:gd name="T51" fmla="*/ 2147483647 h 73"/>
                <a:gd name="T52" fmla="*/ 2147483647 w 76"/>
                <a:gd name="T53" fmla="*/ 2147483647 h 73"/>
                <a:gd name="T54" fmla="*/ 2100652419 w 76"/>
                <a:gd name="T55" fmla="*/ 2147483647 h 73"/>
                <a:gd name="T56" fmla="*/ 2036729968 w 76"/>
                <a:gd name="T57" fmla="*/ 2147483647 h 73"/>
                <a:gd name="T58" fmla="*/ 1838821340 w 76"/>
                <a:gd name="T59" fmla="*/ 2147483647 h 73"/>
                <a:gd name="T60" fmla="*/ 1640878205 w 76"/>
                <a:gd name="T61" fmla="*/ 2147483647 h 73"/>
                <a:gd name="T62" fmla="*/ 1542083874 w 76"/>
                <a:gd name="T63" fmla="*/ 2147483647 h 73"/>
                <a:gd name="T64" fmla="*/ 1414240062 w 76"/>
                <a:gd name="T65" fmla="*/ 2147483647 h 73"/>
                <a:gd name="T66" fmla="*/ 1478162507 w 76"/>
                <a:gd name="T67" fmla="*/ 2147483647 h 73"/>
                <a:gd name="T68" fmla="*/ 1379201436 w 76"/>
                <a:gd name="T69" fmla="*/ 2147483647 h 73"/>
                <a:gd name="T70" fmla="*/ 1513034359 w 76"/>
                <a:gd name="T71" fmla="*/ 2147483647 h 73"/>
                <a:gd name="T72" fmla="*/ 1414240062 w 76"/>
                <a:gd name="T73" fmla="*/ 2147483647 h 73"/>
                <a:gd name="T74" fmla="*/ 1344134587 w 76"/>
                <a:gd name="T75" fmla="*/ 2147483647 h 73"/>
                <a:gd name="T76" fmla="*/ 1315280075 w 76"/>
                <a:gd name="T77" fmla="*/ 2147483647 h 73"/>
                <a:gd name="T78" fmla="*/ 1315280075 w 76"/>
                <a:gd name="T79" fmla="*/ 2147483647 h 73"/>
                <a:gd name="T80" fmla="*/ 1152403948 w 76"/>
                <a:gd name="T81" fmla="*/ 1018980544 h 73"/>
                <a:gd name="T82" fmla="*/ 1117336901 w 76"/>
                <a:gd name="T83" fmla="*/ 738231208 h 73"/>
                <a:gd name="T84" fmla="*/ 1053414648 w 76"/>
                <a:gd name="T85" fmla="*/ 457480345 h 73"/>
                <a:gd name="T86" fmla="*/ 1082270086 w 76"/>
                <a:gd name="T87" fmla="*/ 191058272 h 73"/>
                <a:gd name="T88" fmla="*/ 983315325 w 76"/>
                <a:gd name="T89" fmla="*/ 0 h 73"/>
                <a:gd name="T90" fmla="*/ 884326020 w 76"/>
                <a:gd name="T91" fmla="*/ 457480345 h 73"/>
                <a:gd name="T92" fmla="*/ 756516748 w 76"/>
                <a:gd name="T93" fmla="*/ 738231208 h 73"/>
                <a:gd name="T94" fmla="*/ 558573579 w 76"/>
                <a:gd name="T95" fmla="*/ 1299731132 h 73"/>
                <a:gd name="T96" fmla="*/ 325758559 w 76"/>
                <a:gd name="T97" fmla="*/ 1757567993 h 73"/>
                <a:gd name="T98" fmla="*/ 35066849 w 76"/>
                <a:gd name="T99" fmla="*/ 2125721358 h 73"/>
                <a:gd name="T100" fmla="*/ 35066849 w 76"/>
                <a:gd name="T101" fmla="*/ 2125721358 h 73"/>
                <a:gd name="T102" fmla="*/ 0 w 76"/>
                <a:gd name="T103" fmla="*/ 2125721358 h 73"/>
                <a:gd name="T104" fmla="*/ 0 w 76"/>
                <a:gd name="T105" fmla="*/ 2125721358 h 73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</a:gdLst>
              <a:ahLst/>
              <a:cxnLst>
                <a:cxn ang="T106">
                  <a:pos x="T0" y="T1"/>
                </a:cxn>
                <a:cxn ang="T107">
                  <a:pos x="T2" y="T3"/>
                </a:cxn>
                <a:cxn ang="T108">
                  <a:pos x="T4" y="T5"/>
                </a:cxn>
                <a:cxn ang="T109">
                  <a:pos x="T6" y="T7"/>
                </a:cxn>
                <a:cxn ang="T110">
                  <a:pos x="T8" y="T9"/>
                </a:cxn>
                <a:cxn ang="T111">
                  <a:pos x="T10" y="T11"/>
                </a:cxn>
                <a:cxn ang="T112">
                  <a:pos x="T12" y="T13"/>
                </a:cxn>
                <a:cxn ang="T113">
                  <a:pos x="T14" y="T15"/>
                </a:cxn>
                <a:cxn ang="T114">
                  <a:pos x="T16" y="T17"/>
                </a:cxn>
                <a:cxn ang="T115">
                  <a:pos x="T18" y="T19"/>
                </a:cxn>
                <a:cxn ang="T116">
                  <a:pos x="T20" y="T21"/>
                </a:cxn>
                <a:cxn ang="T117">
                  <a:pos x="T22" y="T23"/>
                </a:cxn>
                <a:cxn ang="T118">
                  <a:pos x="T24" y="T25"/>
                </a:cxn>
                <a:cxn ang="T119">
                  <a:pos x="T26" y="T27"/>
                </a:cxn>
                <a:cxn ang="T120">
                  <a:pos x="T28" y="T29"/>
                </a:cxn>
                <a:cxn ang="T121">
                  <a:pos x="T30" y="T31"/>
                </a:cxn>
                <a:cxn ang="T122">
                  <a:pos x="T32" y="T33"/>
                </a:cxn>
                <a:cxn ang="T123">
                  <a:pos x="T34" y="T35"/>
                </a:cxn>
                <a:cxn ang="T124">
                  <a:pos x="T36" y="T37"/>
                </a:cxn>
                <a:cxn ang="T125">
                  <a:pos x="T38" y="T39"/>
                </a:cxn>
                <a:cxn ang="T126">
                  <a:pos x="T40" y="T41"/>
                </a:cxn>
                <a:cxn ang="T127">
                  <a:pos x="T42" y="T43"/>
                </a:cxn>
                <a:cxn ang="T128">
                  <a:pos x="T44" y="T45"/>
                </a:cxn>
                <a:cxn ang="T129">
                  <a:pos x="T46" y="T47"/>
                </a:cxn>
                <a:cxn ang="T130">
                  <a:pos x="T48" y="T49"/>
                </a:cxn>
                <a:cxn ang="T131">
                  <a:pos x="T50" y="T51"/>
                </a:cxn>
                <a:cxn ang="T132">
                  <a:pos x="T52" y="T53"/>
                </a:cxn>
                <a:cxn ang="T133">
                  <a:pos x="T54" y="T55"/>
                </a:cxn>
                <a:cxn ang="T134">
                  <a:pos x="T56" y="T57"/>
                </a:cxn>
                <a:cxn ang="T135">
                  <a:pos x="T58" y="T59"/>
                </a:cxn>
                <a:cxn ang="T136">
                  <a:pos x="T60" y="T61"/>
                </a:cxn>
                <a:cxn ang="T137">
                  <a:pos x="T62" y="T63"/>
                </a:cxn>
                <a:cxn ang="T138">
                  <a:pos x="T64" y="T65"/>
                </a:cxn>
                <a:cxn ang="T139">
                  <a:pos x="T66" y="T67"/>
                </a:cxn>
                <a:cxn ang="T140">
                  <a:pos x="T68" y="T69"/>
                </a:cxn>
                <a:cxn ang="T141">
                  <a:pos x="T70" y="T71"/>
                </a:cxn>
                <a:cxn ang="T142">
                  <a:pos x="T72" y="T73"/>
                </a:cxn>
                <a:cxn ang="T143">
                  <a:pos x="T74" y="T75"/>
                </a:cxn>
                <a:cxn ang="T144">
                  <a:pos x="T76" y="T77"/>
                </a:cxn>
                <a:cxn ang="T145">
                  <a:pos x="T78" y="T79"/>
                </a:cxn>
                <a:cxn ang="T146">
                  <a:pos x="T80" y="T81"/>
                </a:cxn>
                <a:cxn ang="T147">
                  <a:pos x="T82" y="T83"/>
                </a:cxn>
                <a:cxn ang="T148">
                  <a:pos x="T84" y="T85"/>
                </a:cxn>
                <a:cxn ang="T149">
                  <a:pos x="T86" y="T87"/>
                </a:cxn>
                <a:cxn ang="T150">
                  <a:pos x="T88" y="T89"/>
                </a:cxn>
                <a:cxn ang="T151">
                  <a:pos x="T90" y="T91"/>
                </a:cxn>
                <a:cxn ang="T152">
                  <a:pos x="T92" y="T93"/>
                </a:cxn>
                <a:cxn ang="T153">
                  <a:pos x="T94" y="T95"/>
                </a:cxn>
                <a:cxn ang="T154">
                  <a:pos x="T96" y="T97"/>
                </a:cxn>
                <a:cxn ang="T155">
                  <a:pos x="T98" y="T99"/>
                </a:cxn>
                <a:cxn ang="T156">
                  <a:pos x="T100" y="T101"/>
                </a:cxn>
                <a:cxn ang="T157">
                  <a:pos x="T102" y="T103"/>
                </a:cxn>
                <a:cxn ang="T158">
                  <a:pos x="T104" y="T105"/>
                </a:cxn>
              </a:cxnLst>
              <a:rect l="0" t="0" r="r" b="b"/>
              <a:pathLst>
                <a:path w="76" h="73">
                  <a:moveTo>
                    <a:pt x="0" y="23"/>
                  </a:moveTo>
                  <a:cubicBezTo>
                    <a:pt x="4" y="25"/>
                    <a:pt x="3" y="29"/>
                    <a:pt x="7" y="29"/>
                  </a:cubicBezTo>
                  <a:cubicBezTo>
                    <a:pt x="9" y="29"/>
                    <a:pt x="10" y="28"/>
                    <a:pt x="11" y="29"/>
                  </a:cubicBezTo>
                  <a:cubicBezTo>
                    <a:pt x="12" y="29"/>
                    <a:pt x="11" y="32"/>
                    <a:pt x="12" y="33"/>
                  </a:cubicBezTo>
                  <a:cubicBezTo>
                    <a:pt x="12" y="35"/>
                    <a:pt x="17" y="34"/>
                    <a:pt x="17" y="37"/>
                  </a:cubicBezTo>
                  <a:cubicBezTo>
                    <a:pt x="17" y="40"/>
                    <a:pt x="19" y="46"/>
                    <a:pt x="22" y="48"/>
                  </a:cubicBezTo>
                  <a:cubicBezTo>
                    <a:pt x="25" y="46"/>
                    <a:pt x="24" y="49"/>
                    <a:pt x="24" y="51"/>
                  </a:cubicBezTo>
                  <a:cubicBezTo>
                    <a:pt x="25" y="53"/>
                    <a:pt x="27" y="55"/>
                    <a:pt x="30" y="55"/>
                  </a:cubicBezTo>
                  <a:cubicBezTo>
                    <a:pt x="32" y="55"/>
                    <a:pt x="34" y="53"/>
                    <a:pt x="37" y="53"/>
                  </a:cubicBezTo>
                  <a:cubicBezTo>
                    <a:pt x="41" y="53"/>
                    <a:pt x="41" y="57"/>
                    <a:pt x="43" y="59"/>
                  </a:cubicBezTo>
                  <a:lnTo>
                    <a:pt x="49" y="59"/>
                  </a:lnTo>
                  <a:cubicBezTo>
                    <a:pt x="52" y="62"/>
                    <a:pt x="51" y="70"/>
                    <a:pt x="57" y="70"/>
                  </a:cubicBezTo>
                  <a:cubicBezTo>
                    <a:pt x="59" y="70"/>
                    <a:pt x="59" y="69"/>
                    <a:pt x="61" y="69"/>
                  </a:cubicBezTo>
                  <a:cubicBezTo>
                    <a:pt x="64" y="69"/>
                    <a:pt x="64" y="73"/>
                    <a:pt x="67" y="73"/>
                  </a:cubicBezTo>
                  <a:cubicBezTo>
                    <a:pt x="72" y="73"/>
                    <a:pt x="75" y="71"/>
                    <a:pt x="76" y="68"/>
                  </a:cubicBezTo>
                  <a:cubicBezTo>
                    <a:pt x="76" y="64"/>
                    <a:pt x="73" y="65"/>
                    <a:pt x="72" y="64"/>
                  </a:cubicBezTo>
                  <a:cubicBezTo>
                    <a:pt x="72" y="63"/>
                    <a:pt x="72" y="62"/>
                    <a:pt x="72" y="61"/>
                  </a:cubicBezTo>
                  <a:cubicBezTo>
                    <a:pt x="71" y="61"/>
                    <a:pt x="69" y="61"/>
                    <a:pt x="69" y="60"/>
                  </a:cubicBezTo>
                  <a:cubicBezTo>
                    <a:pt x="69" y="59"/>
                    <a:pt x="70" y="58"/>
                    <a:pt x="70" y="58"/>
                  </a:cubicBezTo>
                  <a:cubicBezTo>
                    <a:pt x="70" y="56"/>
                    <a:pt x="68" y="56"/>
                    <a:pt x="68" y="55"/>
                  </a:cubicBezTo>
                  <a:lnTo>
                    <a:pt x="68" y="52"/>
                  </a:lnTo>
                  <a:cubicBezTo>
                    <a:pt x="69" y="52"/>
                    <a:pt x="71" y="50"/>
                    <a:pt x="71" y="50"/>
                  </a:cubicBezTo>
                  <a:cubicBezTo>
                    <a:pt x="71" y="47"/>
                    <a:pt x="67" y="46"/>
                    <a:pt x="66" y="46"/>
                  </a:cubicBezTo>
                  <a:cubicBezTo>
                    <a:pt x="65" y="46"/>
                    <a:pt x="65" y="46"/>
                    <a:pt x="64" y="46"/>
                  </a:cubicBezTo>
                  <a:cubicBezTo>
                    <a:pt x="63" y="46"/>
                    <a:pt x="62" y="46"/>
                    <a:pt x="62" y="46"/>
                  </a:cubicBezTo>
                  <a:cubicBezTo>
                    <a:pt x="60" y="47"/>
                    <a:pt x="58" y="51"/>
                    <a:pt x="56" y="51"/>
                  </a:cubicBezTo>
                  <a:cubicBezTo>
                    <a:pt x="53" y="51"/>
                    <a:pt x="53" y="48"/>
                    <a:pt x="50" y="48"/>
                  </a:cubicBezTo>
                  <a:cubicBezTo>
                    <a:pt x="49" y="48"/>
                    <a:pt x="49" y="49"/>
                    <a:pt x="47" y="49"/>
                  </a:cubicBezTo>
                  <a:cubicBezTo>
                    <a:pt x="46" y="49"/>
                    <a:pt x="43" y="46"/>
                    <a:pt x="43" y="46"/>
                  </a:cubicBezTo>
                  <a:cubicBezTo>
                    <a:pt x="43" y="44"/>
                    <a:pt x="45" y="45"/>
                    <a:pt x="45" y="43"/>
                  </a:cubicBezTo>
                  <a:cubicBezTo>
                    <a:pt x="45" y="41"/>
                    <a:pt x="42" y="40"/>
                    <a:pt x="42" y="39"/>
                  </a:cubicBezTo>
                  <a:cubicBezTo>
                    <a:pt x="42" y="37"/>
                    <a:pt x="46" y="38"/>
                    <a:pt x="46" y="36"/>
                  </a:cubicBezTo>
                  <a:cubicBezTo>
                    <a:pt x="46" y="35"/>
                    <a:pt x="44" y="33"/>
                    <a:pt x="43" y="33"/>
                  </a:cubicBezTo>
                  <a:cubicBezTo>
                    <a:pt x="42" y="33"/>
                    <a:pt x="42" y="34"/>
                    <a:pt x="41" y="34"/>
                  </a:cubicBezTo>
                  <a:cubicBezTo>
                    <a:pt x="40" y="34"/>
                    <a:pt x="40" y="33"/>
                    <a:pt x="40" y="32"/>
                  </a:cubicBezTo>
                  <a:cubicBezTo>
                    <a:pt x="40" y="31"/>
                    <a:pt x="40" y="29"/>
                    <a:pt x="40" y="29"/>
                  </a:cubicBezTo>
                  <a:cubicBezTo>
                    <a:pt x="40" y="21"/>
                    <a:pt x="35" y="19"/>
                    <a:pt x="35" y="11"/>
                  </a:cubicBezTo>
                  <a:cubicBezTo>
                    <a:pt x="35" y="10"/>
                    <a:pt x="34" y="9"/>
                    <a:pt x="34" y="8"/>
                  </a:cubicBezTo>
                  <a:cubicBezTo>
                    <a:pt x="33" y="7"/>
                    <a:pt x="32" y="6"/>
                    <a:pt x="32" y="5"/>
                  </a:cubicBezTo>
                  <a:cubicBezTo>
                    <a:pt x="32" y="3"/>
                    <a:pt x="33" y="3"/>
                    <a:pt x="33" y="2"/>
                  </a:cubicBezTo>
                  <a:cubicBezTo>
                    <a:pt x="32" y="2"/>
                    <a:pt x="31" y="0"/>
                    <a:pt x="30" y="0"/>
                  </a:cubicBezTo>
                  <a:cubicBezTo>
                    <a:pt x="27" y="0"/>
                    <a:pt x="28" y="3"/>
                    <a:pt x="27" y="5"/>
                  </a:cubicBezTo>
                  <a:cubicBezTo>
                    <a:pt x="26" y="7"/>
                    <a:pt x="24" y="6"/>
                    <a:pt x="23" y="8"/>
                  </a:cubicBezTo>
                  <a:cubicBezTo>
                    <a:pt x="21" y="10"/>
                    <a:pt x="21" y="14"/>
                    <a:pt x="17" y="14"/>
                  </a:cubicBezTo>
                  <a:cubicBezTo>
                    <a:pt x="14" y="14"/>
                    <a:pt x="11" y="18"/>
                    <a:pt x="10" y="19"/>
                  </a:cubicBezTo>
                  <a:cubicBezTo>
                    <a:pt x="7" y="21"/>
                    <a:pt x="2" y="20"/>
                    <a:pt x="1" y="23"/>
                  </a:cubicBezTo>
                  <a:lnTo>
                    <a:pt x="0" y="23"/>
                  </a:lnTo>
                </a:path>
              </a:pathLst>
            </a:custGeom>
            <a:solidFill>
              <a:srgbClr val="F99D33"/>
            </a:solidFill>
            <a:ln w="6350" cmpd="sng">
              <a:solidFill>
                <a:srgbClr val="60606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ru-RU" dirty="0"/>
            </a:p>
          </p:txBody>
        </p:sp>
        <p:sp>
          <p:nvSpPr>
            <p:cNvPr id="520" name="Freeform 612"/>
            <p:cNvSpPr>
              <a:spLocks/>
            </p:cNvSpPr>
            <p:nvPr/>
          </p:nvSpPr>
          <p:spPr bwMode="auto">
            <a:xfrm>
              <a:off x="2495551" y="3303687"/>
              <a:ext cx="171450" cy="338137"/>
            </a:xfrm>
            <a:custGeom>
              <a:avLst/>
              <a:gdLst>
                <a:gd name="T0" fmla="*/ 37004927 w 19"/>
                <a:gd name="T1" fmla="*/ 742641903 h 34"/>
                <a:gd name="T2" fmla="*/ 247342487 w 19"/>
                <a:gd name="T3" fmla="*/ 1397445770 h 34"/>
                <a:gd name="T4" fmla="*/ 0 w 19"/>
                <a:gd name="T5" fmla="*/ 2140087949 h 34"/>
                <a:gd name="T6" fmla="*/ 0 w 19"/>
                <a:gd name="T7" fmla="*/ 2147483647 h 34"/>
                <a:gd name="T8" fmla="*/ 421797445 w 19"/>
                <a:gd name="T9" fmla="*/ 2147483647 h 34"/>
                <a:gd name="T10" fmla="*/ 600501168 w 19"/>
                <a:gd name="T11" fmla="*/ 2147483647 h 34"/>
                <a:gd name="T12" fmla="*/ 495801068 w 19"/>
                <a:gd name="T13" fmla="*/ 2147483647 h 34"/>
                <a:gd name="T14" fmla="*/ 632142371 w 19"/>
                <a:gd name="T15" fmla="*/ 1485285573 h 34"/>
                <a:gd name="T16" fmla="*/ 669141063 w 19"/>
                <a:gd name="T17" fmla="*/ 832778373 h 34"/>
                <a:gd name="T18" fmla="*/ 495801068 w 19"/>
                <a:gd name="T19" fmla="*/ 564676745 h 34"/>
                <a:gd name="T20" fmla="*/ 421797445 w 19"/>
                <a:gd name="T21" fmla="*/ 564676745 h 34"/>
                <a:gd name="T22" fmla="*/ 421797445 w 19"/>
                <a:gd name="T23" fmla="*/ 372624073 h 34"/>
                <a:gd name="T24" fmla="*/ 173338863 w 19"/>
                <a:gd name="T25" fmla="*/ 191995644 h 34"/>
                <a:gd name="T26" fmla="*/ 142850298 w 19"/>
                <a:gd name="T27" fmla="*/ 191995644 h 34"/>
                <a:gd name="T28" fmla="*/ 68638797 w 19"/>
                <a:gd name="T29" fmla="*/ 191995644 h 34"/>
                <a:gd name="T30" fmla="*/ 68638797 w 19"/>
                <a:gd name="T31" fmla="*/ 564676745 h 34"/>
                <a:gd name="T32" fmla="*/ 0 w 19"/>
                <a:gd name="T33" fmla="*/ 742641903 h 34"/>
                <a:gd name="T34" fmla="*/ 0 w 19"/>
                <a:gd name="T35" fmla="*/ 742641903 h 34"/>
                <a:gd name="T36" fmla="*/ 37004927 w 19"/>
                <a:gd name="T37" fmla="*/ 742641903 h 34"/>
                <a:gd name="T38" fmla="*/ 37004927 w 19"/>
                <a:gd name="T39" fmla="*/ 742641903 h 34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0" t="0" r="r" b="b"/>
              <a:pathLst>
                <a:path w="19" h="34">
                  <a:moveTo>
                    <a:pt x="1" y="8"/>
                  </a:moveTo>
                  <a:cubicBezTo>
                    <a:pt x="1" y="12"/>
                    <a:pt x="7" y="11"/>
                    <a:pt x="7" y="15"/>
                  </a:cubicBezTo>
                  <a:cubicBezTo>
                    <a:pt x="7" y="20"/>
                    <a:pt x="0" y="19"/>
                    <a:pt x="0" y="23"/>
                  </a:cubicBezTo>
                  <a:cubicBezTo>
                    <a:pt x="0" y="26"/>
                    <a:pt x="0" y="27"/>
                    <a:pt x="0" y="29"/>
                  </a:cubicBezTo>
                  <a:cubicBezTo>
                    <a:pt x="0" y="34"/>
                    <a:pt x="8" y="34"/>
                    <a:pt x="12" y="34"/>
                  </a:cubicBezTo>
                  <a:cubicBezTo>
                    <a:pt x="15" y="34"/>
                    <a:pt x="17" y="34"/>
                    <a:pt x="17" y="32"/>
                  </a:cubicBezTo>
                  <a:cubicBezTo>
                    <a:pt x="17" y="30"/>
                    <a:pt x="14" y="30"/>
                    <a:pt x="14" y="28"/>
                  </a:cubicBezTo>
                  <a:cubicBezTo>
                    <a:pt x="14" y="23"/>
                    <a:pt x="18" y="21"/>
                    <a:pt x="18" y="16"/>
                  </a:cubicBezTo>
                  <a:cubicBezTo>
                    <a:pt x="18" y="14"/>
                    <a:pt x="19" y="12"/>
                    <a:pt x="19" y="9"/>
                  </a:cubicBezTo>
                  <a:cubicBezTo>
                    <a:pt x="16" y="9"/>
                    <a:pt x="16" y="6"/>
                    <a:pt x="14" y="6"/>
                  </a:cubicBezTo>
                  <a:cubicBezTo>
                    <a:pt x="13" y="6"/>
                    <a:pt x="14" y="6"/>
                    <a:pt x="12" y="6"/>
                  </a:cubicBezTo>
                  <a:cubicBezTo>
                    <a:pt x="12" y="6"/>
                    <a:pt x="12" y="5"/>
                    <a:pt x="12" y="4"/>
                  </a:cubicBezTo>
                  <a:cubicBezTo>
                    <a:pt x="12" y="0"/>
                    <a:pt x="8" y="2"/>
                    <a:pt x="5" y="2"/>
                  </a:cubicBezTo>
                  <a:cubicBezTo>
                    <a:pt x="4" y="2"/>
                    <a:pt x="5" y="2"/>
                    <a:pt x="4" y="2"/>
                  </a:cubicBezTo>
                  <a:cubicBezTo>
                    <a:pt x="3" y="2"/>
                    <a:pt x="2" y="1"/>
                    <a:pt x="2" y="2"/>
                  </a:cubicBezTo>
                  <a:cubicBezTo>
                    <a:pt x="2" y="3"/>
                    <a:pt x="2" y="4"/>
                    <a:pt x="2" y="6"/>
                  </a:cubicBezTo>
                  <a:cubicBezTo>
                    <a:pt x="2" y="8"/>
                    <a:pt x="1" y="8"/>
                    <a:pt x="0" y="8"/>
                  </a:cubicBezTo>
                  <a:lnTo>
                    <a:pt x="1" y="8"/>
                  </a:lnTo>
                </a:path>
              </a:pathLst>
            </a:custGeom>
            <a:solidFill>
              <a:srgbClr val="0099FF"/>
            </a:solidFill>
            <a:ln w="6350" cmpd="sng">
              <a:solidFill>
                <a:srgbClr val="60606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ru-RU" dirty="0"/>
            </a:p>
          </p:txBody>
        </p:sp>
        <p:sp>
          <p:nvSpPr>
            <p:cNvPr id="521" name="Freeform 613"/>
            <p:cNvSpPr>
              <a:spLocks/>
            </p:cNvSpPr>
            <p:nvPr/>
          </p:nvSpPr>
          <p:spPr bwMode="auto">
            <a:xfrm>
              <a:off x="2012951" y="3125887"/>
              <a:ext cx="546100" cy="695325"/>
            </a:xfrm>
            <a:custGeom>
              <a:avLst/>
              <a:gdLst>
                <a:gd name="T0" fmla="*/ 1788099926 w 61"/>
                <a:gd name="T1" fmla="*/ 2147483647 h 70"/>
                <a:gd name="T2" fmla="*/ 1984334980 w 61"/>
                <a:gd name="T3" fmla="*/ 2147483647 h 70"/>
                <a:gd name="T4" fmla="*/ 1759439397 w 61"/>
                <a:gd name="T5" fmla="*/ 2147483647 h 70"/>
                <a:gd name="T6" fmla="*/ 1759439397 w 61"/>
                <a:gd name="T7" fmla="*/ 2147483647 h 70"/>
                <a:gd name="T8" fmla="*/ 1759439397 w 61"/>
                <a:gd name="T9" fmla="*/ 2147483647 h 70"/>
                <a:gd name="T10" fmla="*/ 1759439397 w 61"/>
                <a:gd name="T11" fmla="*/ 2147483647 h 70"/>
                <a:gd name="T12" fmla="*/ 1759439397 w 61"/>
                <a:gd name="T13" fmla="*/ 2147483647 h 70"/>
                <a:gd name="T14" fmla="*/ 1661116048 w 61"/>
                <a:gd name="T15" fmla="*/ 2147483647 h 70"/>
                <a:gd name="T16" fmla="*/ 1303260348 w 61"/>
                <a:gd name="T17" fmla="*/ 2147483647 h 70"/>
                <a:gd name="T18" fmla="*/ 1073060133 w 61"/>
                <a:gd name="T19" fmla="*/ 2147483647 h 70"/>
                <a:gd name="T20" fmla="*/ 974766227 w 61"/>
                <a:gd name="T21" fmla="*/ 2147483647 h 70"/>
                <a:gd name="T22" fmla="*/ 911467983 w 61"/>
                <a:gd name="T23" fmla="*/ 2147483647 h 70"/>
                <a:gd name="T24" fmla="*/ 876631018 w 61"/>
                <a:gd name="T25" fmla="*/ 2147483647 h 70"/>
                <a:gd name="T26" fmla="*/ 749842312 w 61"/>
                <a:gd name="T27" fmla="*/ 2147483647 h 70"/>
                <a:gd name="T28" fmla="*/ 749842312 w 61"/>
                <a:gd name="T29" fmla="*/ 2147483647 h 70"/>
                <a:gd name="T30" fmla="*/ 553418036 w 61"/>
                <a:gd name="T31" fmla="*/ 2147483647 h 70"/>
                <a:gd name="T32" fmla="*/ 616876088 w 61"/>
                <a:gd name="T33" fmla="*/ 2147483647 h 70"/>
                <a:gd name="T34" fmla="*/ 553418036 w 61"/>
                <a:gd name="T35" fmla="*/ 2147483647 h 70"/>
                <a:gd name="T36" fmla="*/ 553418036 w 61"/>
                <a:gd name="T37" fmla="*/ 2147483647 h 70"/>
                <a:gd name="T38" fmla="*/ 519676537 w 61"/>
                <a:gd name="T39" fmla="*/ 2147483647 h 70"/>
                <a:gd name="T40" fmla="*/ 456185122 w 61"/>
                <a:gd name="T41" fmla="*/ 2147483647 h 70"/>
                <a:gd name="T42" fmla="*/ 391791480 w 61"/>
                <a:gd name="T43" fmla="*/ 2147483647 h 70"/>
                <a:gd name="T44" fmla="*/ 196423194 w 61"/>
                <a:gd name="T45" fmla="*/ 2147483647 h 70"/>
                <a:gd name="T46" fmla="*/ 98135175 w 61"/>
                <a:gd name="T47" fmla="*/ 2147483647 h 70"/>
                <a:gd name="T48" fmla="*/ 0 w 61"/>
                <a:gd name="T49" fmla="*/ 2147483647 h 70"/>
                <a:gd name="T50" fmla="*/ 161626590 w 61"/>
                <a:gd name="T51" fmla="*/ 2147483647 h 70"/>
                <a:gd name="T52" fmla="*/ 259755855 w 61"/>
                <a:gd name="T53" fmla="*/ 2147483647 h 70"/>
                <a:gd name="T54" fmla="*/ 391791480 w 61"/>
                <a:gd name="T55" fmla="*/ 2147483647 h 70"/>
                <a:gd name="T56" fmla="*/ 391791480 w 61"/>
                <a:gd name="T57" fmla="*/ 2147483647 h 70"/>
                <a:gd name="T58" fmla="*/ 391791480 w 61"/>
                <a:gd name="T59" fmla="*/ 2147483647 h 70"/>
                <a:gd name="T60" fmla="*/ 391791480 w 61"/>
                <a:gd name="T61" fmla="*/ 2147483647 h 70"/>
                <a:gd name="T62" fmla="*/ 196423194 w 61"/>
                <a:gd name="T63" fmla="*/ 2147483647 h 70"/>
                <a:gd name="T64" fmla="*/ 259755855 w 61"/>
                <a:gd name="T65" fmla="*/ 2147483647 h 70"/>
                <a:gd name="T66" fmla="*/ 323218898 w 61"/>
                <a:gd name="T67" fmla="*/ 2147483647 h 70"/>
                <a:gd name="T68" fmla="*/ 651547329 w 61"/>
                <a:gd name="T69" fmla="*/ 2027834893 h 70"/>
                <a:gd name="T70" fmla="*/ 749842312 w 61"/>
                <a:gd name="T71" fmla="*/ 822382762 h 70"/>
                <a:gd name="T72" fmla="*/ 974766227 w 61"/>
                <a:gd name="T73" fmla="*/ 0 h 70"/>
                <a:gd name="T74" fmla="*/ 1171189393 w 61"/>
                <a:gd name="T75" fmla="*/ 190369698 h 70"/>
                <a:gd name="T76" fmla="*/ 1206026352 w 61"/>
                <a:gd name="T77" fmla="*/ 646294792 h 70"/>
                <a:gd name="T78" fmla="*/ 1073060133 w 61"/>
                <a:gd name="T79" fmla="*/ 1470892651 h 70"/>
                <a:gd name="T80" fmla="*/ 974766227 w 61"/>
                <a:gd name="T81" fmla="*/ 1750683466 h 70"/>
                <a:gd name="T82" fmla="*/ 1073060133 w 61"/>
                <a:gd name="T83" fmla="*/ 1926769947 h 70"/>
                <a:gd name="T84" fmla="*/ 1073060133 w 61"/>
                <a:gd name="T85" fmla="*/ 1926769947 h 70"/>
                <a:gd name="T86" fmla="*/ 1038257614 w 61"/>
                <a:gd name="T87" fmla="*/ 2147483647 h 70"/>
                <a:gd name="T88" fmla="*/ 1038257614 w 61"/>
                <a:gd name="T89" fmla="*/ 2147483647 h 70"/>
                <a:gd name="T90" fmla="*/ 1107698012 w 61"/>
                <a:gd name="T91" fmla="*/ 2147483647 h 70"/>
                <a:gd name="T92" fmla="*/ 1303260348 w 61"/>
                <a:gd name="T93" fmla="*/ 2147483647 h 70"/>
                <a:gd name="T94" fmla="*/ 1430950267 w 61"/>
                <a:gd name="T95" fmla="*/ 2147483647 h 70"/>
                <a:gd name="T96" fmla="*/ 1528149824 w 61"/>
                <a:gd name="T97" fmla="*/ 2147483647 h 70"/>
                <a:gd name="T98" fmla="*/ 1591641396 w 61"/>
                <a:gd name="T99" fmla="*/ 2147483647 h 70"/>
                <a:gd name="T100" fmla="*/ 1724607463 w 61"/>
                <a:gd name="T101" fmla="*/ 2147483647 h 70"/>
                <a:gd name="T102" fmla="*/ 1724607463 w 61"/>
                <a:gd name="T103" fmla="*/ 2147483647 h 70"/>
                <a:gd name="T104" fmla="*/ 1788099926 w 61"/>
                <a:gd name="T105" fmla="*/ 2147483647 h 70"/>
                <a:gd name="T106" fmla="*/ 1788099926 w 61"/>
                <a:gd name="T107" fmla="*/ 2147483647 h 70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</a:gdLst>
              <a:ahLst/>
              <a:cxnLst>
                <a:cxn ang="T108">
                  <a:pos x="T0" y="T1"/>
                </a:cxn>
                <a:cxn ang="T109">
                  <a:pos x="T2" y="T3"/>
                </a:cxn>
                <a:cxn ang="T110">
                  <a:pos x="T4" y="T5"/>
                </a:cxn>
                <a:cxn ang="T111">
                  <a:pos x="T6" y="T7"/>
                </a:cxn>
                <a:cxn ang="T112">
                  <a:pos x="T8" y="T9"/>
                </a:cxn>
                <a:cxn ang="T113">
                  <a:pos x="T10" y="T11"/>
                </a:cxn>
                <a:cxn ang="T114">
                  <a:pos x="T12" y="T13"/>
                </a:cxn>
                <a:cxn ang="T115">
                  <a:pos x="T14" y="T15"/>
                </a:cxn>
                <a:cxn ang="T116">
                  <a:pos x="T16" y="T17"/>
                </a:cxn>
                <a:cxn ang="T117">
                  <a:pos x="T18" y="T19"/>
                </a:cxn>
                <a:cxn ang="T118">
                  <a:pos x="T20" y="T21"/>
                </a:cxn>
                <a:cxn ang="T119">
                  <a:pos x="T22" y="T23"/>
                </a:cxn>
                <a:cxn ang="T120">
                  <a:pos x="T24" y="T25"/>
                </a:cxn>
                <a:cxn ang="T121">
                  <a:pos x="T26" y="T27"/>
                </a:cxn>
                <a:cxn ang="T122">
                  <a:pos x="T28" y="T29"/>
                </a:cxn>
                <a:cxn ang="T123">
                  <a:pos x="T30" y="T31"/>
                </a:cxn>
                <a:cxn ang="T124">
                  <a:pos x="T32" y="T33"/>
                </a:cxn>
                <a:cxn ang="T125">
                  <a:pos x="T34" y="T35"/>
                </a:cxn>
                <a:cxn ang="T126">
                  <a:pos x="T36" y="T37"/>
                </a:cxn>
                <a:cxn ang="T127">
                  <a:pos x="T38" y="T39"/>
                </a:cxn>
                <a:cxn ang="T128">
                  <a:pos x="T40" y="T41"/>
                </a:cxn>
                <a:cxn ang="T129">
                  <a:pos x="T42" y="T43"/>
                </a:cxn>
                <a:cxn ang="T130">
                  <a:pos x="T44" y="T45"/>
                </a:cxn>
                <a:cxn ang="T131">
                  <a:pos x="T46" y="T47"/>
                </a:cxn>
                <a:cxn ang="T132">
                  <a:pos x="T48" y="T49"/>
                </a:cxn>
                <a:cxn ang="T133">
                  <a:pos x="T50" y="T51"/>
                </a:cxn>
                <a:cxn ang="T134">
                  <a:pos x="T52" y="T53"/>
                </a:cxn>
                <a:cxn ang="T135">
                  <a:pos x="T54" y="T55"/>
                </a:cxn>
                <a:cxn ang="T136">
                  <a:pos x="T56" y="T57"/>
                </a:cxn>
                <a:cxn ang="T137">
                  <a:pos x="T58" y="T59"/>
                </a:cxn>
                <a:cxn ang="T138">
                  <a:pos x="T60" y="T61"/>
                </a:cxn>
                <a:cxn ang="T139">
                  <a:pos x="T62" y="T63"/>
                </a:cxn>
                <a:cxn ang="T140">
                  <a:pos x="T64" y="T65"/>
                </a:cxn>
                <a:cxn ang="T141">
                  <a:pos x="T66" y="T67"/>
                </a:cxn>
                <a:cxn ang="T142">
                  <a:pos x="T68" y="T69"/>
                </a:cxn>
                <a:cxn ang="T143">
                  <a:pos x="T70" y="T71"/>
                </a:cxn>
                <a:cxn ang="T144">
                  <a:pos x="T72" y="T73"/>
                </a:cxn>
                <a:cxn ang="T145">
                  <a:pos x="T74" y="T75"/>
                </a:cxn>
                <a:cxn ang="T146">
                  <a:pos x="T76" y="T77"/>
                </a:cxn>
                <a:cxn ang="T147">
                  <a:pos x="T78" y="T79"/>
                </a:cxn>
                <a:cxn ang="T148">
                  <a:pos x="T80" y="T81"/>
                </a:cxn>
                <a:cxn ang="T149">
                  <a:pos x="T82" y="T83"/>
                </a:cxn>
                <a:cxn ang="T150">
                  <a:pos x="T84" y="T85"/>
                </a:cxn>
                <a:cxn ang="T151">
                  <a:pos x="T86" y="T87"/>
                </a:cxn>
                <a:cxn ang="T152">
                  <a:pos x="T88" y="T89"/>
                </a:cxn>
                <a:cxn ang="T153">
                  <a:pos x="T90" y="T91"/>
                </a:cxn>
                <a:cxn ang="T154">
                  <a:pos x="T92" y="T93"/>
                </a:cxn>
                <a:cxn ang="T155">
                  <a:pos x="T94" y="T95"/>
                </a:cxn>
                <a:cxn ang="T156">
                  <a:pos x="T96" y="T97"/>
                </a:cxn>
                <a:cxn ang="T157">
                  <a:pos x="T98" y="T99"/>
                </a:cxn>
                <a:cxn ang="T158">
                  <a:pos x="T100" y="T101"/>
                </a:cxn>
                <a:cxn ang="T159">
                  <a:pos x="T102" y="T103"/>
                </a:cxn>
                <a:cxn ang="T160">
                  <a:pos x="T104" y="T105"/>
                </a:cxn>
                <a:cxn ang="T161">
                  <a:pos x="T106" y="T107"/>
                </a:cxn>
              </a:cxnLst>
              <a:rect l="0" t="0" r="r" b="b"/>
              <a:pathLst>
                <a:path w="61" h="70">
                  <a:moveTo>
                    <a:pt x="55" y="26"/>
                  </a:moveTo>
                  <a:cubicBezTo>
                    <a:pt x="55" y="30"/>
                    <a:pt x="61" y="29"/>
                    <a:pt x="61" y="33"/>
                  </a:cubicBezTo>
                  <a:cubicBezTo>
                    <a:pt x="61" y="38"/>
                    <a:pt x="54" y="37"/>
                    <a:pt x="54" y="41"/>
                  </a:cubicBezTo>
                  <a:cubicBezTo>
                    <a:pt x="54" y="44"/>
                    <a:pt x="54" y="45"/>
                    <a:pt x="54" y="47"/>
                  </a:cubicBezTo>
                  <a:lnTo>
                    <a:pt x="54" y="48"/>
                  </a:lnTo>
                  <a:cubicBezTo>
                    <a:pt x="53" y="48"/>
                    <a:pt x="52" y="50"/>
                    <a:pt x="51" y="51"/>
                  </a:cubicBezTo>
                  <a:cubicBezTo>
                    <a:pt x="48" y="50"/>
                    <a:pt x="43" y="45"/>
                    <a:pt x="40" y="45"/>
                  </a:cubicBezTo>
                  <a:cubicBezTo>
                    <a:pt x="36" y="45"/>
                    <a:pt x="37" y="54"/>
                    <a:pt x="33" y="54"/>
                  </a:cubicBezTo>
                  <a:cubicBezTo>
                    <a:pt x="32" y="54"/>
                    <a:pt x="32" y="53"/>
                    <a:pt x="30" y="53"/>
                  </a:cubicBezTo>
                  <a:cubicBezTo>
                    <a:pt x="30" y="53"/>
                    <a:pt x="28" y="54"/>
                    <a:pt x="28" y="54"/>
                  </a:cubicBezTo>
                  <a:cubicBezTo>
                    <a:pt x="27" y="56"/>
                    <a:pt x="27" y="58"/>
                    <a:pt x="27" y="60"/>
                  </a:cubicBezTo>
                  <a:cubicBezTo>
                    <a:pt x="26" y="62"/>
                    <a:pt x="23" y="62"/>
                    <a:pt x="23" y="66"/>
                  </a:cubicBezTo>
                  <a:cubicBezTo>
                    <a:pt x="23" y="67"/>
                    <a:pt x="23" y="68"/>
                    <a:pt x="23" y="70"/>
                  </a:cubicBezTo>
                  <a:cubicBezTo>
                    <a:pt x="20" y="69"/>
                    <a:pt x="17" y="62"/>
                    <a:pt x="17" y="60"/>
                  </a:cubicBezTo>
                  <a:cubicBezTo>
                    <a:pt x="17" y="58"/>
                    <a:pt x="19" y="58"/>
                    <a:pt x="19" y="57"/>
                  </a:cubicBezTo>
                  <a:cubicBezTo>
                    <a:pt x="19" y="56"/>
                    <a:pt x="17" y="54"/>
                    <a:pt x="17" y="54"/>
                  </a:cubicBezTo>
                  <a:cubicBezTo>
                    <a:pt x="17" y="53"/>
                    <a:pt x="17" y="53"/>
                    <a:pt x="17" y="52"/>
                  </a:cubicBezTo>
                  <a:cubicBezTo>
                    <a:pt x="15" y="52"/>
                    <a:pt x="16" y="49"/>
                    <a:pt x="16" y="48"/>
                  </a:cubicBezTo>
                  <a:cubicBezTo>
                    <a:pt x="15" y="48"/>
                    <a:pt x="15" y="48"/>
                    <a:pt x="14" y="48"/>
                  </a:cubicBezTo>
                  <a:cubicBezTo>
                    <a:pt x="13" y="48"/>
                    <a:pt x="14" y="47"/>
                    <a:pt x="12" y="47"/>
                  </a:cubicBezTo>
                  <a:cubicBezTo>
                    <a:pt x="11" y="46"/>
                    <a:pt x="9" y="46"/>
                    <a:pt x="6" y="46"/>
                  </a:cubicBezTo>
                  <a:cubicBezTo>
                    <a:pt x="5" y="45"/>
                    <a:pt x="5" y="44"/>
                    <a:pt x="3" y="44"/>
                  </a:cubicBezTo>
                  <a:cubicBezTo>
                    <a:pt x="2" y="44"/>
                    <a:pt x="0" y="42"/>
                    <a:pt x="0" y="41"/>
                  </a:cubicBezTo>
                  <a:cubicBezTo>
                    <a:pt x="0" y="40"/>
                    <a:pt x="3" y="36"/>
                    <a:pt x="5" y="36"/>
                  </a:cubicBezTo>
                  <a:cubicBezTo>
                    <a:pt x="6" y="36"/>
                    <a:pt x="7" y="38"/>
                    <a:pt x="8" y="38"/>
                  </a:cubicBezTo>
                  <a:cubicBezTo>
                    <a:pt x="9" y="38"/>
                    <a:pt x="10" y="36"/>
                    <a:pt x="12" y="36"/>
                  </a:cubicBezTo>
                  <a:lnTo>
                    <a:pt x="12" y="35"/>
                  </a:lnTo>
                  <a:cubicBezTo>
                    <a:pt x="11" y="34"/>
                    <a:pt x="6" y="29"/>
                    <a:pt x="6" y="28"/>
                  </a:cubicBezTo>
                  <a:cubicBezTo>
                    <a:pt x="6" y="27"/>
                    <a:pt x="8" y="27"/>
                    <a:pt x="8" y="27"/>
                  </a:cubicBezTo>
                  <a:cubicBezTo>
                    <a:pt x="9" y="26"/>
                    <a:pt x="9" y="24"/>
                    <a:pt x="10" y="24"/>
                  </a:cubicBezTo>
                  <a:cubicBezTo>
                    <a:pt x="12" y="24"/>
                    <a:pt x="20" y="26"/>
                    <a:pt x="20" y="22"/>
                  </a:cubicBezTo>
                  <a:cubicBezTo>
                    <a:pt x="20" y="16"/>
                    <a:pt x="22" y="14"/>
                    <a:pt x="23" y="9"/>
                  </a:cubicBezTo>
                  <a:cubicBezTo>
                    <a:pt x="26" y="5"/>
                    <a:pt x="28" y="2"/>
                    <a:pt x="30" y="0"/>
                  </a:cubicBezTo>
                  <a:cubicBezTo>
                    <a:pt x="32" y="3"/>
                    <a:pt x="34" y="0"/>
                    <a:pt x="36" y="2"/>
                  </a:cubicBezTo>
                  <a:cubicBezTo>
                    <a:pt x="37" y="3"/>
                    <a:pt x="36" y="5"/>
                    <a:pt x="37" y="7"/>
                  </a:cubicBezTo>
                  <a:cubicBezTo>
                    <a:pt x="35" y="9"/>
                    <a:pt x="34" y="14"/>
                    <a:pt x="33" y="16"/>
                  </a:cubicBezTo>
                  <a:cubicBezTo>
                    <a:pt x="32" y="17"/>
                    <a:pt x="30" y="17"/>
                    <a:pt x="30" y="19"/>
                  </a:cubicBezTo>
                  <a:cubicBezTo>
                    <a:pt x="30" y="20"/>
                    <a:pt x="32" y="21"/>
                    <a:pt x="33" y="21"/>
                  </a:cubicBezTo>
                  <a:lnTo>
                    <a:pt x="32" y="24"/>
                  </a:lnTo>
                  <a:cubicBezTo>
                    <a:pt x="33" y="26"/>
                    <a:pt x="32" y="29"/>
                    <a:pt x="34" y="29"/>
                  </a:cubicBezTo>
                  <a:cubicBezTo>
                    <a:pt x="36" y="29"/>
                    <a:pt x="37" y="25"/>
                    <a:pt x="40" y="25"/>
                  </a:cubicBezTo>
                  <a:cubicBezTo>
                    <a:pt x="42" y="25"/>
                    <a:pt x="43" y="26"/>
                    <a:pt x="44" y="26"/>
                  </a:cubicBezTo>
                  <a:cubicBezTo>
                    <a:pt x="46" y="26"/>
                    <a:pt x="46" y="25"/>
                    <a:pt x="47" y="24"/>
                  </a:cubicBezTo>
                  <a:cubicBezTo>
                    <a:pt x="47" y="26"/>
                    <a:pt x="48" y="27"/>
                    <a:pt x="49" y="27"/>
                  </a:cubicBezTo>
                  <a:cubicBezTo>
                    <a:pt x="51" y="27"/>
                    <a:pt x="52" y="26"/>
                    <a:pt x="53" y="26"/>
                  </a:cubicBezTo>
                  <a:lnTo>
                    <a:pt x="55" y="26"/>
                  </a:lnTo>
                </a:path>
              </a:pathLst>
            </a:custGeom>
            <a:solidFill>
              <a:srgbClr val="0099FF"/>
            </a:solidFill>
            <a:ln w="6350" cap="flat" cmpd="sng">
              <a:solidFill>
                <a:srgbClr val="60606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ru-RU" dirty="0"/>
            </a:p>
          </p:txBody>
        </p:sp>
        <p:sp>
          <p:nvSpPr>
            <p:cNvPr id="522" name="Freeform 614"/>
            <p:cNvSpPr>
              <a:spLocks/>
            </p:cNvSpPr>
            <p:nvPr/>
          </p:nvSpPr>
          <p:spPr bwMode="auto">
            <a:xfrm>
              <a:off x="1878013" y="3691037"/>
              <a:ext cx="465138" cy="428625"/>
            </a:xfrm>
            <a:custGeom>
              <a:avLst/>
              <a:gdLst>
                <a:gd name="T0" fmla="*/ 1030356430 w 52"/>
                <a:gd name="T1" fmla="*/ 198208438 h 43"/>
                <a:gd name="T2" fmla="*/ 1001872593 w 52"/>
                <a:gd name="T3" fmla="*/ 198208438 h 43"/>
                <a:gd name="T4" fmla="*/ 1001872593 w 52"/>
                <a:gd name="T5" fmla="*/ 198208438 h 43"/>
                <a:gd name="T6" fmla="*/ 932814087 w 52"/>
                <a:gd name="T7" fmla="*/ 91993213 h 43"/>
                <a:gd name="T8" fmla="*/ 869701583 w 52"/>
                <a:gd name="T9" fmla="*/ 91993213 h 43"/>
                <a:gd name="T10" fmla="*/ 773215590 w 52"/>
                <a:gd name="T11" fmla="*/ 0 h 43"/>
                <a:gd name="T12" fmla="*/ 647190464 w 52"/>
                <a:gd name="T13" fmla="*/ 198208438 h 43"/>
                <a:gd name="T14" fmla="*/ 549613744 w 52"/>
                <a:gd name="T15" fmla="*/ 91993213 h 43"/>
                <a:gd name="T16" fmla="*/ 321144216 w 52"/>
                <a:gd name="T17" fmla="*/ 666932764 h 43"/>
                <a:gd name="T18" fmla="*/ 321144216 w 52"/>
                <a:gd name="T19" fmla="*/ 865072880 h 43"/>
                <a:gd name="T20" fmla="*/ 195119096 w 52"/>
                <a:gd name="T21" fmla="*/ 1046365598 h 43"/>
                <a:gd name="T22" fmla="*/ 132171010 w 52"/>
                <a:gd name="T23" fmla="*/ 865072880 h 43"/>
                <a:gd name="T24" fmla="*/ 0 w 52"/>
                <a:gd name="T25" fmla="*/ 1046365598 h 43"/>
                <a:gd name="T26" fmla="*/ 62918905 w 52"/>
                <a:gd name="T27" fmla="*/ 1244564611 h 43"/>
                <a:gd name="T28" fmla="*/ 223601846 w 52"/>
                <a:gd name="T29" fmla="*/ 1244564611 h 43"/>
                <a:gd name="T30" fmla="*/ 354523830 w 52"/>
                <a:gd name="T31" fmla="*/ 1623997400 h 43"/>
                <a:gd name="T32" fmla="*/ 452071373 w 52"/>
                <a:gd name="T33" fmla="*/ 1623997400 h 43"/>
                <a:gd name="T34" fmla="*/ 515177595 w 52"/>
                <a:gd name="T35" fmla="*/ 1911438239 h 43"/>
                <a:gd name="T36" fmla="*/ 744732806 w 52"/>
                <a:gd name="T37" fmla="*/ 2147483647 h 43"/>
                <a:gd name="T38" fmla="*/ 806754579 w 52"/>
                <a:gd name="T39" fmla="*/ 2147483647 h 43"/>
                <a:gd name="T40" fmla="*/ 869701583 w 52"/>
                <a:gd name="T41" fmla="*/ 2147483647 h 43"/>
                <a:gd name="T42" fmla="*/ 1030356430 w 52"/>
                <a:gd name="T43" fmla="*/ 2147483647 h 43"/>
                <a:gd name="T44" fmla="*/ 1127739420 w 52"/>
                <a:gd name="T45" fmla="*/ 2147483647 h 43"/>
                <a:gd name="T46" fmla="*/ 1099421060 w 52"/>
                <a:gd name="T47" fmla="*/ 2147483647 h 43"/>
                <a:gd name="T48" fmla="*/ 1190851896 w 52"/>
                <a:gd name="T49" fmla="*/ 2147483647 h 43"/>
                <a:gd name="T50" fmla="*/ 1190851896 w 52"/>
                <a:gd name="T51" fmla="*/ 2147483647 h 43"/>
                <a:gd name="T52" fmla="*/ 1385969910 w 52"/>
                <a:gd name="T53" fmla="*/ 2147483647 h 43"/>
                <a:gd name="T54" fmla="*/ 1356402486 w 52"/>
                <a:gd name="T55" fmla="*/ 2147483647 h 43"/>
                <a:gd name="T56" fmla="*/ 1677546702 w 52"/>
                <a:gd name="T57" fmla="*/ 2147483647 h 43"/>
                <a:gd name="T58" fmla="*/ 1614434418 w 52"/>
                <a:gd name="T59" fmla="*/ 2094986443 h 43"/>
                <a:gd name="T60" fmla="*/ 1545375721 w 52"/>
                <a:gd name="T61" fmla="*/ 2094986443 h 43"/>
                <a:gd name="T62" fmla="*/ 1545375721 w 52"/>
                <a:gd name="T63" fmla="*/ 2094986443 h 43"/>
                <a:gd name="T64" fmla="*/ 1545375721 w 52"/>
                <a:gd name="T65" fmla="*/ 1911438239 h 43"/>
                <a:gd name="T66" fmla="*/ 1545375721 w 52"/>
                <a:gd name="T67" fmla="*/ 1911438239 h 43"/>
                <a:gd name="T68" fmla="*/ 1642917173 w 52"/>
                <a:gd name="T69" fmla="*/ 1715561577 h 43"/>
                <a:gd name="T70" fmla="*/ 1642917173 w 52"/>
                <a:gd name="T71" fmla="*/ 1715561577 h 43"/>
                <a:gd name="T72" fmla="*/ 1545375721 w 52"/>
                <a:gd name="T73" fmla="*/ 1715561577 h 43"/>
                <a:gd name="T74" fmla="*/ 1545375721 w 52"/>
                <a:gd name="T75" fmla="*/ 1715561577 h 43"/>
                <a:gd name="T76" fmla="*/ 1580004365 w 52"/>
                <a:gd name="T77" fmla="*/ 1425788962 h 43"/>
                <a:gd name="T78" fmla="*/ 1580004365 w 52"/>
                <a:gd name="T79" fmla="*/ 1425788962 h 43"/>
                <a:gd name="T80" fmla="*/ 1580004365 w 52"/>
                <a:gd name="T81" fmla="*/ 1244564611 h 43"/>
                <a:gd name="T82" fmla="*/ 1545375721 w 52"/>
                <a:gd name="T83" fmla="*/ 1244564611 h 43"/>
                <a:gd name="T84" fmla="*/ 1545375721 w 52"/>
                <a:gd name="T85" fmla="*/ 1244564611 h 43"/>
                <a:gd name="T86" fmla="*/ 1453943808 w 52"/>
                <a:gd name="T87" fmla="*/ 1336128781 h 43"/>
                <a:gd name="T88" fmla="*/ 1516863789 w 52"/>
                <a:gd name="T89" fmla="*/ 1517353139 h 43"/>
                <a:gd name="T90" fmla="*/ 1322858482 w 52"/>
                <a:gd name="T91" fmla="*/ 1517353139 h 43"/>
                <a:gd name="T92" fmla="*/ 1190851896 w 52"/>
                <a:gd name="T93" fmla="*/ 1336128781 h 43"/>
                <a:gd name="T94" fmla="*/ 1225286963 w 52"/>
                <a:gd name="T95" fmla="*/ 1244564611 h 43"/>
                <a:gd name="T96" fmla="*/ 1030356430 w 52"/>
                <a:gd name="T97" fmla="*/ 287439338 h 43"/>
                <a:gd name="T98" fmla="*/ 1030356430 w 52"/>
                <a:gd name="T99" fmla="*/ 287439338 h 43"/>
                <a:gd name="T100" fmla="*/ 1030356430 w 52"/>
                <a:gd name="T101" fmla="*/ 198208438 h 43"/>
                <a:gd name="T102" fmla="*/ 1030356430 w 52"/>
                <a:gd name="T103" fmla="*/ 198208438 h 43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</a:gdLst>
              <a:ahLst/>
              <a:cxnLst>
                <a:cxn ang="T104">
                  <a:pos x="T0" y="T1"/>
                </a:cxn>
                <a:cxn ang="T105">
                  <a:pos x="T2" y="T3"/>
                </a:cxn>
                <a:cxn ang="T106">
                  <a:pos x="T4" y="T5"/>
                </a:cxn>
                <a:cxn ang="T107">
                  <a:pos x="T6" y="T7"/>
                </a:cxn>
                <a:cxn ang="T108">
                  <a:pos x="T8" y="T9"/>
                </a:cxn>
                <a:cxn ang="T109">
                  <a:pos x="T10" y="T11"/>
                </a:cxn>
                <a:cxn ang="T110">
                  <a:pos x="T12" y="T13"/>
                </a:cxn>
                <a:cxn ang="T111">
                  <a:pos x="T14" y="T15"/>
                </a:cxn>
                <a:cxn ang="T112">
                  <a:pos x="T16" y="T17"/>
                </a:cxn>
                <a:cxn ang="T113">
                  <a:pos x="T18" y="T19"/>
                </a:cxn>
                <a:cxn ang="T114">
                  <a:pos x="T20" y="T21"/>
                </a:cxn>
                <a:cxn ang="T115">
                  <a:pos x="T22" y="T23"/>
                </a:cxn>
                <a:cxn ang="T116">
                  <a:pos x="T24" y="T25"/>
                </a:cxn>
                <a:cxn ang="T117">
                  <a:pos x="T26" y="T27"/>
                </a:cxn>
                <a:cxn ang="T118">
                  <a:pos x="T28" y="T29"/>
                </a:cxn>
                <a:cxn ang="T119">
                  <a:pos x="T30" y="T31"/>
                </a:cxn>
                <a:cxn ang="T120">
                  <a:pos x="T32" y="T33"/>
                </a:cxn>
                <a:cxn ang="T121">
                  <a:pos x="T34" y="T35"/>
                </a:cxn>
                <a:cxn ang="T122">
                  <a:pos x="T36" y="T37"/>
                </a:cxn>
                <a:cxn ang="T123">
                  <a:pos x="T38" y="T39"/>
                </a:cxn>
                <a:cxn ang="T124">
                  <a:pos x="T40" y="T41"/>
                </a:cxn>
                <a:cxn ang="T125">
                  <a:pos x="T42" y="T43"/>
                </a:cxn>
                <a:cxn ang="T126">
                  <a:pos x="T44" y="T45"/>
                </a:cxn>
                <a:cxn ang="T127">
                  <a:pos x="T46" y="T47"/>
                </a:cxn>
                <a:cxn ang="T128">
                  <a:pos x="T48" y="T49"/>
                </a:cxn>
                <a:cxn ang="T129">
                  <a:pos x="T50" y="T51"/>
                </a:cxn>
                <a:cxn ang="T130">
                  <a:pos x="T52" y="T53"/>
                </a:cxn>
                <a:cxn ang="T131">
                  <a:pos x="T54" y="T55"/>
                </a:cxn>
                <a:cxn ang="T132">
                  <a:pos x="T56" y="T57"/>
                </a:cxn>
                <a:cxn ang="T133">
                  <a:pos x="T58" y="T59"/>
                </a:cxn>
                <a:cxn ang="T134">
                  <a:pos x="T60" y="T61"/>
                </a:cxn>
                <a:cxn ang="T135">
                  <a:pos x="T62" y="T63"/>
                </a:cxn>
                <a:cxn ang="T136">
                  <a:pos x="T64" y="T65"/>
                </a:cxn>
                <a:cxn ang="T137">
                  <a:pos x="T66" y="T67"/>
                </a:cxn>
                <a:cxn ang="T138">
                  <a:pos x="T68" y="T69"/>
                </a:cxn>
                <a:cxn ang="T139">
                  <a:pos x="T70" y="T71"/>
                </a:cxn>
                <a:cxn ang="T140">
                  <a:pos x="T72" y="T73"/>
                </a:cxn>
                <a:cxn ang="T141">
                  <a:pos x="T74" y="T75"/>
                </a:cxn>
                <a:cxn ang="T142">
                  <a:pos x="T76" y="T77"/>
                </a:cxn>
                <a:cxn ang="T143">
                  <a:pos x="T78" y="T79"/>
                </a:cxn>
                <a:cxn ang="T144">
                  <a:pos x="T80" y="T81"/>
                </a:cxn>
                <a:cxn ang="T145">
                  <a:pos x="T82" y="T83"/>
                </a:cxn>
                <a:cxn ang="T146">
                  <a:pos x="T84" y="T85"/>
                </a:cxn>
                <a:cxn ang="T147">
                  <a:pos x="T86" y="T87"/>
                </a:cxn>
                <a:cxn ang="T148">
                  <a:pos x="T88" y="T89"/>
                </a:cxn>
                <a:cxn ang="T149">
                  <a:pos x="T90" y="T91"/>
                </a:cxn>
                <a:cxn ang="T150">
                  <a:pos x="T92" y="T93"/>
                </a:cxn>
                <a:cxn ang="T151">
                  <a:pos x="T94" y="T95"/>
                </a:cxn>
                <a:cxn ang="T152">
                  <a:pos x="T96" y="T97"/>
                </a:cxn>
                <a:cxn ang="T153">
                  <a:pos x="T98" y="T99"/>
                </a:cxn>
                <a:cxn ang="T154">
                  <a:pos x="T100" y="T101"/>
                </a:cxn>
                <a:cxn ang="T155">
                  <a:pos x="T102" y="T103"/>
                </a:cxn>
              </a:cxnLst>
              <a:rect l="0" t="0" r="r" b="b"/>
              <a:pathLst>
                <a:path w="52" h="43">
                  <a:moveTo>
                    <a:pt x="32" y="2"/>
                  </a:moveTo>
                  <a:lnTo>
                    <a:pt x="31" y="2"/>
                  </a:lnTo>
                  <a:cubicBezTo>
                    <a:pt x="30" y="2"/>
                    <a:pt x="30" y="1"/>
                    <a:pt x="29" y="1"/>
                  </a:cubicBezTo>
                  <a:cubicBezTo>
                    <a:pt x="28" y="1"/>
                    <a:pt x="28" y="1"/>
                    <a:pt x="27" y="1"/>
                  </a:cubicBezTo>
                  <a:cubicBezTo>
                    <a:pt x="26" y="1"/>
                    <a:pt x="25" y="0"/>
                    <a:pt x="24" y="0"/>
                  </a:cubicBezTo>
                  <a:cubicBezTo>
                    <a:pt x="22" y="0"/>
                    <a:pt x="21" y="2"/>
                    <a:pt x="20" y="2"/>
                  </a:cubicBezTo>
                  <a:cubicBezTo>
                    <a:pt x="18" y="2"/>
                    <a:pt x="17" y="2"/>
                    <a:pt x="17" y="1"/>
                  </a:cubicBezTo>
                  <a:cubicBezTo>
                    <a:pt x="15" y="2"/>
                    <a:pt x="10" y="4"/>
                    <a:pt x="10" y="7"/>
                  </a:cubicBezTo>
                  <a:cubicBezTo>
                    <a:pt x="10" y="8"/>
                    <a:pt x="10" y="8"/>
                    <a:pt x="10" y="9"/>
                  </a:cubicBezTo>
                  <a:cubicBezTo>
                    <a:pt x="10" y="9"/>
                    <a:pt x="8" y="11"/>
                    <a:pt x="6" y="11"/>
                  </a:cubicBezTo>
                  <a:cubicBezTo>
                    <a:pt x="5" y="11"/>
                    <a:pt x="4" y="9"/>
                    <a:pt x="4" y="9"/>
                  </a:cubicBezTo>
                  <a:cubicBezTo>
                    <a:pt x="2" y="10"/>
                    <a:pt x="1" y="10"/>
                    <a:pt x="0" y="11"/>
                  </a:cubicBezTo>
                  <a:cubicBezTo>
                    <a:pt x="1" y="12"/>
                    <a:pt x="2" y="13"/>
                    <a:pt x="2" y="13"/>
                  </a:cubicBezTo>
                  <a:cubicBezTo>
                    <a:pt x="4" y="14"/>
                    <a:pt x="6" y="13"/>
                    <a:pt x="7" y="13"/>
                  </a:cubicBezTo>
                  <a:cubicBezTo>
                    <a:pt x="9" y="14"/>
                    <a:pt x="8" y="17"/>
                    <a:pt x="11" y="17"/>
                  </a:cubicBezTo>
                  <a:cubicBezTo>
                    <a:pt x="12" y="18"/>
                    <a:pt x="14" y="17"/>
                    <a:pt x="14" y="17"/>
                  </a:cubicBezTo>
                  <a:cubicBezTo>
                    <a:pt x="16" y="17"/>
                    <a:pt x="16" y="19"/>
                    <a:pt x="16" y="20"/>
                  </a:cubicBezTo>
                  <a:cubicBezTo>
                    <a:pt x="16" y="23"/>
                    <a:pt x="19" y="28"/>
                    <a:pt x="23" y="28"/>
                  </a:cubicBezTo>
                  <a:cubicBezTo>
                    <a:pt x="23" y="28"/>
                    <a:pt x="24" y="28"/>
                    <a:pt x="25" y="28"/>
                  </a:cubicBezTo>
                  <a:cubicBezTo>
                    <a:pt x="25" y="27"/>
                    <a:pt x="25" y="27"/>
                    <a:pt x="27" y="26"/>
                  </a:cubicBezTo>
                  <a:cubicBezTo>
                    <a:pt x="28" y="30"/>
                    <a:pt x="30" y="33"/>
                    <a:pt x="32" y="35"/>
                  </a:cubicBezTo>
                  <a:cubicBezTo>
                    <a:pt x="33" y="35"/>
                    <a:pt x="34" y="37"/>
                    <a:pt x="35" y="37"/>
                  </a:cubicBezTo>
                  <a:cubicBezTo>
                    <a:pt x="35" y="38"/>
                    <a:pt x="34" y="38"/>
                    <a:pt x="34" y="40"/>
                  </a:cubicBezTo>
                  <a:cubicBezTo>
                    <a:pt x="34" y="41"/>
                    <a:pt x="36" y="42"/>
                    <a:pt x="37" y="43"/>
                  </a:cubicBezTo>
                  <a:cubicBezTo>
                    <a:pt x="37" y="42"/>
                    <a:pt x="37" y="41"/>
                    <a:pt x="37" y="39"/>
                  </a:cubicBezTo>
                  <a:cubicBezTo>
                    <a:pt x="38" y="38"/>
                    <a:pt x="43" y="36"/>
                    <a:pt x="43" y="33"/>
                  </a:cubicBezTo>
                  <a:cubicBezTo>
                    <a:pt x="43" y="31"/>
                    <a:pt x="42" y="31"/>
                    <a:pt x="42" y="30"/>
                  </a:cubicBezTo>
                  <a:cubicBezTo>
                    <a:pt x="45" y="30"/>
                    <a:pt x="52" y="29"/>
                    <a:pt x="52" y="26"/>
                  </a:cubicBezTo>
                  <a:cubicBezTo>
                    <a:pt x="52" y="25"/>
                    <a:pt x="50" y="24"/>
                    <a:pt x="50" y="22"/>
                  </a:cubicBezTo>
                  <a:cubicBezTo>
                    <a:pt x="49" y="22"/>
                    <a:pt x="49" y="22"/>
                    <a:pt x="48" y="22"/>
                  </a:cubicBezTo>
                  <a:lnTo>
                    <a:pt x="48" y="20"/>
                  </a:lnTo>
                  <a:cubicBezTo>
                    <a:pt x="49" y="20"/>
                    <a:pt x="51" y="20"/>
                    <a:pt x="51" y="18"/>
                  </a:cubicBezTo>
                  <a:lnTo>
                    <a:pt x="48" y="18"/>
                  </a:lnTo>
                  <a:cubicBezTo>
                    <a:pt x="48" y="17"/>
                    <a:pt x="49" y="16"/>
                    <a:pt x="49" y="15"/>
                  </a:cubicBezTo>
                  <a:lnTo>
                    <a:pt x="49" y="13"/>
                  </a:lnTo>
                  <a:lnTo>
                    <a:pt x="48" y="13"/>
                  </a:lnTo>
                  <a:cubicBezTo>
                    <a:pt x="47" y="13"/>
                    <a:pt x="45" y="14"/>
                    <a:pt x="45" y="14"/>
                  </a:cubicBezTo>
                  <a:cubicBezTo>
                    <a:pt x="45" y="15"/>
                    <a:pt x="46" y="15"/>
                    <a:pt x="47" y="16"/>
                  </a:cubicBezTo>
                  <a:cubicBezTo>
                    <a:pt x="45" y="17"/>
                    <a:pt x="43" y="16"/>
                    <a:pt x="41" y="16"/>
                  </a:cubicBezTo>
                  <a:cubicBezTo>
                    <a:pt x="39" y="16"/>
                    <a:pt x="37" y="15"/>
                    <a:pt x="37" y="14"/>
                  </a:cubicBezTo>
                  <a:cubicBezTo>
                    <a:pt x="37" y="13"/>
                    <a:pt x="38" y="13"/>
                    <a:pt x="38" y="13"/>
                  </a:cubicBezTo>
                  <a:cubicBezTo>
                    <a:pt x="35" y="12"/>
                    <a:pt x="32" y="5"/>
                    <a:pt x="32" y="3"/>
                  </a:cubicBezTo>
                  <a:lnTo>
                    <a:pt x="32" y="2"/>
                  </a:lnTo>
                </a:path>
              </a:pathLst>
            </a:custGeom>
            <a:solidFill>
              <a:srgbClr val="F99D33"/>
            </a:solidFill>
            <a:ln w="6350" cmpd="sng">
              <a:solidFill>
                <a:srgbClr val="60606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ru-RU" dirty="0"/>
            </a:p>
          </p:txBody>
        </p:sp>
        <p:sp>
          <p:nvSpPr>
            <p:cNvPr id="523" name="Freeform 615"/>
            <p:cNvSpPr>
              <a:spLocks/>
            </p:cNvSpPr>
            <p:nvPr/>
          </p:nvSpPr>
          <p:spPr bwMode="auto">
            <a:xfrm>
              <a:off x="1627188" y="3354487"/>
              <a:ext cx="493713" cy="366712"/>
            </a:xfrm>
            <a:custGeom>
              <a:avLst/>
              <a:gdLst>
                <a:gd name="T0" fmla="*/ 833049118 w 55"/>
                <a:gd name="T1" fmla="*/ 2147483647 h 37"/>
                <a:gd name="T2" fmla="*/ 1004397672 w 55"/>
                <a:gd name="T3" fmla="*/ 2147483647 h 37"/>
                <a:gd name="T4" fmla="*/ 1135085012 w 55"/>
                <a:gd name="T5" fmla="*/ 2147483647 h 37"/>
                <a:gd name="T6" fmla="*/ 1104752538 w 55"/>
                <a:gd name="T7" fmla="*/ 1973532030 h 37"/>
                <a:gd name="T8" fmla="*/ 1306404983 w 55"/>
                <a:gd name="T9" fmla="*/ 1528025680 h 37"/>
                <a:gd name="T10" fmla="*/ 1435975889 w 55"/>
                <a:gd name="T11" fmla="*/ 1613478193 h 37"/>
                <a:gd name="T12" fmla="*/ 1435975889 w 55"/>
                <a:gd name="T13" fmla="*/ 1613478193 h 37"/>
                <a:gd name="T14" fmla="*/ 1435975889 w 55"/>
                <a:gd name="T15" fmla="*/ 1613478193 h 37"/>
                <a:gd name="T16" fmla="*/ 1435975889 w 55"/>
                <a:gd name="T17" fmla="*/ 1613478193 h 37"/>
                <a:gd name="T18" fmla="*/ 1601214046 w 55"/>
                <a:gd name="T19" fmla="*/ 1167915635 h 37"/>
                <a:gd name="T20" fmla="*/ 1702511597 w 55"/>
                <a:gd name="T21" fmla="*/ 1354995055 h 37"/>
                <a:gd name="T22" fmla="*/ 1838365784 w 55"/>
                <a:gd name="T23" fmla="*/ 1167915635 h 37"/>
                <a:gd name="T24" fmla="*/ 1838365784 w 55"/>
                <a:gd name="T25" fmla="*/ 1167915635 h 37"/>
                <a:gd name="T26" fmla="*/ 1838365784 w 55"/>
                <a:gd name="T27" fmla="*/ 1080328488 h 37"/>
                <a:gd name="T28" fmla="*/ 1838365784 w 55"/>
                <a:gd name="T29" fmla="*/ 1080328488 h 37"/>
                <a:gd name="T30" fmla="*/ 1636714424 w 55"/>
                <a:gd name="T31" fmla="*/ 447753437 h 37"/>
                <a:gd name="T32" fmla="*/ 1500859147 w 55"/>
                <a:gd name="T33" fmla="*/ 360110083 h 37"/>
                <a:gd name="T34" fmla="*/ 1371288082 w 55"/>
                <a:gd name="T35" fmla="*/ 0 h 37"/>
                <a:gd name="T36" fmla="*/ 1206050118 w 55"/>
                <a:gd name="T37" fmla="*/ 274713809 h 37"/>
                <a:gd name="T38" fmla="*/ 1004397672 w 55"/>
                <a:gd name="T39" fmla="*/ 173039628 h 37"/>
                <a:gd name="T40" fmla="*/ 1004397672 w 55"/>
                <a:gd name="T41" fmla="*/ 173039628 h 37"/>
                <a:gd name="T42" fmla="*/ 904014031 w 55"/>
                <a:gd name="T43" fmla="*/ 173039628 h 37"/>
                <a:gd name="T44" fmla="*/ 904014031 w 55"/>
                <a:gd name="T45" fmla="*/ 173039628 h 37"/>
                <a:gd name="T46" fmla="*/ 768164928 w 55"/>
                <a:gd name="T47" fmla="*/ 533149711 h 37"/>
                <a:gd name="T48" fmla="*/ 667810063 w 55"/>
                <a:gd name="T49" fmla="*/ 360110083 h 37"/>
                <a:gd name="T50" fmla="*/ 531961853 w 55"/>
                <a:gd name="T51" fmla="*/ 533149711 h 37"/>
                <a:gd name="T52" fmla="*/ 0 w 55"/>
                <a:gd name="T53" fmla="*/ 1528025680 h 37"/>
                <a:gd name="T54" fmla="*/ 100348725 w 55"/>
                <a:gd name="T55" fmla="*/ 1715105132 h 37"/>
                <a:gd name="T56" fmla="*/ 100348725 w 55"/>
                <a:gd name="T57" fmla="*/ 1715105132 h 37"/>
                <a:gd name="T58" fmla="*/ 100348725 w 55"/>
                <a:gd name="T59" fmla="*/ 1888144760 h 37"/>
                <a:gd name="T60" fmla="*/ 100348725 w 55"/>
                <a:gd name="T61" fmla="*/ 1888144760 h 37"/>
                <a:gd name="T62" fmla="*/ 64884156 w 55"/>
                <a:gd name="T63" fmla="*/ 1973532030 h 37"/>
                <a:gd name="T64" fmla="*/ 236232744 w 55"/>
                <a:gd name="T65" fmla="*/ 2147483647 h 37"/>
                <a:gd name="T66" fmla="*/ 336587610 w 55"/>
                <a:gd name="T67" fmla="*/ 2147483647 h 37"/>
                <a:gd name="T68" fmla="*/ 467274051 w 55"/>
                <a:gd name="T69" fmla="*/ 2147483647 h 37"/>
                <a:gd name="T70" fmla="*/ 732700360 w 55"/>
                <a:gd name="T71" fmla="*/ 2147483647 h 37"/>
                <a:gd name="T72" fmla="*/ 803665306 w 55"/>
                <a:gd name="T73" fmla="*/ 2147483647 h 37"/>
                <a:gd name="T74" fmla="*/ 803665306 w 55"/>
                <a:gd name="T75" fmla="*/ 2147483647 h 37"/>
                <a:gd name="T76" fmla="*/ 833049118 w 55"/>
                <a:gd name="T77" fmla="*/ 2147483647 h 37"/>
                <a:gd name="T78" fmla="*/ 833049118 w 55"/>
                <a:gd name="T79" fmla="*/ 2147483647 h 37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</a:gdLst>
              <a:ahLst/>
              <a:cxnLst>
                <a:cxn ang="T80">
                  <a:pos x="T0" y="T1"/>
                </a:cxn>
                <a:cxn ang="T81">
                  <a:pos x="T2" y="T3"/>
                </a:cxn>
                <a:cxn ang="T82">
                  <a:pos x="T4" y="T5"/>
                </a:cxn>
                <a:cxn ang="T83">
                  <a:pos x="T6" y="T7"/>
                </a:cxn>
                <a:cxn ang="T84">
                  <a:pos x="T8" y="T9"/>
                </a:cxn>
                <a:cxn ang="T85">
                  <a:pos x="T10" y="T11"/>
                </a:cxn>
                <a:cxn ang="T86">
                  <a:pos x="T12" y="T13"/>
                </a:cxn>
                <a:cxn ang="T87">
                  <a:pos x="T14" y="T15"/>
                </a:cxn>
                <a:cxn ang="T88">
                  <a:pos x="T16" y="T17"/>
                </a:cxn>
                <a:cxn ang="T89">
                  <a:pos x="T18" y="T19"/>
                </a:cxn>
                <a:cxn ang="T90">
                  <a:pos x="T20" y="T21"/>
                </a:cxn>
                <a:cxn ang="T91">
                  <a:pos x="T22" y="T23"/>
                </a:cxn>
                <a:cxn ang="T92">
                  <a:pos x="T24" y="T25"/>
                </a:cxn>
                <a:cxn ang="T93">
                  <a:pos x="T26" y="T27"/>
                </a:cxn>
                <a:cxn ang="T94">
                  <a:pos x="T28" y="T29"/>
                </a:cxn>
                <a:cxn ang="T95">
                  <a:pos x="T30" y="T31"/>
                </a:cxn>
                <a:cxn ang="T96">
                  <a:pos x="T32" y="T33"/>
                </a:cxn>
                <a:cxn ang="T97">
                  <a:pos x="T34" y="T35"/>
                </a:cxn>
                <a:cxn ang="T98">
                  <a:pos x="T36" y="T37"/>
                </a:cxn>
                <a:cxn ang="T99">
                  <a:pos x="T38" y="T39"/>
                </a:cxn>
                <a:cxn ang="T100">
                  <a:pos x="T40" y="T41"/>
                </a:cxn>
                <a:cxn ang="T101">
                  <a:pos x="T42" y="T43"/>
                </a:cxn>
                <a:cxn ang="T102">
                  <a:pos x="T44" y="T45"/>
                </a:cxn>
                <a:cxn ang="T103">
                  <a:pos x="T46" y="T47"/>
                </a:cxn>
                <a:cxn ang="T104">
                  <a:pos x="T48" y="T49"/>
                </a:cxn>
                <a:cxn ang="T105">
                  <a:pos x="T50" y="T51"/>
                </a:cxn>
                <a:cxn ang="T106">
                  <a:pos x="T52" y="T53"/>
                </a:cxn>
                <a:cxn ang="T107">
                  <a:pos x="T54" y="T55"/>
                </a:cxn>
                <a:cxn ang="T108">
                  <a:pos x="T56" y="T57"/>
                </a:cxn>
                <a:cxn ang="T109">
                  <a:pos x="T58" y="T59"/>
                </a:cxn>
                <a:cxn ang="T110">
                  <a:pos x="T60" y="T61"/>
                </a:cxn>
                <a:cxn ang="T111">
                  <a:pos x="T62" y="T63"/>
                </a:cxn>
                <a:cxn ang="T112">
                  <a:pos x="T64" y="T65"/>
                </a:cxn>
                <a:cxn ang="T113">
                  <a:pos x="T66" y="T67"/>
                </a:cxn>
                <a:cxn ang="T114">
                  <a:pos x="T68" y="T69"/>
                </a:cxn>
                <a:cxn ang="T115">
                  <a:pos x="T70" y="T71"/>
                </a:cxn>
                <a:cxn ang="T116">
                  <a:pos x="T72" y="T73"/>
                </a:cxn>
                <a:cxn ang="T117">
                  <a:pos x="T74" y="T75"/>
                </a:cxn>
                <a:cxn ang="T118">
                  <a:pos x="T76" y="T77"/>
                </a:cxn>
                <a:cxn ang="T119">
                  <a:pos x="T78" y="T79"/>
                </a:cxn>
              </a:cxnLst>
              <a:rect l="0" t="0" r="r" b="b"/>
              <a:pathLst>
                <a:path w="55" h="37">
                  <a:moveTo>
                    <a:pt x="25" y="36"/>
                  </a:moveTo>
                  <a:cubicBezTo>
                    <a:pt x="25" y="34"/>
                    <a:pt x="29" y="33"/>
                    <a:pt x="30" y="32"/>
                  </a:cubicBezTo>
                  <a:cubicBezTo>
                    <a:pt x="32" y="29"/>
                    <a:pt x="29" y="26"/>
                    <a:pt x="34" y="26"/>
                  </a:cubicBezTo>
                  <a:cubicBezTo>
                    <a:pt x="34" y="25"/>
                    <a:pt x="33" y="22"/>
                    <a:pt x="33" y="22"/>
                  </a:cubicBezTo>
                  <a:cubicBezTo>
                    <a:pt x="33" y="18"/>
                    <a:pt x="36" y="17"/>
                    <a:pt x="39" y="17"/>
                  </a:cubicBezTo>
                  <a:cubicBezTo>
                    <a:pt x="41" y="17"/>
                    <a:pt x="42" y="18"/>
                    <a:pt x="43" y="18"/>
                  </a:cubicBezTo>
                  <a:cubicBezTo>
                    <a:pt x="43" y="17"/>
                    <a:pt x="46" y="13"/>
                    <a:pt x="48" y="13"/>
                  </a:cubicBezTo>
                  <a:cubicBezTo>
                    <a:pt x="49" y="13"/>
                    <a:pt x="50" y="15"/>
                    <a:pt x="51" y="15"/>
                  </a:cubicBezTo>
                  <a:cubicBezTo>
                    <a:pt x="52" y="15"/>
                    <a:pt x="53" y="13"/>
                    <a:pt x="55" y="13"/>
                  </a:cubicBezTo>
                  <a:lnTo>
                    <a:pt x="55" y="12"/>
                  </a:lnTo>
                  <a:cubicBezTo>
                    <a:pt x="54" y="11"/>
                    <a:pt x="49" y="6"/>
                    <a:pt x="49" y="5"/>
                  </a:cubicBezTo>
                  <a:cubicBezTo>
                    <a:pt x="48" y="5"/>
                    <a:pt x="46" y="4"/>
                    <a:pt x="45" y="4"/>
                  </a:cubicBezTo>
                  <a:cubicBezTo>
                    <a:pt x="43" y="3"/>
                    <a:pt x="44" y="0"/>
                    <a:pt x="41" y="0"/>
                  </a:cubicBezTo>
                  <a:cubicBezTo>
                    <a:pt x="40" y="0"/>
                    <a:pt x="39" y="3"/>
                    <a:pt x="36" y="3"/>
                  </a:cubicBezTo>
                  <a:cubicBezTo>
                    <a:pt x="34" y="3"/>
                    <a:pt x="32" y="2"/>
                    <a:pt x="30" y="2"/>
                  </a:cubicBezTo>
                  <a:lnTo>
                    <a:pt x="27" y="2"/>
                  </a:lnTo>
                  <a:cubicBezTo>
                    <a:pt x="27" y="5"/>
                    <a:pt x="26" y="6"/>
                    <a:pt x="23" y="6"/>
                  </a:cubicBezTo>
                  <a:cubicBezTo>
                    <a:pt x="22" y="6"/>
                    <a:pt x="21" y="4"/>
                    <a:pt x="20" y="4"/>
                  </a:cubicBezTo>
                  <a:cubicBezTo>
                    <a:pt x="18" y="4"/>
                    <a:pt x="18" y="6"/>
                    <a:pt x="16" y="6"/>
                  </a:cubicBezTo>
                  <a:cubicBezTo>
                    <a:pt x="15" y="15"/>
                    <a:pt x="0" y="10"/>
                    <a:pt x="0" y="17"/>
                  </a:cubicBezTo>
                  <a:cubicBezTo>
                    <a:pt x="0" y="19"/>
                    <a:pt x="1" y="19"/>
                    <a:pt x="3" y="19"/>
                  </a:cubicBezTo>
                  <a:lnTo>
                    <a:pt x="3" y="21"/>
                  </a:lnTo>
                  <a:cubicBezTo>
                    <a:pt x="3" y="21"/>
                    <a:pt x="2" y="22"/>
                    <a:pt x="2" y="22"/>
                  </a:cubicBezTo>
                  <a:cubicBezTo>
                    <a:pt x="2" y="24"/>
                    <a:pt x="6" y="25"/>
                    <a:pt x="7" y="25"/>
                  </a:cubicBezTo>
                  <a:cubicBezTo>
                    <a:pt x="10" y="25"/>
                    <a:pt x="10" y="30"/>
                    <a:pt x="10" y="33"/>
                  </a:cubicBezTo>
                  <a:cubicBezTo>
                    <a:pt x="10" y="35"/>
                    <a:pt x="12" y="37"/>
                    <a:pt x="14" y="37"/>
                  </a:cubicBezTo>
                  <a:cubicBezTo>
                    <a:pt x="16" y="37"/>
                    <a:pt x="19" y="33"/>
                    <a:pt x="22" y="33"/>
                  </a:cubicBezTo>
                  <a:cubicBezTo>
                    <a:pt x="22" y="34"/>
                    <a:pt x="24" y="36"/>
                    <a:pt x="24" y="36"/>
                  </a:cubicBezTo>
                  <a:lnTo>
                    <a:pt x="25" y="36"/>
                  </a:lnTo>
                </a:path>
              </a:pathLst>
            </a:custGeom>
            <a:solidFill>
              <a:srgbClr val="F99D33"/>
            </a:solidFill>
            <a:ln w="6350" cmpd="sng">
              <a:solidFill>
                <a:srgbClr val="60606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ru-RU" dirty="0"/>
            </a:p>
          </p:txBody>
        </p:sp>
        <p:sp>
          <p:nvSpPr>
            <p:cNvPr id="524" name="Freeform 616"/>
            <p:cNvSpPr>
              <a:spLocks/>
            </p:cNvSpPr>
            <p:nvPr/>
          </p:nvSpPr>
          <p:spPr bwMode="auto">
            <a:xfrm>
              <a:off x="1725613" y="3105249"/>
              <a:ext cx="492125" cy="298450"/>
            </a:xfrm>
            <a:custGeom>
              <a:avLst/>
              <a:gdLst>
                <a:gd name="T0" fmla="*/ 1779488277 w 55"/>
                <a:gd name="T1" fmla="*/ 1027422551 h 30"/>
                <a:gd name="T2" fmla="*/ 1555402832 w 55"/>
                <a:gd name="T3" fmla="*/ 1595940216 h 30"/>
                <a:gd name="T4" fmla="*/ 1199930076 w 55"/>
                <a:gd name="T5" fmla="*/ 1117717985 h 30"/>
                <a:gd name="T6" fmla="*/ 872860445 w 55"/>
                <a:gd name="T7" fmla="*/ 283144005 h 30"/>
                <a:gd name="T8" fmla="*/ 809797911 w 55"/>
                <a:gd name="T9" fmla="*/ 0 h 30"/>
                <a:gd name="T10" fmla="*/ 746536600 w 55"/>
                <a:gd name="T11" fmla="*/ 192779173 h 30"/>
                <a:gd name="T12" fmla="*/ 579558195 w 55"/>
                <a:gd name="T13" fmla="*/ 90306276 h 30"/>
                <a:gd name="T14" fmla="*/ 418699854 w 55"/>
                <a:gd name="T15" fmla="*/ 192779173 h 30"/>
                <a:gd name="T16" fmla="*/ 195546946 w 55"/>
                <a:gd name="T17" fmla="*/ 656583169 h 30"/>
                <a:gd name="T18" fmla="*/ 0 w 55"/>
                <a:gd name="T19" fmla="*/ 1208082817 h 30"/>
                <a:gd name="T20" fmla="*/ 195546946 w 55"/>
                <a:gd name="T21" fmla="*/ 1491225093 h 30"/>
                <a:gd name="T22" fmla="*/ 321841825 w 55"/>
                <a:gd name="T23" fmla="*/ 1208082817 h 30"/>
                <a:gd name="T24" fmla="*/ 355471674 w 55"/>
                <a:gd name="T25" fmla="*/ 1595940216 h 30"/>
                <a:gd name="T26" fmla="*/ 516489529 w 55"/>
                <a:gd name="T27" fmla="*/ 1862422075 h 30"/>
                <a:gd name="T28" fmla="*/ 453234125 w 55"/>
                <a:gd name="T29" fmla="*/ 1967138890 h 30"/>
                <a:gd name="T30" fmla="*/ 453234125 w 55"/>
                <a:gd name="T31" fmla="*/ 1967138890 h 30"/>
                <a:gd name="T32" fmla="*/ 453234125 w 55"/>
                <a:gd name="T33" fmla="*/ 2145507487 h 30"/>
                <a:gd name="T34" fmla="*/ 453234125 w 55"/>
                <a:gd name="T35" fmla="*/ 2145507487 h 30"/>
                <a:gd name="T36" fmla="*/ 677314581 w 55"/>
                <a:gd name="T37" fmla="*/ 2147483647 h 30"/>
                <a:gd name="T38" fmla="*/ 809797911 w 55"/>
                <a:gd name="T39" fmla="*/ 2147483647 h 30"/>
                <a:gd name="T40" fmla="*/ 970622930 w 55"/>
                <a:gd name="T41" fmla="*/ 2147483647 h 30"/>
                <a:gd name="T42" fmla="*/ 1102173696 w 55"/>
                <a:gd name="T43" fmla="*/ 2147483647 h 30"/>
                <a:gd name="T44" fmla="*/ 1228304010 w 55"/>
                <a:gd name="T45" fmla="*/ 2147483647 h 30"/>
                <a:gd name="T46" fmla="*/ 1291565321 w 55"/>
                <a:gd name="T47" fmla="*/ 2147483647 h 30"/>
                <a:gd name="T48" fmla="*/ 1360788423 w 55"/>
                <a:gd name="T49" fmla="*/ 2147483647 h 30"/>
                <a:gd name="T50" fmla="*/ 1681731890 w 55"/>
                <a:gd name="T51" fmla="*/ 2147483647 h 30"/>
                <a:gd name="T52" fmla="*/ 1779488277 w 55"/>
                <a:gd name="T53" fmla="*/ 1027422551 h 30"/>
                <a:gd name="T54" fmla="*/ 1779488277 w 55"/>
                <a:gd name="T55" fmla="*/ 1027422551 h 30"/>
                <a:gd name="T56" fmla="*/ 1779488277 w 55"/>
                <a:gd name="T57" fmla="*/ 1027422551 h 30"/>
                <a:gd name="T58" fmla="*/ 1779488277 w 55"/>
                <a:gd name="T59" fmla="*/ 1027422551 h 30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</a:gdLst>
              <a:ahLst/>
              <a:cxnLst>
                <a:cxn ang="T60">
                  <a:pos x="T0" y="T1"/>
                </a:cxn>
                <a:cxn ang="T61">
                  <a:pos x="T2" y="T3"/>
                </a:cxn>
                <a:cxn ang="T62">
                  <a:pos x="T4" y="T5"/>
                </a:cxn>
                <a:cxn ang="T63">
                  <a:pos x="T6" y="T7"/>
                </a:cxn>
                <a:cxn ang="T64">
                  <a:pos x="T8" y="T9"/>
                </a:cxn>
                <a:cxn ang="T65">
                  <a:pos x="T10" y="T11"/>
                </a:cxn>
                <a:cxn ang="T66">
                  <a:pos x="T12" y="T13"/>
                </a:cxn>
                <a:cxn ang="T67">
                  <a:pos x="T14" y="T15"/>
                </a:cxn>
                <a:cxn ang="T68">
                  <a:pos x="T16" y="T17"/>
                </a:cxn>
                <a:cxn ang="T69">
                  <a:pos x="T18" y="T19"/>
                </a:cxn>
                <a:cxn ang="T70">
                  <a:pos x="T20" y="T21"/>
                </a:cxn>
                <a:cxn ang="T71">
                  <a:pos x="T22" y="T23"/>
                </a:cxn>
                <a:cxn ang="T72">
                  <a:pos x="T24" y="T25"/>
                </a:cxn>
                <a:cxn ang="T73">
                  <a:pos x="T26" y="T27"/>
                </a:cxn>
                <a:cxn ang="T74">
                  <a:pos x="T28" y="T29"/>
                </a:cxn>
                <a:cxn ang="T75">
                  <a:pos x="T30" y="T31"/>
                </a:cxn>
                <a:cxn ang="T76">
                  <a:pos x="T32" y="T33"/>
                </a:cxn>
                <a:cxn ang="T77">
                  <a:pos x="T34" y="T35"/>
                </a:cxn>
                <a:cxn ang="T78">
                  <a:pos x="T36" y="T37"/>
                </a:cxn>
                <a:cxn ang="T79">
                  <a:pos x="T38" y="T39"/>
                </a:cxn>
                <a:cxn ang="T80">
                  <a:pos x="T40" y="T41"/>
                </a:cxn>
                <a:cxn ang="T81">
                  <a:pos x="T42" y="T43"/>
                </a:cxn>
                <a:cxn ang="T82">
                  <a:pos x="T44" y="T45"/>
                </a:cxn>
                <a:cxn ang="T83">
                  <a:pos x="T46" y="T47"/>
                </a:cxn>
                <a:cxn ang="T84">
                  <a:pos x="T48" y="T49"/>
                </a:cxn>
                <a:cxn ang="T85">
                  <a:pos x="T50" y="T51"/>
                </a:cxn>
                <a:cxn ang="T86">
                  <a:pos x="T52" y="T53"/>
                </a:cxn>
                <a:cxn ang="T87">
                  <a:pos x="T54" y="T55"/>
                </a:cxn>
                <a:cxn ang="T88">
                  <a:pos x="T56" y="T57"/>
                </a:cxn>
                <a:cxn ang="T89">
                  <a:pos x="T58" y="T59"/>
                </a:cxn>
              </a:cxnLst>
              <a:rect l="0" t="0" r="r" b="b"/>
              <a:pathLst>
                <a:path w="55" h="30">
                  <a:moveTo>
                    <a:pt x="55" y="11"/>
                  </a:moveTo>
                  <a:cubicBezTo>
                    <a:pt x="53" y="13"/>
                    <a:pt x="50" y="16"/>
                    <a:pt x="48" y="17"/>
                  </a:cubicBezTo>
                  <a:cubicBezTo>
                    <a:pt x="44" y="17"/>
                    <a:pt x="38" y="14"/>
                    <a:pt x="37" y="12"/>
                  </a:cubicBezTo>
                  <a:cubicBezTo>
                    <a:pt x="34" y="8"/>
                    <a:pt x="30" y="7"/>
                    <a:pt x="27" y="3"/>
                  </a:cubicBezTo>
                  <a:cubicBezTo>
                    <a:pt x="26" y="2"/>
                    <a:pt x="27" y="1"/>
                    <a:pt x="25" y="0"/>
                  </a:cubicBezTo>
                  <a:cubicBezTo>
                    <a:pt x="24" y="0"/>
                    <a:pt x="24" y="2"/>
                    <a:pt x="23" y="2"/>
                  </a:cubicBezTo>
                  <a:cubicBezTo>
                    <a:pt x="22" y="2"/>
                    <a:pt x="21" y="1"/>
                    <a:pt x="18" y="1"/>
                  </a:cubicBezTo>
                  <a:cubicBezTo>
                    <a:pt x="17" y="1"/>
                    <a:pt x="16" y="2"/>
                    <a:pt x="13" y="2"/>
                  </a:cubicBezTo>
                  <a:cubicBezTo>
                    <a:pt x="12" y="6"/>
                    <a:pt x="9" y="7"/>
                    <a:pt x="6" y="7"/>
                  </a:cubicBezTo>
                  <a:cubicBezTo>
                    <a:pt x="5" y="12"/>
                    <a:pt x="0" y="10"/>
                    <a:pt x="0" y="13"/>
                  </a:cubicBezTo>
                  <a:cubicBezTo>
                    <a:pt x="0" y="14"/>
                    <a:pt x="5" y="16"/>
                    <a:pt x="6" y="16"/>
                  </a:cubicBezTo>
                  <a:cubicBezTo>
                    <a:pt x="9" y="16"/>
                    <a:pt x="9" y="14"/>
                    <a:pt x="10" y="13"/>
                  </a:cubicBezTo>
                  <a:cubicBezTo>
                    <a:pt x="10" y="15"/>
                    <a:pt x="10" y="17"/>
                    <a:pt x="11" y="17"/>
                  </a:cubicBezTo>
                  <a:cubicBezTo>
                    <a:pt x="12" y="19"/>
                    <a:pt x="15" y="19"/>
                    <a:pt x="16" y="20"/>
                  </a:cubicBezTo>
                  <a:cubicBezTo>
                    <a:pt x="15" y="21"/>
                    <a:pt x="15" y="22"/>
                    <a:pt x="14" y="21"/>
                  </a:cubicBezTo>
                  <a:lnTo>
                    <a:pt x="14" y="23"/>
                  </a:lnTo>
                  <a:cubicBezTo>
                    <a:pt x="16" y="25"/>
                    <a:pt x="20" y="23"/>
                    <a:pt x="21" y="27"/>
                  </a:cubicBezTo>
                  <a:cubicBezTo>
                    <a:pt x="22" y="28"/>
                    <a:pt x="24" y="28"/>
                    <a:pt x="25" y="28"/>
                  </a:cubicBezTo>
                  <a:cubicBezTo>
                    <a:pt x="28" y="28"/>
                    <a:pt x="29" y="25"/>
                    <a:pt x="30" y="25"/>
                  </a:cubicBezTo>
                  <a:cubicBezTo>
                    <a:pt x="33" y="25"/>
                    <a:pt x="32" y="28"/>
                    <a:pt x="34" y="29"/>
                  </a:cubicBezTo>
                  <a:cubicBezTo>
                    <a:pt x="35" y="29"/>
                    <a:pt x="37" y="30"/>
                    <a:pt x="38" y="30"/>
                  </a:cubicBezTo>
                  <a:cubicBezTo>
                    <a:pt x="38" y="29"/>
                    <a:pt x="40" y="29"/>
                    <a:pt x="40" y="29"/>
                  </a:cubicBezTo>
                  <a:cubicBezTo>
                    <a:pt x="41" y="28"/>
                    <a:pt x="41" y="26"/>
                    <a:pt x="42" y="26"/>
                  </a:cubicBezTo>
                  <a:cubicBezTo>
                    <a:pt x="44" y="26"/>
                    <a:pt x="52" y="28"/>
                    <a:pt x="52" y="24"/>
                  </a:cubicBezTo>
                  <a:cubicBezTo>
                    <a:pt x="52" y="18"/>
                    <a:pt x="54" y="16"/>
                    <a:pt x="55" y="11"/>
                  </a:cubicBezTo>
                </a:path>
              </a:pathLst>
            </a:custGeom>
            <a:solidFill>
              <a:srgbClr val="0099FF"/>
            </a:solidFill>
            <a:ln w="6350" cap="flat" cmpd="sng">
              <a:solidFill>
                <a:srgbClr val="60606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ru-RU" dirty="0"/>
            </a:p>
          </p:txBody>
        </p:sp>
        <p:sp>
          <p:nvSpPr>
            <p:cNvPr id="525" name="Freeform 617"/>
            <p:cNvSpPr>
              <a:spLocks/>
            </p:cNvSpPr>
            <p:nvPr/>
          </p:nvSpPr>
          <p:spPr bwMode="auto">
            <a:xfrm>
              <a:off x="1574801" y="2986187"/>
              <a:ext cx="268288" cy="268287"/>
            </a:xfrm>
            <a:custGeom>
              <a:avLst/>
              <a:gdLst>
                <a:gd name="T0" fmla="*/ 548733987 w 30"/>
                <a:gd name="T1" fmla="*/ 2147483647 h 27"/>
                <a:gd name="T2" fmla="*/ 742472995 w 30"/>
                <a:gd name="T3" fmla="*/ 1755202153 h 27"/>
                <a:gd name="T4" fmla="*/ 965543255 w 30"/>
                <a:gd name="T5" fmla="*/ 1298225721 h 27"/>
                <a:gd name="T6" fmla="*/ 708978683 w 30"/>
                <a:gd name="T7" fmla="*/ 190816279 h 27"/>
                <a:gd name="T8" fmla="*/ 674400866 w 30"/>
                <a:gd name="T9" fmla="*/ 367375993 h 27"/>
                <a:gd name="T10" fmla="*/ 485744481 w 30"/>
                <a:gd name="T11" fmla="*/ 0 h 27"/>
                <a:gd name="T12" fmla="*/ 416774933 w 30"/>
                <a:gd name="T13" fmla="*/ 0 h 27"/>
                <a:gd name="T14" fmla="*/ 353944542 w 30"/>
                <a:gd name="T15" fmla="*/ 89600677 h 27"/>
                <a:gd name="T16" fmla="*/ 291114150 w 30"/>
                <a:gd name="T17" fmla="*/ 89600677 h 27"/>
                <a:gd name="T18" fmla="*/ 194789445 w 30"/>
                <a:gd name="T19" fmla="*/ 737391891 h 27"/>
                <a:gd name="T20" fmla="*/ 257619837 w 30"/>
                <a:gd name="T21" fmla="*/ 928209622 h 27"/>
                <a:gd name="T22" fmla="*/ 257619837 w 30"/>
                <a:gd name="T23" fmla="*/ 1105123936 h 27"/>
                <a:gd name="T24" fmla="*/ 0 w 30"/>
                <a:gd name="T25" fmla="*/ 2035619102 h 27"/>
                <a:gd name="T26" fmla="*/ 131799940 w 30"/>
                <a:gd name="T27" fmla="*/ 2147483647 h 27"/>
                <a:gd name="T28" fmla="*/ 319559064 w 30"/>
                <a:gd name="T29" fmla="*/ 2147483647 h 27"/>
                <a:gd name="T30" fmla="*/ 548733987 w 30"/>
                <a:gd name="T31" fmla="*/ 2147483647 h 27"/>
                <a:gd name="T32" fmla="*/ 548733987 w 30"/>
                <a:gd name="T33" fmla="*/ 2147483647 h 27"/>
                <a:gd name="T34" fmla="*/ 548733987 w 30"/>
                <a:gd name="T35" fmla="*/ 2147483647 h 27"/>
                <a:gd name="T36" fmla="*/ 548733987 w 30"/>
                <a:gd name="T37" fmla="*/ 2147483647 h 27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0" t="0" r="r" b="b"/>
              <a:pathLst>
                <a:path w="30" h="27">
                  <a:moveTo>
                    <a:pt x="17" y="25"/>
                  </a:moveTo>
                  <a:cubicBezTo>
                    <a:pt x="17" y="22"/>
                    <a:pt x="22" y="24"/>
                    <a:pt x="23" y="19"/>
                  </a:cubicBezTo>
                  <a:cubicBezTo>
                    <a:pt x="26" y="19"/>
                    <a:pt x="29" y="18"/>
                    <a:pt x="30" y="14"/>
                  </a:cubicBezTo>
                  <a:cubicBezTo>
                    <a:pt x="24" y="14"/>
                    <a:pt x="28" y="2"/>
                    <a:pt x="22" y="2"/>
                  </a:cubicBezTo>
                  <a:cubicBezTo>
                    <a:pt x="22" y="2"/>
                    <a:pt x="21" y="4"/>
                    <a:pt x="21" y="4"/>
                  </a:cubicBezTo>
                  <a:cubicBezTo>
                    <a:pt x="18" y="4"/>
                    <a:pt x="18" y="0"/>
                    <a:pt x="15" y="0"/>
                  </a:cubicBezTo>
                  <a:cubicBezTo>
                    <a:pt x="14" y="0"/>
                    <a:pt x="14" y="1"/>
                    <a:pt x="13" y="0"/>
                  </a:cubicBezTo>
                  <a:cubicBezTo>
                    <a:pt x="12" y="1"/>
                    <a:pt x="12" y="1"/>
                    <a:pt x="11" y="1"/>
                  </a:cubicBezTo>
                  <a:cubicBezTo>
                    <a:pt x="11" y="1"/>
                    <a:pt x="9" y="1"/>
                    <a:pt x="9" y="1"/>
                  </a:cubicBezTo>
                  <a:cubicBezTo>
                    <a:pt x="9" y="5"/>
                    <a:pt x="6" y="4"/>
                    <a:pt x="6" y="8"/>
                  </a:cubicBezTo>
                  <a:cubicBezTo>
                    <a:pt x="6" y="10"/>
                    <a:pt x="7" y="10"/>
                    <a:pt x="8" y="10"/>
                  </a:cubicBezTo>
                  <a:cubicBezTo>
                    <a:pt x="8" y="11"/>
                    <a:pt x="8" y="12"/>
                    <a:pt x="8" y="12"/>
                  </a:cubicBezTo>
                  <a:cubicBezTo>
                    <a:pt x="8" y="16"/>
                    <a:pt x="0" y="16"/>
                    <a:pt x="0" y="22"/>
                  </a:cubicBezTo>
                  <a:cubicBezTo>
                    <a:pt x="0" y="24"/>
                    <a:pt x="2" y="27"/>
                    <a:pt x="4" y="27"/>
                  </a:cubicBezTo>
                  <a:cubicBezTo>
                    <a:pt x="6" y="27"/>
                    <a:pt x="7" y="24"/>
                    <a:pt x="10" y="24"/>
                  </a:cubicBezTo>
                  <a:cubicBezTo>
                    <a:pt x="12" y="24"/>
                    <a:pt x="14" y="25"/>
                    <a:pt x="17" y="25"/>
                  </a:cubicBezTo>
                </a:path>
              </a:pathLst>
            </a:custGeom>
            <a:solidFill>
              <a:srgbClr val="0099FF"/>
            </a:solidFill>
            <a:ln w="6350" cap="flat" cmpd="sng">
              <a:solidFill>
                <a:srgbClr val="60606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ru-RU" dirty="0"/>
            </a:p>
          </p:txBody>
        </p:sp>
        <p:sp>
          <p:nvSpPr>
            <p:cNvPr id="526" name="Freeform 618"/>
            <p:cNvSpPr>
              <a:spLocks/>
            </p:cNvSpPr>
            <p:nvPr/>
          </p:nvSpPr>
          <p:spPr bwMode="auto">
            <a:xfrm>
              <a:off x="1179513" y="2806799"/>
              <a:ext cx="511175" cy="377825"/>
            </a:xfrm>
            <a:custGeom>
              <a:avLst/>
              <a:gdLst>
                <a:gd name="T0" fmla="*/ 0 w 57"/>
                <a:gd name="T1" fmla="*/ 1113002428 h 38"/>
                <a:gd name="T2" fmla="*/ 234458024 w 57"/>
                <a:gd name="T3" fmla="*/ 653656697 h 38"/>
                <a:gd name="T4" fmla="*/ 234458024 w 57"/>
                <a:gd name="T5" fmla="*/ 459354831 h 38"/>
                <a:gd name="T6" fmla="*/ 234458024 w 57"/>
                <a:gd name="T7" fmla="*/ 0 h 38"/>
                <a:gd name="T8" fmla="*/ 327733572 w 57"/>
                <a:gd name="T9" fmla="*/ 0 h 38"/>
                <a:gd name="T10" fmla="*/ 427245830 w 57"/>
                <a:gd name="T11" fmla="*/ 281648561 h 38"/>
                <a:gd name="T12" fmla="*/ 761186562 w 57"/>
                <a:gd name="T13" fmla="*/ 459354831 h 38"/>
                <a:gd name="T14" fmla="*/ 860900381 w 57"/>
                <a:gd name="T15" fmla="*/ 653656697 h 38"/>
                <a:gd name="T16" fmla="*/ 1125257144 w 57"/>
                <a:gd name="T17" fmla="*/ 371643520 h 38"/>
                <a:gd name="T18" fmla="*/ 1289215443 w 57"/>
                <a:gd name="T19" fmla="*/ 741001939 h 38"/>
                <a:gd name="T20" fmla="*/ 1359709038 w 57"/>
                <a:gd name="T21" fmla="*/ 653656697 h 38"/>
                <a:gd name="T22" fmla="*/ 1423994429 w 57"/>
                <a:gd name="T23" fmla="*/ 935305258 h 38"/>
                <a:gd name="T24" fmla="*/ 1459227460 w 57"/>
                <a:gd name="T25" fmla="*/ 741001939 h 38"/>
                <a:gd name="T26" fmla="*/ 1652181119 w 57"/>
                <a:gd name="T27" fmla="*/ 1023007469 h 38"/>
                <a:gd name="T28" fmla="*/ 1652181119 w 57"/>
                <a:gd name="T29" fmla="*/ 1023007469 h 38"/>
                <a:gd name="T30" fmla="*/ 1652181119 w 57"/>
                <a:gd name="T31" fmla="*/ 1113002428 h 38"/>
                <a:gd name="T32" fmla="*/ 1652181119 w 57"/>
                <a:gd name="T33" fmla="*/ 1113002428 h 38"/>
                <a:gd name="T34" fmla="*/ 1687442610 w 57"/>
                <a:gd name="T35" fmla="*/ 1200347670 h 38"/>
                <a:gd name="T36" fmla="*/ 1822382410 w 57"/>
                <a:gd name="T37" fmla="*/ 1113002428 h 38"/>
                <a:gd name="T38" fmla="*/ 1851407196 w 57"/>
                <a:gd name="T39" fmla="*/ 1572298811 h 38"/>
                <a:gd name="T40" fmla="*/ 1886639137 w 57"/>
                <a:gd name="T41" fmla="*/ 1676298097 h 38"/>
                <a:gd name="T42" fmla="*/ 1822382410 w 57"/>
                <a:gd name="T43" fmla="*/ 1764009408 h 38"/>
                <a:gd name="T44" fmla="*/ 1751693377 w 57"/>
                <a:gd name="T45" fmla="*/ 1764009408 h 38"/>
                <a:gd name="T46" fmla="*/ 1652181119 w 57"/>
                <a:gd name="T47" fmla="*/ 2147483647 h 38"/>
                <a:gd name="T48" fmla="*/ 1722703214 w 57"/>
                <a:gd name="T49" fmla="*/ 2147483647 h 38"/>
                <a:gd name="T50" fmla="*/ 1722703214 w 57"/>
                <a:gd name="T51" fmla="*/ 2147483647 h 38"/>
                <a:gd name="T52" fmla="*/ 1488251128 w 57"/>
                <a:gd name="T53" fmla="*/ 2147483647 h 38"/>
                <a:gd name="T54" fmla="*/ 1324482171 w 57"/>
                <a:gd name="T55" fmla="*/ 2147483647 h 38"/>
                <a:gd name="T56" fmla="*/ 1224964839 w 57"/>
                <a:gd name="T57" fmla="*/ 2147483647 h 38"/>
                <a:gd name="T58" fmla="*/ 1125257144 w 57"/>
                <a:gd name="T59" fmla="*/ 2147483647 h 38"/>
                <a:gd name="T60" fmla="*/ 926256054 w 57"/>
                <a:gd name="T61" fmla="*/ 2147483647 h 38"/>
                <a:gd name="T62" fmla="*/ 826542235 w 57"/>
                <a:gd name="T63" fmla="*/ 2147483647 h 38"/>
                <a:gd name="T64" fmla="*/ 761186562 w 57"/>
                <a:gd name="T65" fmla="*/ 2147483647 h 38"/>
                <a:gd name="T66" fmla="*/ 462673366 w 57"/>
                <a:gd name="T67" fmla="*/ 2135652928 h 38"/>
                <a:gd name="T68" fmla="*/ 398227173 w 57"/>
                <a:gd name="T69" fmla="*/ 2135652928 h 38"/>
                <a:gd name="T70" fmla="*/ 0 w 57"/>
                <a:gd name="T71" fmla="*/ 1113002428 h 38"/>
                <a:gd name="T72" fmla="*/ 0 w 57"/>
                <a:gd name="T73" fmla="*/ 1113002428 h 38"/>
                <a:gd name="T74" fmla="*/ 0 w 57"/>
                <a:gd name="T75" fmla="*/ 1113002428 h 38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0" t="0" r="r" b="b"/>
              <a:pathLst>
                <a:path w="57" h="38">
                  <a:moveTo>
                    <a:pt x="0" y="12"/>
                  </a:moveTo>
                  <a:cubicBezTo>
                    <a:pt x="2" y="12"/>
                    <a:pt x="7" y="8"/>
                    <a:pt x="7" y="7"/>
                  </a:cubicBezTo>
                  <a:cubicBezTo>
                    <a:pt x="7" y="6"/>
                    <a:pt x="7" y="5"/>
                    <a:pt x="7" y="5"/>
                  </a:cubicBezTo>
                  <a:cubicBezTo>
                    <a:pt x="7" y="4"/>
                    <a:pt x="7" y="2"/>
                    <a:pt x="7" y="0"/>
                  </a:cubicBezTo>
                  <a:cubicBezTo>
                    <a:pt x="8" y="0"/>
                    <a:pt x="9" y="0"/>
                    <a:pt x="10" y="0"/>
                  </a:cubicBezTo>
                  <a:cubicBezTo>
                    <a:pt x="11" y="0"/>
                    <a:pt x="11" y="2"/>
                    <a:pt x="13" y="3"/>
                  </a:cubicBezTo>
                  <a:cubicBezTo>
                    <a:pt x="18" y="4"/>
                    <a:pt x="19" y="3"/>
                    <a:pt x="23" y="5"/>
                  </a:cubicBezTo>
                  <a:cubicBezTo>
                    <a:pt x="24" y="5"/>
                    <a:pt x="25" y="7"/>
                    <a:pt x="26" y="7"/>
                  </a:cubicBezTo>
                  <a:cubicBezTo>
                    <a:pt x="29" y="7"/>
                    <a:pt x="32" y="4"/>
                    <a:pt x="34" y="4"/>
                  </a:cubicBezTo>
                  <a:cubicBezTo>
                    <a:pt x="38" y="4"/>
                    <a:pt x="37" y="8"/>
                    <a:pt x="39" y="8"/>
                  </a:cubicBezTo>
                  <a:cubicBezTo>
                    <a:pt x="39" y="8"/>
                    <a:pt x="41" y="7"/>
                    <a:pt x="41" y="7"/>
                  </a:cubicBezTo>
                  <a:cubicBezTo>
                    <a:pt x="41" y="8"/>
                    <a:pt x="42" y="10"/>
                    <a:pt x="43" y="10"/>
                  </a:cubicBezTo>
                  <a:cubicBezTo>
                    <a:pt x="43" y="10"/>
                    <a:pt x="44" y="8"/>
                    <a:pt x="44" y="8"/>
                  </a:cubicBezTo>
                  <a:cubicBezTo>
                    <a:pt x="46" y="8"/>
                    <a:pt x="47" y="11"/>
                    <a:pt x="50" y="11"/>
                  </a:cubicBezTo>
                  <a:lnTo>
                    <a:pt x="50" y="12"/>
                  </a:lnTo>
                  <a:cubicBezTo>
                    <a:pt x="50" y="13"/>
                    <a:pt x="50" y="13"/>
                    <a:pt x="51" y="13"/>
                  </a:cubicBezTo>
                  <a:cubicBezTo>
                    <a:pt x="53" y="13"/>
                    <a:pt x="53" y="12"/>
                    <a:pt x="55" y="12"/>
                  </a:cubicBezTo>
                  <a:cubicBezTo>
                    <a:pt x="57" y="12"/>
                    <a:pt x="56" y="15"/>
                    <a:pt x="56" y="17"/>
                  </a:cubicBezTo>
                  <a:cubicBezTo>
                    <a:pt x="56" y="17"/>
                    <a:pt x="57" y="18"/>
                    <a:pt x="57" y="18"/>
                  </a:cubicBezTo>
                  <a:cubicBezTo>
                    <a:pt x="56" y="19"/>
                    <a:pt x="56" y="19"/>
                    <a:pt x="55" y="19"/>
                  </a:cubicBezTo>
                  <a:cubicBezTo>
                    <a:pt x="55" y="19"/>
                    <a:pt x="53" y="19"/>
                    <a:pt x="53" y="19"/>
                  </a:cubicBezTo>
                  <a:cubicBezTo>
                    <a:pt x="53" y="23"/>
                    <a:pt x="50" y="22"/>
                    <a:pt x="50" y="26"/>
                  </a:cubicBezTo>
                  <a:cubicBezTo>
                    <a:pt x="50" y="28"/>
                    <a:pt x="51" y="28"/>
                    <a:pt x="52" y="28"/>
                  </a:cubicBezTo>
                  <a:cubicBezTo>
                    <a:pt x="52" y="29"/>
                    <a:pt x="52" y="30"/>
                    <a:pt x="52" y="30"/>
                  </a:cubicBezTo>
                  <a:cubicBezTo>
                    <a:pt x="52" y="34"/>
                    <a:pt x="46" y="34"/>
                    <a:pt x="45" y="38"/>
                  </a:cubicBezTo>
                  <a:cubicBezTo>
                    <a:pt x="44" y="36"/>
                    <a:pt x="43" y="34"/>
                    <a:pt x="40" y="34"/>
                  </a:cubicBezTo>
                  <a:cubicBezTo>
                    <a:pt x="38" y="34"/>
                    <a:pt x="37" y="35"/>
                    <a:pt x="37" y="35"/>
                  </a:cubicBezTo>
                  <a:cubicBezTo>
                    <a:pt x="35" y="35"/>
                    <a:pt x="35" y="33"/>
                    <a:pt x="34" y="33"/>
                  </a:cubicBezTo>
                  <a:cubicBezTo>
                    <a:pt x="31" y="31"/>
                    <a:pt x="29" y="33"/>
                    <a:pt x="28" y="28"/>
                  </a:cubicBezTo>
                  <a:cubicBezTo>
                    <a:pt x="27" y="28"/>
                    <a:pt x="27" y="30"/>
                    <a:pt x="25" y="30"/>
                  </a:cubicBezTo>
                  <a:cubicBezTo>
                    <a:pt x="24" y="30"/>
                    <a:pt x="24" y="30"/>
                    <a:pt x="23" y="30"/>
                  </a:cubicBezTo>
                  <a:cubicBezTo>
                    <a:pt x="18" y="30"/>
                    <a:pt x="20" y="23"/>
                    <a:pt x="14" y="23"/>
                  </a:cubicBezTo>
                  <a:cubicBezTo>
                    <a:pt x="14" y="23"/>
                    <a:pt x="13" y="23"/>
                    <a:pt x="12" y="23"/>
                  </a:cubicBezTo>
                  <a:cubicBezTo>
                    <a:pt x="6" y="23"/>
                    <a:pt x="0" y="12"/>
                    <a:pt x="0" y="12"/>
                  </a:cubicBezTo>
                </a:path>
              </a:pathLst>
            </a:custGeom>
            <a:solidFill>
              <a:srgbClr val="0099FF"/>
            </a:solidFill>
            <a:ln w="6350" cap="flat" cmpd="sng">
              <a:solidFill>
                <a:srgbClr val="60606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ru-RU" dirty="0"/>
            </a:p>
          </p:txBody>
        </p:sp>
        <p:sp>
          <p:nvSpPr>
            <p:cNvPr id="527" name="Freeform 619"/>
            <p:cNvSpPr>
              <a:spLocks/>
            </p:cNvSpPr>
            <p:nvPr/>
          </p:nvSpPr>
          <p:spPr bwMode="auto">
            <a:xfrm>
              <a:off x="1027113" y="2906812"/>
              <a:ext cx="349250" cy="307975"/>
            </a:xfrm>
            <a:custGeom>
              <a:avLst/>
              <a:gdLst>
                <a:gd name="T0" fmla="*/ 555660132 w 39"/>
                <a:gd name="T1" fmla="*/ 190595519 h 31"/>
                <a:gd name="T2" fmla="*/ 491125907 w 39"/>
                <a:gd name="T3" fmla="*/ 0 h 31"/>
                <a:gd name="T4" fmla="*/ 457321706 w 39"/>
                <a:gd name="T5" fmla="*/ 89438837 h 31"/>
                <a:gd name="T6" fmla="*/ 358789962 w 39"/>
                <a:gd name="T7" fmla="*/ 280034087 h 31"/>
                <a:gd name="T8" fmla="*/ 161947099 w 39"/>
                <a:gd name="T9" fmla="*/ 736430271 h 31"/>
                <a:gd name="T10" fmla="*/ 98503387 w 39"/>
                <a:gd name="T11" fmla="*/ 1472793142 h 31"/>
                <a:gd name="T12" fmla="*/ 98503387 w 39"/>
                <a:gd name="T13" fmla="*/ 1839692406 h 31"/>
                <a:gd name="T14" fmla="*/ 0 w 39"/>
                <a:gd name="T15" fmla="*/ 1929131012 h 31"/>
                <a:gd name="T16" fmla="*/ 98503387 w 39"/>
                <a:gd name="T17" fmla="*/ 2147483647 h 31"/>
                <a:gd name="T18" fmla="*/ 63603675 w 39"/>
                <a:gd name="T19" fmla="*/ 2147483647 h 31"/>
                <a:gd name="T20" fmla="*/ 161947099 w 39"/>
                <a:gd name="T21" fmla="*/ 2147483647 h 31"/>
                <a:gd name="T22" fmla="*/ 589624268 w 39"/>
                <a:gd name="T23" fmla="*/ 2147483647 h 31"/>
                <a:gd name="T24" fmla="*/ 682873372 w 39"/>
                <a:gd name="T25" fmla="*/ 2147483647 h 31"/>
                <a:gd name="T26" fmla="*/ 716704876 w 39"/>
                <a:gd name="T27" fmla="*/ 2147483647 h 31"/>
                <a:gd name="T28" fmla="*/ 815209312 w 39"/>
                <a:gd name="T29" fmla="*/ 2147483647 h 31"/>
                <a:gd name="T30" fmla="*/ 878653058 w 39"/>
                <a:gd name="T31" fmla="*/ 2147483647 h 31"/>
                <a:gd name="T32" fmla="*/ 1272531051 w 39"/>
                <a:gd name="T33" fmla="*/ 1839692406 h 31"/>
                <a:gd name="T34" fmla="*/ 1012051288 w 39"/>
                <a:gd name="T35" fmla="*/ 1192759054 h 31"/>
                <a:gd name="T36" fmla="*/ 948447641 w 39"/>
                <a:gd name="T37" fmla="*/ 1192759054 h 31"/>
                <a:gd name="T38" fmla="*/ 555660132 w 39"/>
                <a:gd name="T39" fmla="*/ 89438837 h 31"/>
                <a:gd name="T40" fmla="*/ 555660132 w 39"/>
                <a:gd name="T41" fmla="*/ 89438837 h 31"/>
                <a:gd name="T42" fmla="*/ 555660132 w 39"/>
                <a:gd name="T43" fmla="*/ 190595519 h 31"/>
                <a:gd name="T44" fmla="*/ 555660132 w 39"/>
                <a:gd name="T45" fmla="*/ 190595519 h 31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0" t="0" r="r" b="b"/>
              <a:pathLst>
                <a:path w="39" h="31">
                  <a:moveTo>
                    <a:pt x="17" y="2"/>
                  </a:moveTo>
                  <a:cubicBezTo>
                    <a:pt x="17" y="2"/>
                    <a:pt x="16" y="0"/>
                    <a:pt x="15" y="0"/>
                  </a:cubicBezTo>
                  <a:cubicBezTo>
                    <a:pt x="15" y="0"/>
                    <a:pt x="15" y="1"/>
                    <a:pt x="14" y="1"/>
                  </a:cubicBezTo>
                  <a:cubicBezTo>
                    <a:pt x="13" y="3"/>
                    <a:pt x="12" y="3"/>
                    <a:pt x="11" y="3"/>
                  </a:cubicBezTo>
                  <a:cubicBezTo>
                    <a:pt x="9" y="5"/>
                    <a:pt x="10" y="8"/>
                    <a:pt x="5" y="8"/>
                  </a:cubicBezTo>
                  <a:cubicBezTo>
                    <a:pt x="4" y="12"/>
                    <a:pt x="3" y="13"/>
                    <a:pt x="3" y="16"/>
                  </a:cubicBezTo>
                  <a:cubicBezTo>
                    <a:pt x="2" y="18"/>
                    <a:pt x="4" y="19"/>
                    <a:pt x="3" y="20"/>
                  </a:cubicBezTo>
                  <a:cubicBezTo>
                    <a:pt x="2" y="21"/>
                    <a:pt x="0" y="21"/>
                    <a:pt x="0" y="21"/>
                  </a:cubicBezTo>
                  <a:cubicBezTo>
                    <a:pt x="0" y="24"/>
                    <a:pt x="3" y="24"/>
                    <a:pt x="3" y="26"/>
                  </a:cubicBezTo>
                  <a:cubicBezTo>
                    <a:pt x="3" y="27"/>
                    <a:pt x="2" y="28"/>
                    <a:pt x="2" y="28"/>
                  </a:cubicBezTo>
                  <a:cubicBezTo>
                    <a:pt x="2" y="31"/>
                    <a:pt x="3" y="30"/>
                    <a:pt x="5" y="30"/>
                  </a:cubicBezTo>
                  <a:cubicBezTo>
                    <a:pt x="10" y="30"/>
                    <a:pt x="15" y="26"/>
                    <a:pt x="18" y="26"/>
                  </a:cubicBezTo>
                  <a:cubicBezTo>
                    <a:pt x="19" y="27"/>
                    <a:pt x="20" y="29"/>
                    <a:pt x="21" y="30"/>
                  </a:cubicBezTo>
                  <a:cubicBezTo>
                    <a:pt x="22" y="29"/>
                    <a:pt x="22" y="29"/>
                    <a:pt x="22" y="28"/>
                  </a:cubicBezTo>
                  <a:cubicBezTo>
                    <a:pt x="24" y="29"/>
                    <a:pt x="24" y="31"/>
                    <a:pt x="25" y="31"/>
                  </a:cubicBezTo>
                  <a:cubicBezTo>
                    <a:pt x="27" y="31"/>
                    <a:pt x="26" y="29"/>
                    <a:pt x="27" y="29"/>
                  </a:cubicBezTo>
                  <a:cubicBezTo>
                    <a:pt x="34" y="28"/>
                    <a:pt x="34" y="24"/>
                    <a:pt x="39" y="20"/>
                  </a:cubicBezTo>
                  <a:cubicBezTo>
                    <a:pt x="35" y="19"/>
                    <a:pt x="36" y="13"/>
                    <a:pt x="31" y="13"/>
                  </a:cubicBezTo>
                  <a:cubicBezTo>
                    <a:pt x="31" y="13"/>
                    <a:pt x="30" y="13"/>
                    <a:pt x="29" y="13"/>
                  </a:cubicBezTo>
                  <a:cubicBezTo>
                    <a:pt x="23" y="13"/>
                    <a:pt x="21" y="4"/>
                    <a:pt x="17" y="1"/>
                  </a:cubicBezTo>
                  <a:lnTo>
                    <a:pt x="17" y="2"/>
                  </a:lnTo>
                </a:path>
              </a:pathLst>
            </a:custGeom>
            <a:solidFill>
              <a:srgbClr val="0099FF"/>
            </a:solidFill>
            <a:ln w="6350" cap="flat" cmpd="sng">
              <a:solidFill>
                <a:srgbClr val="60606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ru-RU" dirty="0"/>
            </a:p>
          </p:txBody>
        </p:sp>
        <p:sp>
          <p:nvSpPr>
            <p:cNvPr id="528" name="Freeform 620"/>
            <p:cNvSpPr>
              <a:spLocks/>
            </p:cNvSpPr>
            <p:nvPr/>
          </p:nvSpPr>
          <p:spPr bwMode="auto">
            <a:xfrm>
              <a:off x="1536701" y="3184624"/>
              <a:ext cx="234950" cy="338137"/>
            </a:xfrm>
            <a:custGeom>
              <a:avLst/>
              <a:gdLst>
                <a:gd name="T0" fmla="*/ 357103957 w 26"/>
                <a:gd name="T1" fmla="*/ 2147483647 h 34"/>
                <a:gd name="T2" fmla="*/ 928156988 w 26"/>
                <a:gd name="T3" fmla="*/ 2140087949 h 34"/>
                <a:gd name="T4" fmla="*/ 784866883 w 26"/>
                <a:gd name="T5" fmla="*/ 2052191087 h 34"/>
                <a:gd name="T6" fmla="*/ 640386346 w 26"/>
                <a:gd name="T7" fmla="*/ 1589441652 h 34"/>
                <a:gd name="T8" fmla="*/ 571089900 w 26"/>
                <a:gd name="T9" fmla="*/ 1202796240 h 34"/>
                <a:gd name="T10" fmla="*/ 426609203 w 26"/>
                <a:gd name="T11" fmla="*/ 1024764676 h 34"/>
                <a:gd name="T12" fmla="*/ 463992369 w 26"/>
                <a:gd name="T13" fmla="*/ 742641903 h 34"/>
                <a:gd name="T14" fmla="*/ 395819374 w 26"/>
                <a:gd name="T15" fmla="*/ 460154299 h 34"/>
                <a:gd name="T16" fmla="*/ 288727189 w 26"/>
                <a:gd name="T17" fmla="*/ 654803829 h 34"/>
                <a:gd name="T18" fmla="*/ 144450271 w 26"/>
                <a:gd name="T19" fmla="*/ 191995644 h 34"/>
                <a:gd name="T20" fmla="*/ 175270366 w 26"/>
                <a:gd name="T21" fmla="*/ 0 h 34"/>
                <a:gd name="T22" fmla="*/ 175270366 w 26"/>
                <a:gd name="T23" fmla="*/ 0 h 34"/>
                <a:gd name="T24" fmla="*/ 144450271 w 26"/>
                <a:gd name="T25" fmla="*/ 0 h 34"/>
                <a:gd name="T26" fmla="*/ 144450271 w 26"/>
                <a:gd name="T27" fmla="*/ 0 h 34"/>
                <a:gd name="T28" fmla="*/ 0 w 26"/>
                <a:gd name="T29" fmla="*/ 742641903 h 34"/>
                <a:gd name="T30" fmla="*/ 175270366 w 26"/>
                <a:gd name="T31" fmla="*/ 1769703245 h 34"/>
                <a:gd name="T32" fmla="*/ 144450271 w 26"/>
                <a:gd name="T33" fmla="*/ 2052191087 h 34"/>
                <a:gd name="T34" fmla="*/ 144450271 w 26"/>
                <a:gd name="T35" fmla="*/ 2147483647 h 34"/>
                <a:gd name="T36" fmla="*/ 251368164 w 26"/>
                <a:gd name="T37" fmla="*/ 2147483647 h 34"/>
                <a:gd name="T38" fmla="*/ 395819374 w 26"/>
                <a:gd name="T39" fmla="*/ 2147483647 h 34"/>
                <a:gd name="T40" fmla="*/ 395819374 w 26"/>
                <a:gd name="T41" fmla="*/ 2147483647 h 34"/>
                <a:gd name="T42" fmla="*/ 357103957 w 26"/>
                <a:gd name="T43" fmla="*/ 2147483647 h 34"/>
                <a:gd name="T44" fmla="*/ 357103957 w 26"/>
                <a:gd name="T45" fmla="*/ 2147483647 h 34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0" t="0" r="r" b="b"/>
              <a:pathLst>
                <a:path w="26" h="34">
                  <a:moveTo>
                    <a:pt x="10" y="34"/>
                  </a:moveTo>
                  <a:cubicBezTo>
                    <a:pt x="10" y="27"/>
                    <a:pt x="25" y="32"/>
                    <a:pt x="26" y="23"/>
                  </a:cubicBezTo>
                  <a:cubicBezTo>
                    <a:pt x="25" y="23"/>
                    <a:pt x="24" y="22"/>
                    <a:pt x="22" y="22"/>
                  </a:cubicBezTo>
                  <a:cubicBezTo>
                    <a:pt x="22" y="18"/>
                    <a:pt x="19" y="19"/>
                    <a:pt x="18" y="17"/>
                  </a:cubicBezTo>
                  <a:cubicBezTo>
                    <a:pt x="17" y="15"/>
                    <a:pt x="18" y="13"/>
                    <a:pt x="16" y="13"/>
                  </a:cubicBezTo>
                  <a:cubicBezTo>
                    <a:pt x="14" y="12"/>
                    <a:pt x="12" y="13"/>
                    <a:pt x="12" y="11"/>
                  </a:cubicBezTo>
                  <a:cubicBezTo>
                    <a:pt x="12" y="9"/>
                    <a:pt x="13" y="9"/>
                    <a:pt x="13" y="8"/>
                  </a:cubicBezTo>
                  <a:cubicBezTo>
                    <a:pt x="13" y="6"/>
                    <a:pt x="12" y="6"/>
                    <a:pt x="11" y="5"/>
                  </a:cubicBezTo>
                  <a:cubicBezTo>
                    <a:pt x="10" y="6"/>
                    <a:pt x="9" y="7"/>
                    <a:pt x="8" y="7"/>
                  </a:cubicBezTo>
                  <a:cubicBezTo>
                    <a:pt x="6" y="7"/>
                    <a:pt x="4" y="4"/>
                    <a:pt x="4" y="2"/>
                  </a:cubicBezTo>
                  <a:cubicBezTo>
                    <a:pt x="4" y="1"/>
                    <a:pt x="5" y="0"/>
                    <a:pt x="5" y="0"/>
                  </a:cubicBezTo>
                  <a:lnTo>
                    <a:pt x="4" y="0"/>
                  </a:lnTo>
                  <a:cubicBezTo>
                    <a:pt x="3" y="3"/>
                    <a:pt x="0" y="4"/>
                    <a:pt x="0" y="8"/>
                  </a:cubicBezTo>
                  <a:cubicBezTo>
                    <a:pt x="0" y="12"/>
                    <a:pt x="5" y="15"/>
                    <a:pt x="5" y="19"/>
                  </a:cubicBezTo>
                  <a:cubicBezTo>
                    <a:pt x="5" y="20"/>
                    <a:pt x="5" y="21"/>
                    <a:pt x="4" y="22"/>
                  </a:cubicBezTo>
                  <a:cubicBezTo>
                    <a:pt x="4" y="24"/>
                    <a:pt x="4" y="24"/>
                    <a:pt x="4" y="26"/>
                  </a:cubicBezTo>
                  <a:cubicBezTo>
                    <a:pt x="4" y="27"/>
                    <a:pt x="6" y="28"/>
                    <a:pt x="7" y="28"/>
                  </a:cubicBezTo>
                  <a:cubicBezTo>
                    <a:pt x="8" y="30"/>
                    <a:pt x="9" y="32"/>
                    <a:pt x="11" y="33"/>
                  </a:cubicBezTo>
                  <a:lnTo>
                    <a:pt x="10" y="34"/>
                  </a:lnTo>
                </a:path>
              </a:pathLst>
            </a:custGeom>
            <a:solidFill>
              <a:srgbClr val="0099FF"/>
            </a:solidFill>
            <a:ln w="6350" cap="flat" cmpd="sng">
              <a:solidFill>
                <a:srgbClr val="60606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ru-RU" dirty="0"/>
            </a:p>
          </p:txBody>
        </p:sp>
        <p:sp>
          <p:nvSpPr>
            <p:cNvPr id="529" name="Freeform 621"/>
            <p:cNvSpPr>
              <a:spLocks/>
            </p:cNvSpPr>
            <p:nvPr/>
          </p:nvSpPr>
          <p:spPr bwMode="auto">
            <a:xfrm>
              <a:off x="1852613" y="3613249"/>
              <a:ext cx="177800" cy="188912"/>
            </a:xfrm>
            <a:custGeom>
              <a:avLst/>
              <a:gdLst>
                <a:gd name="T0" fmla="*/ 606393956 w 20"/>
                <a:gd name="T1" fmla="*/ 830939903 h 19"/>
                <a:gd name="T2" fmla="*/ 395502162 w 20"/>
                <a:gd name="T3" fmla="*/ 1394650989 h 19"/>
                <a:gd name="T4" fmla="*/ 395502162 w 20"/>
                <a:gd name="T5" fmla="*/ 1572298811 h 19"/>
                <a:gd name="T6" fmla="*/ 270816370 w 20"/>
                <a:gd name="T7" fmla="*/ 1764009408 h 19"/>
                <a:gd name="T8" fmla="*/ 210891985 w 20"/>
                <a:gd name="T9" fmla="*/ 1572298811 h 19"/>
                <a:gd name="T10" fmla="*/ 91872822 w 20"/>
                <a:gd name="T11" fmla="*/ 1764009408 h 19"/>
                <a:gd name="T12" fmla="*/ 0 w 20"/>
                <a:gd name="T13" fmla="*/ 1394650989 h 19"/>
                <a:gd name="T14" fmla="*/ 32812786 w 20"/>
                <a:gd name="T15" fmla="*/ 1200347670 h 19"/>
                <a:gd name="T16" fmla="*/ 0 w 20"/>
                <a:gd name="T17" fmla="*/ 935305258 h 19"/>
                <a:gd name="T18" fmla="*/ 151798427 w 20"/>
                <a:gd name="T19" fmla="*/ 563652638 h 19"/>
                <a:gd name="T20" fmla="*/ 270816370 w 20"/>
                <a:gd name="T21" fmla="*/ 0 h 19"/>
                <a:gd name="T22" fmla="*/ 514487803 w 20"/>
                <a:gd name="T23" fmla="*/ 89994959 h 19"/>
                <a:gd name="T24" fmla="*/ 574446617 w 20"/>
                <a:gd name="T25" fmla="*/ 459354831 h 19"/>
                <a:gd name="T26" fmla="*/ 606393956 w 20"/>
                <a:gd name="T27" fmla="*/ 830939903 h 19"/>
                <a:gd name="T28" fmla="*/ 606393956 w 20"/>
                <a:gd name="T29" fmla="*/ 830939903 h 19"/>
                <a:gd name="T30" fmla="*/ 606393956 w 20"/>
                <a:gd name="T31" fmla="*/ 830939903 h 19"/>
                <a:gd name="T32" fmla="*/ 606393956 w 20"/>
                <a:gd name="T33" fmla="*/ 830939903 h 19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0" t="0" r="r" b="b"/>
              <a:pathLst>
                <a:path w="20" h="19">
                  <a:moveTo>
                    <a:pt x="20" y="9"/>
                  </a:moveTo>
                  <a:cubicBezTo>
                    <a:pt x="18" y="11"/>
                    <a:pt x="13" y="12"/>
                    <a:pt x="13" y="15"/>
                  </a:cubicBezTo>
                  <a:cubicBezTo>
                    <a:pt x="13" y="16"/>
                    <a:pt x="13" y="16"/>
                    <a:pt x="13" y="17"/>
                  </a:cubicBezTo>
                  <a:cubicBezTo>
                    <a:pt x="13" y="17"/>
                    <a:pt x="11" y="19"/>
                    <a:pt x="9" y="19"/>
                  </a:cubicBezTo>
                  <a:cubicBezTo>
                    <a:pt x="8" y="19"/>
                    <a:pt x="7" y="17"/>
                    <a:pt x="7" y="17"/>
                  </a:cubicBezTo>
                  <a:cubicBezTo>
                    <a:pt x="5" y="18"/>
                    <a:pt x="4" y="18"/>
                    <a:pt x="3" y="19"/>
                  </a:cubicBezTo>
                  <a:cubicBezTo>
                    <a:pt x="2" y="17"/>
                    <a:pt x="0" y="15"/>
                    <a:pt x="0" y="15"/>
                  </a:cubicBezTo>
                  <a:cubicBezTo>
                    <a:pt x="0" y="14"/>
                    <a:pt x="1" y="14"/>
                    <a:pt x="1" y="13"/>
                  </a:cubicBezTo>
                  <a:cubicBezTo>
                    <a:pt x="1" y="11"/>
                    <a:pt x="0" y="11"/>
                    <a:pt x="0" y="10"/>
                  </a:cubicBezTo>
                  <a:cubicBezTo>
                    <a:pt x="0" y="8"/>
                    <a:pt x="4" y="7"/>
                    <a:pt x="5" y="6"/>
                  </a:cubicBezTo>
                  <a:cubicBezTo>
                    <a:pt x="7" y="3"/>
                    <a:pt x="4" y="0"/>
                    <a:pt x="9" y="0"/>
                  </a:cubicBezTo>
                  <a:cubicBezTo>
                    <a:pt x="11" y="0"/>
                    <a:pt x="16" y="0"/>
                    <a:pt x="17" y="1"/>
                  </a:cubicBezTo>
                  <a:cubicBezTo>
                    <a:pt x="18" y="3"/>
                    <a:pt x="16" y="5"/>
                    <a:pt x="19" y="5"/>
                  </a:cubicBezTo>
                  <a:cubicBezTo>
                    <a:pt x="19" y="7"/>
                    <a:pt x="19" y="8"/>
                    <a:pt x="20" y="9"/>
                  </a:cubicBezTo>
                </a:path>
              </a:pathLst>
            </a:custGeom>
            <a:solidFill>
              <a:srgbClr val="0099FF"/>
            </a:solidFill>
            <a:ln w="6350" cap="flat" cmpd="sng">
              <a:solidFill>
                <a:srgbClr val="60606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ru-RU" dirty="0"/>
            </a:p>
          </p:txBody>
        </p:sp>
        <p:sp>
          <p:nvSpPr>
            <p:cNvPr id="530" name="Freeform 622"/>
            <p:cNvSpPr>
              <a:spLocks/>
            </p:cNvSpPr>
            <p:nvPr/>
          </p:nvSpPr>
          <p:spPr bwMode="auto">
            <a:xfrm>
              <a:off x="1922463" y="3522762"/>
              <a:ext cx="260350" cy="198437"/>
            </a:xfrm>
            <a:custGeom>
              <a:avLst/>
              <a:gdLst>
                <a:gd name="T0" fmla="*/ 336843202 w 29"/>
                <a:gd name="T1" fmla="*/ 88691644 h 20"/>
                <a:gd name="T2" fmla="*/ 200902245 w 29"/>
                <a:gd name="T3" fmla="*/ 0 h 20"/>
                <a:gd name="T4" fmla="*/ 0 w 29"/>
                <a:gd name="T5" fmla="*/ 451860119 h 20"/>
                <a:gd name="T6" fmla="*/ 35525397 w 29"/>
                <a:gd name="T7" fmla="*/ 815095469 h 20"/>
                <a:gd name="T8" fmla="*/ 301317997 w 29"/>
                <a:gd name="T9" fmla="*/ 917558363 h 20"/>
                <a:gd name="T10" fmla="*/ 367198392 w 29"/>
                <a:gd name="T11" fmla="*/ 1280784688 h 20"/>
                <a:gd name="T12" fmla="*/ 402689021 w 29"/>
                <a:gd name="T13" fmla="*/ 1643952894 h 20"/>
                <a:gd name="T14" fmla="*/ 503139508 w 29"/>
                <a:gd name="T15" fmla="*/ 1732292225 h 20"/>
                <a:gd name="T16" fmla="*/ 632799814 w 29"/>
                <a:gd name="T17" fmla="*/ 1543760744 h 20"/>
                <a:gd name="T18" fmla="*/ 733251386 w 29"/>
                <a:gd name="T19" fmla="*/ 1643952894 h 20"/>
                <a:gd name="T20" fmla="*/ 804457505 w 29"/>
                <a:gd name="T21" fmla="*/ 1643952894 h 20"/>
                <a:gd name="T22" fmla="*/ 869227264 w 29"/>
                <a:gd name="T23" fmla="*/ 1732292225 h 20"/>
                <a:gd name="T24" fmla="*/ 869227264 w 29"/>
                <a:gd name="T25" fmla="*/ 1732292225 h 20"/>
                <a:gd name="T26" fmla="*/ 904909077 w 29"/>
                <a:gd name="T27" fmla="*/ 1732292225 h 20"/>
                <a:gd name="T28" fmla="*/ 904909077 w 29"/>
                <a:gd name="T29" fmla="*/ 1818304456 h 20"/>
                <a:gd name="T30" fmla="*/ 904909077 w 29"/>
                <a:gd name="T31" fmla="*/ 1818304456 h 20"/>
                <a:gd name="T32" fmla="*/ 904909077 w 29"/>
                <a:gd name="T33" fmla="*/ 1818304456 h 20"/>
                <a:gd name="T34" fmla="*/ 969643016 w 29"/>
                <a:gd name="T35" fmla="*/ 1543760744 h 20"/>
                <a:gd name="T36" fmla="*/ 904909077 w 29"/>
                <a:gd name="T37" fmla="*/ 1280784688 h 20"/>
                <a:gd name="T38" fmla="*/ 904909077 w 29"/>
                <a:gd name="T39" fmla="*/ 1091900625 h 20"/>
                <a:gd name="T40" fmla="*/ 869227264 w 29"/>
                <a:gd name="T41" fmla="*/ 728665275 h 20"/>
                <a:gd name="T42" fmla="*/ 804457505 w 29"/>
                <a:gd name="T43" fmla="*/ 728665275 h 20"/>
                <a:gd name="T44" fmla="*/ 733251386 w 29"/>
                <a:gd name="T45" fmla="*/ 640393088 h 20"/>
                <a:gd name="T46" fmla="*/ 532384061 w 29"/>
                <a:gd name="T47" fmla="*/ 554322775 h 20"/>
                <a:gd name="T48" fmla="*/ 437294933 w 29"/>
                <a:gd name="T49" fmla="*/ 363235588 h 20"/>
                <a:gd name="T50" fmla="*/ 336843202 w 29"/>
                <a:gd name="T51" fmla="*/ 88691644 h 20"/>
                <a:gd name="T52" fmla="*/ 336843202 w 29"/>
                <a:gd name="T53" fmla="*/ 88691644 h 20"/>
                <a:gd name="T54" fmla="*/ 336843202 w 29"/>
                <a:gd name="T55" fmla="*/ 88691644 h 20"/>
                <a:gd name="T56" fmla="*/ 336843202 w 29"/>
                <a:gd name="T57" fmla="*/ 88691644 h 20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0" t="0" r="r" b="b"/>
              <a:pathLst>
                <a:path w="29" h="20">
                  <a:moveTo>
                    <a:pt x="10" y="1"/>
                  </a:moveTo>
                  <a:cubicBezTo>
                    <a:pt x="9" y="1"/>
                    <a:pt x="8" y="0"/>
                    <a:pt x="6" y="0"/>
                  </a:cubicBezTo>
                  <a:cubicBezTo>
                    <a:pt x="3" y="0"/>
                    <a:pt x="0" y="1"/>
                    <a:pt x="0" y="5"/>
                  </a:cubicBezTo>
                  <a:cubicBezTo>
                    <a:pt x="0" y="5"/>
                    <a:pt x="1" y="8"/>
                    <a:pt x="1" y="9"/>
                  </a:cubicBezTo>
                  <a:cubicBezTo>
                    <a:pt x="3" y="9"/>
                    <a:pt x="8" y="9"/>
                    <a:pt x="9" y="10"/>
                  </a:cubicBezTo>
                  <a:cubicBezTo>
                    <a:pt x="10" y="12"/>
                    <a:pt x="8" y="14"/>
                    <a:pt x="11" y="14"/>
                  </a:cubicBezTo>
                  <a:cubicBezTo>
                    <a:pt x="11" y="16"/>
                    <a:pt x="11" y="17"/>
                    <a:pt x="12" y="18"/>
                  </a:cubicBezTo>
                  <a:cubicBezTo>
                    <a:pt x="12" y="19"/>
                    <a:pt x="13" y="19"/>
                    <a:pt x="15" y="19"/>
                  </a:cubicBezTo>
                  <a:cubicBezTo>
                    <a:pt x="16" y="19"/>
                    <a:pt x="17" y="17"/>
                    <a:pt x="19" y="17"/>
                  </a:cubicBezTo>
                  <a:cubicBezTo>
                    <a:pt x="20" y="17"/>
                    <a:pt x="21" y="18"/>
                    <a:pt x="22" y="18"/>
                  </a:cubicBezTo>
                  <a:cubicBezTo>
                    <a:pt x="23" y="18"/>
                    <a:pt x="23" y="18"/>
                    <a:pt x="24" y="18"/>
                  </a:cubicBezTo>
                  <a:cubicBezTo>
                    <a:pt x="25" y="18"/>
                    <a:pt x="25" y="19"/>
                    <a:pt x="26" y="19"/>
                  </a:cubicBezTo>
                  <a:lnTo>
                    <a:pt x="27" y="19"/>
                  </a:lnTo>
                  <a:lnTo>
                    <a:pt x="27" y="20"/>
                  </a:lnTo>
                  <a:cubicBezTo>
                    <a:pt x="27" y="18"/>
                    <a:pt x="29" y="18"/>
                    <a:pt x="29" y="17"/>
                  </a:cubicBezTo>
                  <a:cubicBezTo>
                    <a:pt x="29" y="16"/>
                    <a:pt x="27" y="14"/>
                    <a:pt x="27" y="14"/>
                  </a:cubicBezTo>
                  <a:cubicBezTo>
                    <a:pt x="27" y="13"/>
                    <a:pt x="27" y="13"/>
                    <a:pt x="27" y="12"/>
                  </a:cubicBezTo>
                  <a:cubicBezTo>
                    <a:pt x="25" y="12"/>
                    <a:pt x="26" y="9"/>
                    <a:pt x="26" y="8"/>
                  </a:cubicBezTo>
                  <a:cubicBezTo>
                    <a:pt x="25" y="8"/>
                    <a:pt x="25" y="8"/>
                    <a:pt x="24" y="8"/>
                  </a:cubicBezTo>
                  <a:cubicBezTo>
                    <a:pt x="23" y="8"/>
                    <a:pt x="24" y="7"/>
                    <a:pt x="22" y="7"/>
                  </a:cubicBezTo>
                  <a:cubicBezTo>
                    <a:pt x="21" y="6"/>
                    <a:pt x="19" y="6"/>
                    <a:pt x="16" y="6"/>
                  </a:cubicBezTo>
                  <a:cubicBezTo>
                    <a:pt x="15" y="5"/>
                    <a:pt x="15" y="4"/>
                    <a:pt x="13" y="4"/>
                  </a:cubicBezTo>
                  <a:cubicBezTo>
                    <a:pt x="12" y="4"/>
                    <a:pt x="10" y="2"/>
                    <a:pt x="10" y="1"/>
                  </a:cubicBezTo>
                </a:path>
              </a:pathLst>
            </a:custGeom>
            <a:solidFill>
              <a:srgbClr val="0099FF"/>
            </a:solidFill>
            <a:ln w="6350" cap="flat" cmpd="sng">
              <a:solidFill>
                <a:srgbClr val="60606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ru-RU" dirty="0"/>
            </a:p>
          </p:txBody>
        </p:sp>
        <p:sp>
          <p:nvSpPr>
            <p:cNvPr id="531" name="Freeform 623"/>
            <p:cNvSpPr>
              <a:spLocks/>
            </p:cNvSpPr>
            <p:nvPr/>
          </p:nvSpPr>
          <p:spPr bwMode="auto">
            <a:xfrm>
              <a:off x="1636713" y="3224312"/>
              <a:ext cx="277813" cy="188912"/>
            </a:xfrm>
            <a:custGeom>
              <a:avLst/>
              <a:gdLst>
                <a:gd name="T0" fmla="*/ 1018908919 w 31"/>
                <a:gd name="T1" fmla="*/ 1394650989 h 19"/>
                <a:gd name="T2" fmla="*/ 954957133 w 31"/>
                <a:gd name="T3" fmla="*/ 1394650989 h 19"/>
                <a:gd name="T4" fmla="*/ 954957133 w 31"/>
                <a:gd name="T5" fmla="*/ 1394650989 h 19"/>
                <a:gd name="T6" fmla="*/ 855954315 w 31"/>
                <a:gd name="T7" fmla="*/ 1394650989 h 19"/>
                <a:gd name="T8" fmla="*/ 855954315 w 31"/>
                <a:gd name="T9" fmla="*/ 1394650989 h 19"/>
                <a:gd name="T10" fmla="*/ 722036480 w 31"/>
                <a:gd name="T11" fmla="*/ 1764009408 h 19"/>
                <a:gd name="T12" fmla="*/ 622999148 w 31"/>
                <a:gd name="T13" fmla="*/ 1572298811 h 19"/>
                <a:gd name="T14" fmla="*/ 495101470 w 31"/>
                <a:gd name="T15" fmla="*/ 1764009408 h 19"/>
                <a:gd name="T16" fmla="*/ 361018141 w 31"/>
                <a:gd name="T17" fmla="*/ 1676298097 h 19"/>
                <a:gd name="T18" fmla="*/ 233115620 w 31"/>
                <a:gd name="T19" fmla="*/ 1200347670 h 19"/>
                <a:gd name="T20" fmla="*/ 162948484 w 31"/>
                <a:gd name="T21" fmla="*/ 830939903 h 19"/>
                <a:gd name="T22" fmla="*/ 35080506 w 31"/>
                <a:gd name="T23" fmla="*/ 653656697 h 19"/>
                <a:gd name="T24" fmla="*/ 63951785 w 31"/>
                <a:gd name="T25" fmla="*/ 371643520 h 19"/>
                <a:gd name="T26" fmla="*/ 0 w 31"/>
                <a:gd name="T27" fmla="*/ 89994959 h 19"/>
                <a:gd name="T28" fmla="*/ 99032325 w 31"/>
                <a:gd name="T29" fmla="*/ 0 h 19"/>
                <a:gd name="T30" fmla="*/ 325932600 w 31"/>
                <a:gd name="T31" fmla="*/ 89994959 h 19"/>
                <a:gd name="T32" fmla="*/ 523967906 w 31"/>
                <a:gd name="T33" fmla="*/ 371643520 h 19"/>
                <a:gd name="T34" fmla="*/ 658084689 w 31"/>
                <a:gd name="T35" fmla="*/ 89994959 h 19"/>
                <a:gd name="T36" fmla="*/ 693165200 w 31"/>
                <a:gd name="T37" fmla="*/ 459354831 h 19"/>
                <a:gd name="T38" fmla="*/ 855954315 w 31"/>
                <a:gd name="T39" fmla="*/ 741001939 h 19"/>
                <a:gd name="T40" fmla="*/ 785953756 w 31"/>
                <a:gd name="T41" fmla="*/ 830939903 h 19"/>
                <a:gd name="T42" fmla="*/ 785953756 w 31"/>
                <a:gd name="T43" fmla="*/ 830939903 h 19"/>
                <a:gd name="T44" fmla="*/ 785953756 w 31"/>
                <a:gd name="T45" fmla="*/ 1023007469 h 19"/>
                <a:gd name="T46" fmla="*/ 785953756 w 31"/>
                <a:gd name="T47" fmla="*/ 1023007469 h 19"/>
                <a:gd name="T48" fmla="*/ 1018908919 w 31"/>
                <a:gd name="T49" fmla="*/ 1304654577 h 19"/>
                <a:gd name="T50" fmla="*/ 1018908919 w 31"/>
                <a:gd name="T51" fmla="*/ 1304654577 h 19"/>
                <a:gd name="T52" fmla="*/ 1018908919 w 31"/>
                <a:gd name="T53" fmla="*/ 1394650989 h 19"/>
                <a:gd name="T54" fmla="*/ 1018908919 w 31"/>
                <a:gd name="T55" fmla="*/ 1394650989 h 19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</a:gdLst>
              <a:ahLst/>
              <a:cxnLst>
                <a:cxn ang="T56">
                  <a:pos x="T0" y="T1"/>
                </a:cxn>
                <a:cxn ang="T57">
                  <a:pos x="T2" y="T3"/>
                </a:cxn>
                <a:cxn ang="T58">
                  <a:pos x="T4" y="T5"/>
                </a:cxn>
                <a:cxn ang="T59">
                  <a:pos x="T6" y="T7"/>
                </a:cxn>
                <a:cxn ang="T60">
                  <a:pos x="T8" y="T9"/>
                </a:cxn>
                <a:cxn ang="T61">
                  <a:pos x="T10" y="T11"/>
                </a:cxn>
                <a:cxn ang="T62">
                  <a:pos x="T12" y="T13"/>
                </a:cxn>
                <a:cxn ang="T63">
                  <a:pos x="T14" y="T15"/>
                </a:cxn>
                <a:cxn ang="T64">
                  <a:pos x="T16" y="T17"/>
                </a:cxn>
                <a:cxn ang="T65">
                  <a:pos x="T18" y="T19"/>
                </a:cxn>
                <a:cxn ang="T66">
                  <a:pos x="T20" y="T21"/>
                </a:cxn>
                <a:cxn ang="T67">
                  <a:pos x="T22" y="T23"/>
                </a:cxn>
                <a:cxn ang="T68">
                  <a:pos x="T24" y="T25"/>
                </a:cxn>
                <a:cxn ang="T69">
                  <a:pos x="T26" y="T27"/>
                </a:cxn>
                <a:cxn ang="T70">
                  <a:pos x="T28" y="T29"/>
                </a:cxn>
                <a:cxn ang="T71">
                  <a:pos x="T30" y="T31"/>
                </a:cxn>
                <a:cxn ang="T72">
                  <a:pos x="T32" y="T33"/>
                </a:cxn>
                <a:cxn ang="T73">
                  <a:pos x="T34" y="T35"/>
                </a:cxn>
                <a:cxn ang="T74">
                  <a:pos x="T36" y="T37"/>
                </a:cxn>
                <a:cxn ang="T75">
                  <a:pos x="T38" y="T39"/>
                </a:cxn>
                <a:cxn ang="T76">
                  <a:pos x="T40" y="T41"/>
                </a:cxn>
                <a:cxn ang="T77">
                  <a:pos x="T42" y="T43"/>
                </a:cxn>
                <a:cxn ang="T78">
                  <a:pos x="T44" y="T45"/>
                </a:cxn>
                <a:cxn ang="T79">
                  <a:pos x="T46" y="T47"/>
                </a:cxn>
                <a:cxn ang="T80">
                  <a:pos x="T48" y="T49"/>
                </a:cxn>
                <a:cxn ang="T81">
                  <a:pos x="T50" y="T51"/>
                </a:cxn>
                <a:cxn ang="T82">
                  <a:pos x="T52" y="T53"/>
                </a:cxn>
                <a:cxn ang="T83">
                  <a:pos x="T54" y="T55"/>
                </a:cxn>
              </a:cxnLst>
              <a:rect l="0" t="0" r="r" b="b"/>
              <a:pathLst>
                <a:path w="31" h="19">
                  <a:moveTo>
                    <a:pt x="31" y="15"/>
                  </a:moveTo>
                  <a:cubicBezTo>
                    <a:pt x="30" y="15"/>
                    <a:pt x="30" y="15"/>
                    <a:pt x="29" y="15"/>
                  </a:cubicBezTo>
                  <a:lnTo>
                    <a:pt x="26" y="15"/>
                  </a:lnTo>
                  <a:cubicBezTo>
                    <a:pt x="26" y="18"/>
                    <a:pt x="25" y="19"/>
                    <a:pt x="22" y="19"/>
                  </a:cubicBezTo>
                  <a:cubicBezTo>
                    <a:pt x="21" y="19"/>
                    <a:pt x="20" y="17"/>
                    <a:pt x="19" y="17"/>
                  </a:cubicBezTo>
                  <a:cubicBezTo>
                    <a:pt x="17" y="17"/>
                    <a:pt x="17" y="19"/>
                    <a:pt x="15" y="19"/>
                  </a:cubicBezTo>
                  <a:cubicBezTo>
                    <a:pt x="14" y="19"/>
                    <a:pt x="13" y="18"/>
                    <a:pt x="11" y="18"/>
                  </a:cubicBezTo>
                  <a:cubicBezTo>
                    <a:pt x="11" y="14"/>
                    <a:pt x="8" y="15"/>
                    <a:pt x="7" y="13"/>
                  </a:cubicBezTo>
                  <a:cubicBezTo>
                    <a:pt x="6" y="11"/>
                    <a:pt x="7" y="9"/>
                    <a:pt x="5" y="9"/>
                  </a:cubicBezTo>
                  <a:cubicBezTo>
                    <a:pt x="3" y="8"/>
                    <a:pt x="1" y="9"/>
                    <a:pt x="1" y="7"/>
                  </a:cubicBezTo>
                  <a:cubicBezTo>
                    <a:pt x="1" y="5"/>
                    <a:pt x="2" y="5"/>
                    <a:pt x="2" y="4"/>
                  </a:cubicBezTo>
                  <a:cubicBezTo>
                    <a:pt x="2" y="2"/>
                    <a:pt x="1" y="2"/>
                    <a:pt x="0" y="1"/>
                  </a:cubicBezTo>
                  <a:cubicBezTo>
                    <a:pt x="1" y="0"/>
                    <a:pt x="2" y="0"/>
                    <a:pt x="3" y="0"/>
                  </a:cubicBezTo>
                  <a:cubicBezTo>
                    <a:pt x="5" y="0"/>
                    <a:pt x="8" y="1"/>
                    <a:pt x="10" y="1"/>
                  </a:cubicBezTo>
                  <a:cubicBezTo>
                    <a:pt x="10" y="2"/>
                    <a:pt x="15" y="4"/>
                    <a:pt x="16" y="4"/>
                  </a:cubicBezTo>
                  <a:cubicBezTo>
                    <a:pt x="19" y="4"/>
                    <a:pt x="19" y="2"/>
                    <a:pt x="20" y="1"/>
                  </a:cubicBezTo>
                  <a:cubicBezTo>
                    <a:pt x="20" y="3"/>
                    <a:pt x="20" y="5"/>
                    <a:pt x="21" y="5"/>
                  </a:cubicBezTo>
                  <a:cubicBezTo>
                    <a:pt x="22" y="7"/>
                    <a:pt x="25" y="7"/>
                    <a:pt x="26" y="8"/>
                  </a:cubicBezTo>
                  <a:cubicBezTo>
                    <a:pt x="25" y="9"/>
                    <a:pt x="25" y="10"/>
                    <a:pt x="24" y="9"/>
                  </a:cubicBezTo>
                  <a:lnTo>
                    <a:pt x="24" y="11"/>
                  </a:lnTo>
                  <a:cubicBezTo>
                    <a:pt x="26" y="13"/>
                    <a:pt x="29" y="11"/>
                    <a:pt x="31" y="14"/>
                  </a:cubicBezTo>
                  <a:lnTo>
                    <a:pt x="31" y="15"/>
                  </a:lnTo>
                </a:path>
              </a:pathLst>
            </a:custGeom>
            <a:solidFill>
              <a:srgbClr val="0099FF"/>
            </a:solidFill>
            <a:ln w="6350" cap="flat" cmpd="sng">
              <a:solidFill>
                <a:srgbClr val="60606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ru-RU" dirty="0"/>
            </a:p>
          </p:txBody>
        </p:sp>
        <p:sp>
          <p:nvSpPr>
            <p:cNvPr id="532" name="Freeform 624"/>
            <p:cNvSpPr>
              <a:spLocks/>
            </p:cNvSpPr>
            <p:nvPr/>
          </p:nvSpPr>
          <p:spPr bwMode="auto">
            <a:xfrm>
              <a:off x="2209801" y="3579912"/>
              <a:ext cx="258763" cy="336550"/>
            </a:xfrm>
            <a:custGeom>
              <a:avLst/>
              <a:gdLst>
                <a:gd name="T0" fmla="*/ 0 w 29"/>
                <a:gd name="T1" fmla="*/ 2147483647 h 34"/>
                <a:gd name="T2" fmla="*/ 0 w 29"/>
                <a:gd name="T3" fmla="*/ 2147483647 h 34"/>
                <a:gd name="T4" fmla="*/ 123539313 w 29"/>
                <a:gd name="T5" fmla="*/ 2147483647 h 34"/>
                <a:gd name="T6" fmla="*/ 313857259 w 29"/>
                <a:gd name="T7" fmla="*/ 2147483647 h 34"/>
                <a:gd name="T8" fmla="*/ 252026081 w 29"/>
                <a:gd name="T9" fmla="*/ 2147483647 h 34"/>
                <a:gd name="T10" fmla="*/ 346652600 w 29"/>
                <a:gd name="T11" fmla="*/ 2147483647 h 34"/>
                <a:gd name="T12" fmla="*/ 346652600 w 29"/>
                <a:gd name="T13" fmla="*/ 2147483647 h 34"/>
                <a:gd name="T14" fmla="*/ 375531647 w 29"/>
                <a:gd name="T15" fmla="*/ 2147483647 h 34"/>
                <a:gd name="T16" fmla="*/ 375531647 w 29"/>
                <a:gd name="T17" fmla="*/ 2147483647 h 34"/>
                <a:gd name="T18" fmla="*/ 375531647 w 29"/>
                <a:gd name="T19" fmla="*/ 2147483647 h 34"/>
                <a:gd name="T20" fmla="*/ 346652600 w 29"/>
                <a:gd name="T21" fmla="*/ 2147483647 h 34"/>
                <a:gd name="T22" fmla="*/ 346652600 w 29"/>
                <a:gd name="T23" fmla="*/ 2147483647 h 34"/>
                <a:gd name="T24" fmla="*/ 442350063 w 29"/>
                <a:gd name="T25" fmla="*/ 2147483647 h 34"/>
                <a:gd name="T26" fmla="*/ 442350063 w 29"/>
                <a:gd name="T27" fmla="*/ 2147483647 h 34"/>
                <a:gd name="T28" fmla="*/ 346652600 w 29"/>
                <a:gd name="T29" fmla="*/ 2147483647 h 34"/>
                <a:gd name="T30" fmla="*/ 346652600 w 29"/>
                <a:gd name="T31" fmla="*/ 2147483647 h 34"/>
                <a:gd name="T32" fmla="*/ 346652600 w 29"/>
                <a:gd name="T33" fmla="*/ 2147483647 h 34"/>
                <a:gd name="T34" fmla="*/ 346652600 w 29"/>
                <a:gd name="T35" fmla="*/ 2147483647 h 34"/>
                <a:gd name="T36" fmla="*/ 408326989 w 29"/>
                <a:gd name="T37" fmla="*/ 2147483647 h 34"/>
                <a:gd name="T38" fmla="*/ 694376139 w 29"/>
                <a:gd name="T39" fmla="*/ 2147483647 h 34"/>
                <a:gd name="T40" fmla="*/ 598678676 w 29"/>
                <a:gd name="T41" fmla="*/ 2147483647 h 34"/>
                <a:gd name="T42" fmla="*/ 756050527 w 29"/>
                <a:gd name="T43" fmla="*/ 2136334351 h 34"/>
                <a:gd name="T44" fmla="*/ 817881520 w 29"/>
                <a:gd name="T45" fmla="*/ 1681592393 h 34"/>
                <a:gd name="T46" fmla="*/ 912535934 w 29"/>
                <a:gd name="T47" fmla="*/ 527680932 h 34"/>
                <a:gd name="T48" fmla="*/ 565889371 w 29"/>
                <a:gd name="T49" fmla="*/ 0 h 34"/>
                <a:gd name="T50" fmla="*/ 346652600 w 29"/>
                <a:gd name="T51" fmla="*/ 797361343 h 34"/>
                <a:gd name="T52" fmla="*/ 252026081 w 29"/>
                <a:gd name="T53" fmla="*/ 712742248 h 34"/>
                <a:gd name="T54" fmla="*/ 190351850 w 29"/>
                <a:gd name="T55" fmla="*/ 797361343 h 34"/>
                <a:gd name="T56" fmla="*/ 156300751 w 29"/>
                <a:gd name="T57" fmla="*/ 1338973007 h 34"/>
                <a:gd name="T58" fmla="*/ 33866280 w 29"/>
                <a:gd name="T59" fmla="*/ 1866653939 h 34"/>
                <a:gd name="T60" fmla="*/ 33866280 w 29"/>
                <a:gd name="T61" fmla="*/ 2147483647 h 34"/>
                <a:gd name="T62" fmla="*/ 33866280 w 29"/>
                <a:gd name="T63" fmla="*/ 2147483647 h 34"/>
                <a:gd name="T64" fmla="*/ 0 w 29"/>
                <a:gd name="T65" fmla="*/ 2147483647 h 34"/>
                <a:gd name="T66" fmla="*/ 0 w 29"/>
                <a:gd name="T67" fmla="*/ 2147483647 h 34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0" t="0" r="r" b="b"/>
              <a:pathLst>
                <a:path w="29" h="34">
                  <a:moveTo>
                    <a:pt x="0" y="25"/>
                  </a:moveTo>
                  <a:cubicBezTo>
                    <a:pt x="0" y="25"/>
                    <a:pt x="0" y="25"/>
                    <a:pt x="0" y="26"/>
                  </a:cubicBezTo>
                  <a:cubicBezTo>
                    <a:pt x="0" y="27"/>
                    <a:pt x="2" y="28"/>
                    <a:pt x="4" y="28"/>
                  </a:cubicBezTo>
                  <a:cubicBezTo>
                    <a:pt x="6" y="28"/>
                    <a:pt x="8" y="29"/>
                    <a:pt x="10" y="28"/>
                  </a:cubicBezTo>
                  <a:cubicBezTo>
                    <a:pt x="9" y="27"/>
                    <a:pt x="8" y="27"/>
                    <a:pt x="8" y="26"/>
                  </a:cubicBezTo>
                  <a:cubicBezTo>
                    <a:pt x="8" y="26"/>
                    <a:pt x="10" y="25"/>
                    <a:pt x="11" y="25"/>
                  </a:cubicBezTo>
                  <a:lnTo>
                    <a:pt x="12" y="25"/>
                  </a:lnTo>
                  <a:lnTo>
                    <a:pt x="12" y="27"/>
                  </a:lnTo>
                  <a:cubicBezTo>
                    <a:pt x="12" y="28"/>
                    <a:pt x="11" y="29"/>
                    <a:pt x="11" y="30"/>
                  </a:cubicBezTo>
                  <a:lnTo>
                    <a:pt x="14" y="30"/>
                  </a:lnTo>
                  <a:cubicBezTo>
                    <a:pt x="14" y="32"/>
                    <a:pt x="12" y="32"/>
                    <a:pt x="11" y="32"/>
                  </a:cubicBezTo>
                  <a:lnTo>
                    <a:pt x="11" y="34"/>
                  </a:lnTo>
                  <a:cubicBezTo>
                    <a:pt x="12" y="34"/>
                    <a:pt x="12" y="34"/>
                    <a:pt x="13" y="34"/>
                  </a:cubicBezTo>
                  <a:cubicBezTo>
                    <a:pt x="17" y="34"/>
                    <a:pt x="20" y="32"/>
                    <a:pt x="22" y="30"/>
                  </a:cubicBezTo>
                  <a:cubicBezTo>
                    <a:pt x="21" y="30"/>
                    <a:pt x="19" y="30"/>
                    <a:pt x="19" y="28"/>
                  </a:cubicBezTo>
                  <a:cubicBezTo>
                    <a:pt x="19" y="25"/>
                    <a:pt x="23" y="25"/>
                    <a:pt x="24" y="24"/>
                  </a:cubicBezTo>
                  <a:cubicBezTo>
                    <a:pt x="25" y="24"/>
                    <a:pt x="26" y="20"/>
                    <a:pt x="26" y="19"/>
                  </a:cubicBezTo>
                  <a:cubicBezTo>
                    <a:pt x="27" y="16"/>
                    <a:pt x="27" y="10"/>
                    <a:pt x="29" y="6"/>
                  </a:cubicBezTo>
                  <a:cubicBezTo>
                    <a:pt x="26" y="5"/>
                    <a:pt x="21" y="0"/>
                    <a:pt x="18" y="0"/>
                  </a:cubicBezTo>
                  <a:cubicBezTo>
                    <a:pt x="14" y="0"/>
                    <a:pt x="15" y="9"/>
                    <a:pt x="11" y="9"/>
                  </a:cubicBezTo>
                  <a:cubicBezTo>
                    <a:pt x="10" y="9"/>
                    <a:pt x="10" y="8"/>
                    <a:pt x="8" y="8"/>
                  </a:cubicBezTo>
                  <a:cubicBezTo>
                    <a:pt x="8" y="8"/>
                    <a:pt x="6" y="9"/>
                    <a:pt x="6" y="9"/>
                  </a:cubicBezTo>
                  <a:cubicBezTo>
                    <a:pt x="5" y="11"/>
                    <a:pt x="5" y="13"/>
                    <a:pt x="5" y="15"/>
                  </a:cubicBezTo>
                  <a:cubicBezTo>
                    <a:pt x="4" y="17"/>
                    <a:pt x="1" y="17"/>
                    <a:pt x="1" y="21"/>
                  </a:cubicBezTo>
                  <a:cubicBezTo>
                    <a:pt x="1" y="22"/>
                    <a:pt x="1" y="23"/>
                    <a:pt x="1" y="25"/>
                  </a:cubicBezTo>
                  <a:lnTo>
                    <a:pt x="0" y="25"/>
                  </a:lnTo>
                </a:path>
              </a:pathLst>
            </a:custGeom>
            <a:solidFill>
              <a:srgbClr val="0099FF"/>
            </a:solidFill>
            <a:ln w="6350" cap="flat" cmpd="sng">
              <a:solidFill>
                <a:srgbClr val="60606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ru-RU" dirty="0"/>
            </a:p>
          </p:txBody>
        </p:sp>
        <p:sp>
          <p:nvSpPr>
            <p:cNvPr id="533" name="Freeform 625"/>
            <p:cNvSpPr>
              <a:spLocks/>
            </p:cNvSpPr>
            <p:nvPr/>
          </p:nvSpPr>
          <p:spPr bwMode="auto">
            <a:xfrm>
              <a:off x="1403351" y="3841849"/>
              <a:ext cx="519113" cy="525462"/>
            </a:xfrm>
            <a:custGeom>
              <a:avLst/>
              <a:gdLst>
                <a:gd name="T0" fmla="*/ 1202476903 w 58"/>
                <a:gd name="T1" fmla="*/ 1446298536 h 53"/>
                <a:gd name="T2" fmla="*/ 1623069349 w 58"/>
                <a:gd name="T3" fmla="*/ 1807586716 h 53"/>
                <a:gd name="T4" fmla="*/ 1623069349 w 58"/>
                <a:gd name="T5" fmla="*/ 1719418002 h 53"/>
                <a:gd name="T6" fmla="*/ 1623069349 w 58"/>
                <a:gd name="T7" fmla="*/ 1719418002 h 53"/>
                <a:gd name="T8" fmla="*/ 1623069349 w 58"/>
                <a:gd name="T9" fmla="*/ 1719418002 h 53"/>
                <a:gd name="T10" fmla="*/ 1623069349 w 58"/>
                <a:gd name="T11" fmla="*/ 1719418002 h 53"/>
                <a:gd name="T12" fmla="*/ 1623069349 w 58"/>
                <a:gd name="T13" fmla="*/ 1719418002 h 53"/>
                <a:gd name="T14" fmla="*/ 1525114181 w 58"/>
                <a:gd name="T15" fmla="*/ 2080706182 h 53"/>
                <a:gd name="T16" fmla="*/ 1686463751 w 58"/>
                <a:gd name="T17" fmla="*/ 2147483647 h 53"/>
                <a:gd name="T18" fmla="*/ 1882367787 w 58"/>
                <a:gd name="T19" fmla="*/ 2147483647 h 53"/>
                <a:gd name="T20" fmla="*/ 1819166231 w 58"/>
                <a:gd name="T21" fmla="*/ 2147483647 h 53"/>
                <a:gd name="T22" fmla="*/ 1749636982 w 58"/>
                <a:gd name="T23" fmla="*/ 2147483647 h 53"/>
                <a:gd name="T24" fmla="*/ 1490365594 w 58"/>
                <a:gd name="T25" fmla="*/ 2147483647 h 53"/>
                <a:gd name="T26" fmla="*/ 1392411701 w 58"/>
                <a:gd name="T27" fmla="*/ 2147483647 h 53"/>
                <a:gd name="T28" fmla="*/ 1202476903 w 58"/>
                <a:gd name="T29" fmla="*/ 2147483647 h 53"/>
                <a:gd name="T30" fmla="*/ 944265553 w 58"/>
                <a:gd name="T31" fmla="*/ 2147483647 h 53"/>
                <a:gd name="T32" fmla="*/ 811534595 w 58"/>
                <a:gd name="T33" fmla="*/ 2147483647 h 53"/>
                <a:gd name="T34" fmla="*/ 811534595 w 58"/>
                <a:gd name="T35" fmla="*/ 2147483647 h 53"/>
                <a:gd name="T36" fmla="*/ 776786166 w 58"/>
                <a:gd name="T37" fmla="*/ 2147483647 h 53"/>
                <a:gd name="T38" fmla="*/ 650218561 w 58"/>
                <a:gd name="T39" fmla="*/ 2147483647 h 53"/>
                <a:gd name="T40" fmla="*/ 580848820 w 58"/>
                <a:gd name="T41" fmla="*/ 2147483647 h 53"/>
                <a:gd name="T42" fmla="*/ 517481463 w 58"/>
                <a:gd name="T43" fmla="*/ 2147483647 h 53"/>
                <a:gd name="T44" fmla="*/ 420620731 w 58"/>
                <a:gd name="T45" fmla="*/ 2147483647 h 53"/>
                <a:gd name="T46" fmla="*/ 357253606 w 58"/>
                <a:gd name="T47" fmla="*/ 2147483647 h 53"/>
                <a:gd name="T48" fmla="*/ 454309314 w 58"/>
                <a:gd name="T49" fmla="*/ 2147483647 h 53"/>
                <a:gd name="T50" fmla="*/ 195904037 w 58"/>
                <a:gd name="T51" fmla="*/ 1531920554 h 53"/>
                <a:gd name="T52" fmla="*/ 0 w 58"/>
                <a:gd name="T53" fmla="*/ 1083167866 h 53"/>
                <a:gd name="T54" fmla="*/ 34747505 w 58"/>
                <a:gd name="T55" fmla="*/ 636250136 h 53"/>
                <a:gd name="T56" fmla="*/ 34747505 w 58"/>
                <a:gd name="T57" fmla="*/ 449113203 h 53"/>
                <a:gd name="T58" fmla="*/ 34747505 w 58"/>
                <a:gd name="T59" fmla="*/ 449113203 h 53"/>
                <a:gd name="T60" fmla="*/ 224522609 w 58"/>
                <a:gd name="T61" fmla="*/ 85620538 h 53"/>
                <a:gd name="T62" fmla="*/ 224522609 w 58"/>
                <a:gd name="T63" fmla="*/ 85620538 h 53"/>
                <a:gd name="T64" fmla="*/ 322665570 w 58"/>
                <a:gd name="T65" fmla="*/ 0 h 53"/>
                <a:gd name="T66" fmla="*/ 517481463 w 58"/>
                <a:gd name="T67" fmla="*/ 449113203 h 53"/>
                <a:gd name="T68" fmla="*/ 748361522 w 58"/>
                <a:gd name="T69" fmla="*/ 722232663 h 53"/>
                <a:gd name="T70" fmla="*/ 1168788167 w 58"/>
                <a:gd name="T71" fmla="*/ 1358482762 h 53"/>
                <a:gd name="T72" fmla="*/ 1168788167 w 58"/>
                <a:gd name="T73" fmla="*/ 1358482762 h 53"/>
                <a:gd name="T74" fmla="*/ 1202476903 w 58"/>
                <a:gd name="T75" fmla="*/ 1446298536 h 53"/>
                <a:gd name="T76" fmla="*/ 1202476903 w 58"/>
                <a:gd name="T77" fmla="*/ 1446298536 h 53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</a:gdLst>
              <a:ahLst/>
              <a:cxnLst>
                <a:cxn ang="T78">
                  <a:pos x="T0" y="T1"/>
                </a:cxn>
                <a:cxn ang="T79">
                  <a:pos x="T2" y="T3"/>
                </a:cxn>
                <a:cxn ang="T80">
                  <a:pos x="T4" y="T5"/>
                </a:cxn>
                <a:cxn ang="T81">
                  <a:pos x="T6" y="T7"/>
                </a:cxn>
                <a:cxn ang="T82">
                  <a:pos x="T8" y="T9"/>
                </a:cxn>
                <a:cxn ang="T83">
                  <a:pos x="T10" y="T11"/>
                </a:cxn>
                <a:cxn ang="T84">
                  <a:pos x="T12" y="T13"/>
                </a:cxn>
                <a:cxn ang="T85">
                  <a:pos x="T14" y="T15"/>
                </a:cxn>
                <a:cxn ang="T86">
                  <a:pos x="T16" y="T17"/>
                </a:cxn>
                <a:cxn ang="T87">
                  <a:pos x="T18" y="T19"/>
                </a:cxn>
                <a:cxn ang="T88">
                  <a:pos x="T20" y="T21"/>
                </a:cxn>
                <a:cxn ang="T89">
                  <a:pos x="T22" y="T23"/>
                </a:cxn>
                <a:cxn ang="T90">
                  <a:pos x="T24" y="T25"/>
                </a:cxn>
                <a:cxn ang="T91">
                  <a:pos x="T26" y="T27"/>
                </a:cxn>
                <a:cxn ang="T92">
                  <a:pos x="T28" y="T29"/>
                </a:cxn>
                <a:cxn ang="T93">
                  <a:pos x="T30" y="T31"/>
                </a:cxn>
                <a:cxn ang="T94">
                  <a:pos x="T32" y="T33"/>
                </a:cxn>
                <a:cxn ang="T95">
                  <a:pos x="T34" y="T35"/>
                </a:cxn>
                <a:cxn ang="T96">
                  <a:pos x="T36" y="T37"/>
                </a:cxn>
                <a:cxn ang="T97">
                  <a:pos x="T38" y="T39"/>
                </a:cxn>
                <a:cxn ang="T98">
                  <a:pos x="T40" y="T41"/>
                </a:cxn>
                <a:cxn ang="T99">
                  <a:pos x="T42" y="T43"/>
                </a:cxn>
                <a:cxn ang="T100">
                  <a:pos x="T44" y="T45"/>
                </a:cxn>
                <a:cxn ang="T101">
                  <a:pos x="T46" y="T47"/>
                </a:cxn>
                <a:cxn ang="T102">
                  <a:pos x="T48" y="T49"/>
                </a:cxn>
                <a:cxn ang="T103">
                  <a:pos x="T50" y="T51"/>
                </a:cxn>
                <a:cxn ang="T104">
                  <a:pos x="T52" y="T53"/>
                </a:cxn>
                <a:cxn ang="T105">
                  <a:pos x="T54" y="T55"/>
                </a:cxn>
                <a:cxn ang="T106">
                  <a:pos x="T56" y="T57"/>
                </a:cxn>
                <a:cxn ang="T107">
                  <a:pos x="T58" y="T59"/>
                </a:cxn>
                <a:cxn ang="T108">
                  <a:pos x="T60" y="T61"/>
                </a:cxn>
                <a:cxn ang="T109">
                  <a:pos x="T62" y="T63"/>
                </a:cxn>
                <a:cxn ang="T110">
                  <a:pos x="T64" y="T65"/>
                </a:cxn>
                <a:cxn ang="T111">
                  <a:pos x="T66" y="T67"/>
                </a:cxn>
                <a:cxn ang="T112">
                  <a:pos x="T68" y="T69"/>
                </a:cxn>
                <a:cxn ang="T113">
                  <a:pos x="T70" y="T71"/>
                </a:cxn>
                <a:cxn ang="T114">
                  <a:pos x="T72" y="T73"/>
                </a:cxn>
                <a:cxn ang="T115">
                  <a:pos x="T74" y="T75"/>
                </a:cxn>
                <a:cxn ang="T116">
                  <a:pos x="T76" y="T77"/>
                </a:cxn>
              </a:cxnLst>
              <a:rect l="0" t="0" r="r" b="b"/>
              <a:pathLst>
                <a:path w="58" h="53">
                  <a:moveTo>
                    <a:pt x="37" y="16"/>
                  </a:moveTo>
                  <a:cubicBezTo>
                    <a:pt x="37" y="18"/>
                    <a:pt x="47" y="20"/>
                    <a:pt x="50" y="20"/>
                  </a:cubicBezTo>
                  <a:cubicBezTo>
                    <a:pt x="50" y="20"/>
                    <a:pt x="50" y="20"/>
                    <a:pt x="50" y="19"/>
                  </a:cubicBezTo>
                  <a:cubicBezTo>
                    <a:pt x="50" y="21"/>
                    <a:pt x="47" y="21"/>
                    <a:pt x="47" y="23"/>
                  </a:cubicBezTo>
                  <a:cubicBezTo>
                    <a:pt x="47" y="26"/>
                    <a:pt x="51" y="28"/>
                    <a:pt x="52" y="29"/>
                  </a:cubicBezTo>
                  <a:cubicBezTo>
                    <a:pt x="55" y="32"/>
                    <a:pt x="55" y="38"/>
                    <a:pt x="58" y="41"/>
                  </a:cubicBezTo>
                  <a:cubicBezTo>
                    <a:pt x="57" y="42"/>
                    <a:pt x="57" y="42"/>
                    <a:pt x="56" y="43"/>
                  </a:cubicBezTo>
                  <a:cubicBezTo>
                    <a:pt x="56" y="43"/>
                    <a:pt x="55" y="43"/>
                    <a:pt x="54" y="43"/>
                  </a:cubicBezTo>
                  <a:cubicBezTo>
                    <a:pt x="51" y="43"/>
                    <a:pt x="49" y="45"/>
                    <a:pt x="46" y="45"/>
                  </a:cubicBezTo>
                  <a:cubicBezTo>
                    <a:pt x="45" y="45"/>
                    <a:pt x="44" y="44"/>
                    <a:pt x="43" y="44"/>
                  </a:cubicBezTo>
                  <a:cubicBezTo>
                    <a:pt x="41" y="44"/>
                    <a:pt x="40" y="46"/>
                    <a:pt x="37" y="46"/>
                  </a:cubicBezTo>
                  <a:cubicBezTo>
                    <a:pt x="31" y="46"/>
                    <a:pt x="34" y="53"/>
                    <a:pt x="29" y="53"/>
                  </a:cubicBezTo>
                  <a:cubicBezTo>
                    <a:pt x="28" y="53"/>
                    <a:pt x="26" y="52"/>
                    <a:pt x="25" y="52"/>
                  </a:cubicBezTo>
                  <a:cubicBezTo>
                    <a:pt x="25" y="46"/>
                    <a:pt x="24" y="45"/>
                    <a:pt x="25" y="43"/>
                  </a:cubicBezTo>
                  <a:cubicBezTo>
                    <a:pt x="24" y="43"/>
                    <a:pt x="25" y="42"/>
                    <a:pt x="24" y="42"/>
                  </a:cubicBezTo>
                  <a:cubicBezTo>
                    <a:pt x="24" y="42"/>
                    <a:pt x="20" y="35"/>
                    <a:pt x="20" y="35"/>
                  </a:cubicBezTo>
                  <a:cubicBezTo>
                    <a:pt x="20" y="35"/>
                    <a:pt x="19" y="35"/>
                    <a:pt x="18" y="35"/>
                  </a:cubicBezTo>
                  <a:cubicBezTo>
                    <a:pt x="16" y="35"/>
                    <a:pt x="17" y="30"/>
                    <a:pt x="16" y="30"/>
                  </a:cubicBezTo>
                  <a:cubicBezTo>
                    <a:pt x="15" y="30"/>
                    <a:pt x="15" y="30"/>
                    <a:pt x="13" y="30"/>
                  </a:cubicBezTo>
                  <a:cubicBezTo>
                    <a:pt x="12" y="30"/>
                    <a:pt x="11" y="30"/>
                    <a:pt x="11" y="29"/>
                  </a:cubicBezTo>
                  <a:cubicBezTo>
                    <a:pt x="11" y="27"/>
                    <a:pt x="14" y="27"/>
                    <a:pt x="14" y="24"/>
                  </a:cubicBezTo>
                  <a:cubicBezTo>
                    <a:pt x="14" y="20"/>
                    <a:pt x="8" y="20"/>
                    <a:pt x="6" y="17"/>
                  </a:cubicBezTo>
                  <a:cubicBezTo>
                    <a:pt x="5" y="14"/>
                    <a:pt x="0" y="16"/>
                    <a:pt x="0" y="12"/>
                  </a:cubicBezTo>
                  <a:cubicBezTo>
                    <a:pt x="0" y="10"/>
                    <a:pt x="1" y="9"/>
                    <a:pt x="1" y="7"/>
                  </a:cubicBezTo>
                  <a:cubicBezTo>
                    <a:pt x="1" y="7"/>
                    <a:pt x="1" y="6"/>
                    <a:pt x="1" y="5"/>
                  </a:cubicBezTo>
                  <a:lnTo>
                    <a:pt x="7" y="1"/>
                  </a:lnTo>
                  <a:cubicBezTo>
                    <a:pt x="8" y="0"/>
                    <a:pt x="9" y="0"/>
                    <a:pt x="10" y="0"/>
                  </a:cubicBezTo>
                  <a:cubicBezTo>
                    <a:pt x="12" y="0"/>
                    <a:pt x="15" y="3"/>
                    <a:pt x="16" y="5"/>
                  </a:cubicBezTo>
                  <a:cubicBezTo>
                    <a:pt x="17" y="6"/>
                    <a:pt x="22" y="5"/>
                    <a:pt x="23" y="8"/>
                  </a:cubicBezTo>
                  <a:cubicBezTo>
                    <a:pt x="24" y="14"/>
                    <a:pt x="34" y="10"/>
                    <a:pt x="36" y="15"/>
                  </a:cubicBezTo>
                  <a:lnTo>
                    <a:pt x="37" y="16"/>
                  </a:lnTo>
                </a:path>
              </a:pathLst>
            </a:custGeom>
            <a:solidFill>
              <a:srgbClr val="F99D33"/>
            </a:solidFill>
            <a:ln w="6350" cmpd="sng">
              <a:solidFill>
                <a:srgbClr val="60606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ru-RU" dirty="0"/>
            </a:p>
          </p:txBody>
        </p:sp>
        <p:sp>
          <p:nvSpPr>
            <p:cNvPr id="534" name="Freeform 626"/>
            <p:cNvSpPr>
              <a:spLocks/>
            </p:cNvSpPr>
            <p:nvPr/>
          </p:nvSpPr>
          <p:spPr bwMode="auto">
            <a:xfrm>
              <a:off x="1493838" y="3651349"/>
              <a:ext cx="285750" cy="349250"/>
            </a:xfrm>
            <a:custGeom>
              <a:avLst/>
              <a:gdLst>
                <a:gd name="T0" fmla="*/ 856877389 w 32"/>
                <a:gd name="T1" fmla="*/ 2147483647 h 35"/>
                <a:gd name="T2" fmla="*/ 1015259029 w 32"/>
                <a:gd name="T3" fmla="*/ 2147483647 h 35"/>
                <a:gd name="T4" fmla="*/ 981240773 w 32"/>
                <a:gd name="T5" fmla="*/ 2147483647 h 35"/>
                <a:gd name="T6" fmla="*/ 1015259029 w 32"/>
                <a:gd name="T7" fmla="*/ 1822879715 h 35"/>
                <a:gd name="T8" fmla="*/ 981240773 w 32"/>
                <a:gd name="T9" fmla="*/ 1547240967 h 35"/>
                <a:gd name="T10" fmla="*/ 981240773 w 32"/>
                <a:gd name="T11" fmla="*/ 1547240967 h 35"/>
                <a:gd name="T12" fmla="*/ 981240773 w 32"/>
                <a:gd name="T13" fmla="*/ 1440238165 h 35"/>
                <a:gd name="T14" fmla="*/ 981240773 w 32"/>
                <a:gd name="T15" fmla="*/ 1440238165 h 35"/>
                <a:gd name="T16" fmla="*/ 760643882 w 32"/>
                <a:gd name="T17" fmla="*/ 1057585949 h 35"/>
                <a:gd name="T18" fmla="*/ 637520119 w 32"/>
                <a:gd name="T19" fmla="*/ 1254950325 h 35"/>
                <a:gd name="T20" fmla="*/ 474131728 w 32"/>
                <a:gd name="T21" fmla="*/ 382652254 h 35"/>
                <a:gd name="T22" fmla="*/ 383793947 w 32"/>
                <a:gd name="T23" fmla="*/ 382652254 h 35"/>
                <a:gd name="T24" fmla="*/ 219515664 w 32"/>
                <a:gd name="T25" fmla="*/ 0 h 35"/>
                <a:gd name="T26" fmla="*/ 158415654 w 32"/>
                <a:gd name="T27" fmla="*/ 382652254 h 35"/>
                <a:gd name="T28" fmla="*/ 158415654 w 32"/>
                <a:gd name="T29" fmla="*/ 1347598950 h 35"/>
                <a:gd name="T30" fmla="*/ 0 w 32"/>
                <a:gd name="T31" fmla="*/ 1822879715 h 35"/>
                <a:gd name="T32" fmla="*/ 0 w 32"/>
                <a:gd name="T33" fmla="*/ 1822879715 h 35"/>
                <a:gd name="T34" fmla="*/ 0 w 32"/>
                <a:gd name="T35" fmla="*/ 1822879715 h 35"/>
                <a:gd name="T36" fmla="*/ 0 w 32"/>
                <a:gd name="T37" fmla="*/ 1822879715 h 35"/>
                <a:gd name="T38" fmla="*/ 191358765 w 32"/>
                <a:gd name="T39" fmla="*/ 2147483647 h 35"/>
                <a:gd name="T40" fmla="*/ 411950689 w 32"/>
                <a:gd name="T41" fmla="*/ 2147483647 h 35"/>
                <a:gd name="T42" fmla="*/ 822825118 w 32"/>
                <a:gd name="T43" fmla="*/ 2147483647 h 35"/>
                <a:gd name="T44" fmla="*/ 822825118 w 32"/>
                <a:gd name="T45" fmla="*/ 2147483647 h 35"/>
                <a:gd name="T46" fmla="*/ 856877389 w 32"/>
                <a:gd name="T47" fmla="*/ 2147483647 h 35"/>
                <a:gd name="T48" fmla="*/ 856877389 w 32"/>
                <a:gd name="T49" fmla="*/ 2147483647 h 35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0" t="0" r="r" b="b"/>
              <a:pathLst>
                <a:path w="32" h="35">
                  <a:moveTo>
                    <a:pt x="27" y="35"/>
                  </a:moveTo>
                  <a:cubicBezTo>
                    <a:pt x="27" y="32"/>
                    <a:pt x="32" y="31"/>
                    <a:pt x="32" y="27"/>
                  </a:cubicBezTo>
                  <a:cubicBezTo>
                    <a:pt x="32" y="26"/>
                    <a:pt x="31" y="26"/>
                    <a:pt x="31" y="24"/>
                  </a:cubicBezTo>
                  <a:cubicBezTo>
                    <a:pt x="31" y="23"/>
                    <a:pt x="32" y="22"/>
                    <a:pt x="32" y="19"/>
                  </a:cubicBezTo>
                  <a:cubicBezTo>
                    <a:pt x="32" y="18"/>
                    <a:pt x="32" y="17"/>
                    <a:pt x="31" y="16"/>
                  </a:cubicBezTo>
                  <a:lnTo>
                    <a:pt x="31" y="15"/>
                  </a:lnTo>
                  <a:cubicBezTo>
                    <a:pt x="28" y="14"/>
                    <a:pt x="26" y="11"/>
                    <a:pt x="24" y="11"/>
                  </a:cubicBezTo>
                  <a:cubicBezTo>
                    <a:pt x="22" y="11"/>
                    <a:pt x="22" y="13"/>
                    <a:pt x="20" y="13"/>
                  </a:cubicBezTo>
                  <a:cubicBezTo>
                    <a:pt x="16" y="13"/>
                    <a:pt x="20" y="4"/>
                    <a:pt x="15" y="4"/>
                  </a:cubicBezTo>
                  <a:cubicBezTo>
                    <a:pt x="14" y="4"/>
                    <a:pt x="13" y="4"/>
                    <a:pt x="12" y="4"/>
                  </a:cubicBezTo>
                  <a:cubicBezTo>
                    <a:pt x="11" y="4"/>
                    <a:pt x="7" y="2"/>
                    <a:pt x="7" y="0"/>
                  </a:cubicBezTo>
                  <a:cubicBezTo>
                    <a:pt x="6" y="1"/>
                    <a:pt x="5" y="2"/>
                    <a:pt x="5" y="4"/>
                  </a:cubicBezTo>
                  <a:cubicBezTo>
                    <a:pt x="5" y="7"/>
                    <a:pt x="5" y="9"/>
                    <a:pt x="5" y="14"/>
                  </a:cubicBezTo>
                  <a:cubicBezTo>
                    <a:pt x="5" y="17"/>
                    <a:pt x="1" y="17"/>
                    <a:pt x="0" y="19"/>
                  </a:cubicBezTo>
                  <a:cubicBezTo>
                    <a:pt x="2" y="19"/>
                    <a:pt x="5" y="22"/>
                    <a:pt x="6" y="24"/>
                  </a:cubicBezTo>
                  <a:cubicBezTo>
                    <a:pt x="7" y="25"/>
                    <a:pt x="12" y="24"/>
                    <a:pt x="13" y="27"/>
                  </a:cubicBezTo>
                  <a:cubicBezTo>
                    <a:pt x="14" y="33"/>
                    <a:pt x="24" y="29"/>
                    <a:pt x="26" y="34"/>
                  </a:cubicBezTo>
                  <a:lnTo>
                    <a:pt x="27" y="35"/>
                  </a:lnTo>
                </a:path>
              </a:pathLst>
            </a:custGeom>
            <a:solidFill>
              <a:srgbClr val="F99D33"/>
            </a:solidFill>
            <a:ln w="6350" cmpd="sng">
              <a:solidFill>
                <a:srgbClr val="60606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ru-RU" dirty="0"/>
            </a:p>
          </p:txBody>
        </p:sp>
        <p:sp>
          <p:nvSpPr>
            <p:cNvPr id="535" name="Freeform 627"/>
            <p:cNvSpPr>
              <a:spLocks/>
            </p:cNvSpPr>
            <p:nvPr/>
          </p:nvSpPr>
          <p:spPr bwMode="auto">
            <a:xfrm>
              <a:off x="1125538" y="3900587"/>
              <a:ext cx="501650" cy="496887"/>
            </a:xfrm>
            <a:custGeom>
              <a:avLst/>
              <a:gdLst>
                <a:gd name="T0" fmla="*/ 1797892603 w 56"/>
                <a:gd name="T1" fmla="*/ 2147483647 h 50"/>
                <a:gd name="T2" fmla="*/ 1699359531 w 56"/>
                <a:gd name="T3" fmla="*/ 2147483647 h 50"/>
                <a:gd name="T4" fmla="*/ 1409318548 w 56"/>
                <a:gd name="T5" fmla="*/ 2147483647 h 50"/>
                <a:gd name="T6" fmla="*/ 1178126402 w 56"/>
                <a:gd name="T7" fmla="*/ 2147483647 h 50"/>
                <a:gd name="T8" fmla="*/ 1079398561 w 56"/>
                <a:gd name="T9" fmla="*/ 2147483647 h 50"/>
                <a:gd name="T10" fmla="*/ 950972691 w 56"/>
                <a:gd name="T11" fmla="*/ 2147483647 h 50"/>
                <a:gd name="T12" fmla="*/ 783350198 w 56"/>
                <a:gd name="T13" fmla="*/ 2147483647 h 50"/>
                <a:gd name="T14" fmla="*/ 655827749 w 56"/>
                <a:gd name="T15" fmla="*/ 2147483647 h 50"/>
                <a:gd name="T16" fmla="*/ 557101020 w 56"/>
                <a:gd name="T17" fmla="*/ 2147483647 h 50"/>
                <a:gd name="T18" fmla="*/ 493531305 w 56"/>
                <a:gd name="T19" fmla="*/ 2147483647 h 50"/>
                <a:gd name="T20" fmla="*/ 324815870 w 56"/>
                <a:gd name="T21" fmla="*/ 2147483647 h 50"/>
                <a:gd name="T22" fmla="*/ 197293229 w 56"/>
                <a:gd name="T23" fmla="*/ 2147483647 h 50"/>
                <a:gd name="T24" fmla="*/ 63764297 w 56"/>
                <a:gd name="T25" fmla="*/ 2147483647 h 50"/>
                <a:gd name="T26" fmla="*/ 98726763 w 56"/>
                <a:gd name="T27" fmla="*/ 2147483647 h 50"/>
                <a:gd name="T28" fmla="*/ 0 w 56"/>
                <a:gd name="T29" fmla="*/ 2147483647 h 50"/>
                <a:gd name="T30" fmla="*/ 162491026 w 56"/>
                <a:gd name="T31" fmla="*/ 2147483647 h 50"/>
                <a:gd name="T32" fmla="*/ 296049447 w 56"/>
                <a:gd name="T33" fmla="*/ 2147483647 h 50"/>
                <a:gd name="T34" fmla="*/ 359812819 w 56"/>
                <a:gd name="T35" fmla="*/ 2147483647 h 50"/>
                <a:gd name="T36" fmla="*/ 359812819 w 56"/>
                <a:gd name="T37" fmla="*/ 2037670239 h 50"/>
                <a:gd name="T38" fmla="*/ 493531305 w 56"/>
                <a:gd name="T39" fmla="*/ 1386706718 h 50"/>
                <a:gd name="T40" fmla="*/ 423571005 w 56"/>
                <a:gd name="T41" fmla="*/ 827645092 h 50"/>
                <a:gd name="T42" fmla="*/ 592063294 w 56"/>
                <a:gd name="T43" fmla="*/ 0 h 50"/>
                <a:gd name="T44" fmla="*/ 818347175 w 56"/>
                <a:gd name="T45" fmla="*/ 0 h 50"/>
                <a:gd name="T46" fmla="*/ 1015640409 w 56"/>
                <a:gd name="T47" fmla="*/ 370341788 h 50"/>
                <a:gd name="T48" fmla="*/ 1015640409 w 56"/>
                <a:gd name="T49" fmla="*/ 561291325 h 50"/>
                <a:gd name="T50" fmla="*/ 1212024269 w 56"/>
                <a:gd name="T51" fmla="*/ 1018651526 h 50"/>
                <a:gd name="T52" fmla="*/ 1473076733 w 56"/>
                <a:gd name="T53" fmla="*/ 1667385392 h 50"/>
                <a:gd name="T54" fmla="*/ 1374515295 w 56"/>
                <a:gd name="T55" fmla="*/ 2124688890 h 50"/>
                <a:gd name="T56" fmla="*/ 1438113376 w 56"/>
                <a:gd name="T57" fmla="*/ 2147483647 h 50"/>
                <a:gd name="T58" fmla="*/ 1536840105 w 56"/>
                <a:gd name="T59" fmla="*/ 2147483647 h 50"/>
                <a:gd name="T60" fmla="*/ 1606800282 w 56"/>
                <a:gd name="T61" fmla="*/ 2147483647 h 50"/>
                <a:gd name="T62" fmla="*/ 1670564737 w 56"/>
                <a:gd name="T63" fmla="*/ 2147483647 h 50"/>
                <a:gd name="T64" fmla="*/ 1797892603 w 56"/>
                <a:gd name="T65" fmla="*/ 2147483647 h 50"/>
                <a:gd name="T66" fmla="*/ 1832889552 w 56"/>
                <a:gd name="T67" fmla="*/ 2147483647 h 50"/>
                <a:gd name="T68" fmla="*/ 1832889552 w 56"/>
                <a:gd name="T69" fmla="*/ 2147483647 h 50"/>
                <a:gd name="T70" fmla="*/ 1832889552 w 56"/>
                <a:gd name="T71" fmla="*/ 2147483647 h 50"/>
                <a:gd name="T72" fmla="*/ 1797892603 w 56"/>
                <a:gd name="T73" fmla="*/ 2147483647 h 50"/>
                <a:gd name="T74" fmla="*/ 1797892603 w 56"/>
                <a:gd name="T75" fmla="*/ 2147483647 h 50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0" t="0" r="r" b="b"/>
              <a:pathLst>
                <a:path w="56" h="50">
                  <a:moveTo>
                    <a:pt x="55" y="37"/>
                  </a:moveTo>
                  <a:cubicBezTo>
                    <a:pt x="53" y="37"/>
                    <a:pt x="53" y="38"/>
                    <a:pt x="52" y="39"/>
                  </a:cubicBezTo>
                  <a:cubicBezTo>
                    <a:pt x="49" y="40"/>
                    <a:pt x="43" y="40"/>
                    <a:pt x="43" y="43"/>
                  </a:cubicBezTo>
                  <a:cubicBezTo>
                    <a:pt x="42" y="48"/>
                    <a:pt x="39" y="48"/>
                    <a:pt x="36" y="50"/>
                  </a:cubicBezTo>
                  <a:cubicBezTo>
                    <a:pt x="35" y="48"/>
                    <a:pt x="36" y="45"/>
                    <a:pt x="33" y="45"/>
                  </a:cubicBezTo>
                  <a:cubicBezTo>
                    <a:pt x="31" y="45"/>
                    <a:pt x="31" y="46"/>
                    <a:pt x="29" y="46"/>
                  </a:cubicBezTo>
                  <a:cubicBezTo>
                    <a:pt x="27" y="46"/>
                    <a:pt x="27" y="45"/>
                    <a:pt x="24" y="45"/>
                  </a:cubicBezTo>
                  <a:cubicBezTo>
                    <a:pt x="22" y="45"/>
                    <a:pt x="22" y="47"/>
                    <a:pt x="20" y="47"/>
                  </a:cubicBezTo>
                  <a:cubicBezTo>
                    <a:pt x="18" y="47"/>
                    <a:pt x="18" y="44"/>
                    <a:pt x="17" y="43"/>
                  </a:cubicBezTo>
                  <a:cubicBezTo>
                    <a:pt x="17" y="43"/>
                    <a:pt x="16" y="47"/>
                    <a:pt x="15" y="47"/>
                  </a:cubicBezTo>
                  <a:cubicBezTo>
                    <a:pt x="13" y="47"/>
                    <a:pt x="13" y="45"/>
                    <a:pt x="10" y="45"/>
                  </a:cubicBezTo>
                  <a:cubicBezTo>
                    <a:pt x="9" y="45"/>
                    <a:pt x="8" y="46"/>
                    <a:pt x="6" y="46"/>
                  </a:cubicBezTo>
                  <a:cubicBezTo>
                    <a:pt x="5" y="46"/>
                    <a:pt x="2" y="43"/>
                    <a:pt x="2" y="41"/>
                  </a:cubicBezTo>
                  <a:cubicBezTo>
                    <a:pt x="2" y="39"/>
                    <a:pt x="3" y="39"/>
                    <a:pt x="3" y="36"/>
                  </a:cubicBezTo>
                  <a:cubicBezTo>
                    <a:pt x="3" y="34"/>
                    <a:pt x="0" y="34"/>
                    <a:pt x="0" y="33"/>
                  </a:cubicBezTo>
                  <a:cubicBezTo>
                    <a:pt x="0" y="31"/>
                    <a:pt x="3" y="29"/>
                    <a:pt x="5" y="29"/>
                  </a:cubicBezTo>
                  <a:cubicBezTo>
                    <a:pt x="6" y="29"/>
                    <a:pt x="7" y="30"/>
                    <a:pt x="9" y="30"/>
                  </a:cubicBezTo>
                  <a:cubicBezTo>
                    <a:pt x="12" y="30"/>
                    <a:pt x="11" y="28"/>
                    <a:pt x="11" y="26"/>
                  </a:cubicBezTo>
                  <a:cubicBezTo>
                    <a:pt x="11" y="25"/>
                    <a:pt x="11" y="23"/>
                    <a:pt x="11" y="22"/>
                  </a:cubicBezTo>
                  <a:cubicBezTo>
                    <a:pt x="11" y="18"/>
                    <a:pt x="15" y="19"/>
                    <a:pt x="15" y="15"/>
                  </a:cubicBezTo>
                  <a:cubicBezTo>
                    <a:pt x="15" y="12"/>
                    <a:pt x="13" y="11"/>
                    <a:pt x="13" y="9"/>
                  </a:cubicBezTo>
                  <a:cubicBezTo>
                    <a:pt x="13" y="6"/>
                    <a:pt x="17" y="4"/>
                    <a:pt x="18" y="0"/>
                  </a:cubicBezTo>
                  <a:cubicBezTo>
                    <a:pt x="22" y="0"/>
                    <a:pt x="23" y="0"/>
                    <a:pt x="25" y="0"/>
                  </a:cubicBezTo>
                  <a:cubicBezTo>
                    <a:pt x="27" y="0"/>
                    <a:pt x="28" y="4"/>
                    <a:pt x="31" y="4"/>
                  </a:cubicBezTo>
                  <a:cubicBezTo>
                    <a:pt x="31" y="5"/>
                    <a:pt x="31" y="5"/>
                    <a:pt x="31" y="6"/>
                  </a:cubicBezTo>
                  <a:cubicBezTo>
                    <a:pt x="31" y="10"/>
                    <a:pt x="36" y="8"/>
                    <a:pt x="37" y="11"/>
                  </a:cubicBezTo>
                  <a:cubicBezTo>
                    <a:pt x="39" y="14"/>
                    <a:pt x="45" y="14"/>
                    <a:pt x="45" y="18"/>
                  </a:cubicBezTo>
                  <a:cubicBezTo>
                    <a:pt x="45" y="21"/>
                    <a:pt x="42" y="21"/>
                    <a:pt x="42" y="23"/>
                  </a:cubicBezTo>
                  <a:cubicBezTo>
                    <a:pt x="42" y="24"/>
                    <a:pt x="43" y="24"/>
                    <a:pt x="44" y="24"/>
                  </a:cubicBezTo>
                  <a:cubicBezTo>
                    <a:pt x="46" y="24"/>
                    <a:pt x="46" y="24"/>
                    <a:pt x="47" y="24"/>
                  </a:cubicBezTo>
                  <a:cubicBezTo>
                    <a:pt x="48" y="24"/>
                    <a:pt x="47" y="29"/>
                    <a:pt x="49" y="29"/>
                  </a:cubicBezTo>
                  <a:cubicBezTo>
                    <a:pt x="50" y="29"/>
                    <a:pt x="51" y="29"/>
                    <a:pt x="51" y="29"/>
                  </a:cubicBezTo>
                  <a:cubicBezTo>
                    <a:pt x="51" y="29"/>
                    <a:pt x="55" y="36"/>
                    <a:pt x="55" y="36"/>
                  </a:cubicBezTo>
                  <a:cubicBezTo>
                    <a:pt x="56" y="36"/>
                    <a:pt x="55" y="37"/>
                    <a:pt x="56" y="37"/>
                  </a:cubicBezTo>
                  <a:cubicBezTo>
                    <a:pt x="56" y="37"/>
                    <a:pt x="56" y="37"/>
                    <a:pt x="56" y="37"/>
                  </a:cubicBezTo>
                  <a:lnTo>
                    <a:pt x="55" y="37"/>
                  </a:lnTo>
                </a:path>
              </a:pathLst>
            </a:custGeom>
            <a:solidFill>
              <a:srgbClr val="F99D33"/>
            </a:solidFill>
            <a:ln w="6350" cmpd="sng">
              <a:solidFill>
                <a:srgbClr val="60606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ru-RU" dirty="0"/>
            </a:p>
          </p:txBody>
        </p:sp>
        <p:sp>
          <p:nvSpPr>
            <p:cNvPr id="536" name="Freeform 628"/>
            <p:cNvSpPr>
              <a:spLocks/>
            </p:cNvSpPr>
            <p:nvPr/>
          </p:nvSpPr>
          <p:spPr bwMode="auto">
            <a:xfrm>
              <a:off x="1368426" y="3403699"/>
              <a:ext cx="285750" cy="247650"/>
            </a:xfrm>
            <a:custGeom>
              <a:avLst/>
              <a:gdLst>
                <a:gd name="T0" fmla="*/ 129368835 w 32"/>
                <a:gd name="T1" fmla="*/ 273688422 h 25"/>
                <a:gd name="T2" fmla="*/ 129368835 w 32"/>
                <a:gd name="T3" fmla="*/ 273688422 h 25"/>
                <a:gd name="T4" fmla="*/ 129368835 w 32"/>
                <a:gd name="T5" fmla="*/ 273688422 h 25"/>
                <a:gd name="T6" fmla="*/ 191358765 w 32"/>
                <a:gd name="T7" fmla="*/ 358455533 h 25"/>
                <a:gd name="T8" fmla="*/ 253540001 w 32"/>
                <a:gd name="T9" fmla="*/ 172383295 h 25"/>
                <a:gd name="T10" fmla="*/ 349768536 w 32"/>
                <a:gd name="T11" fmla="*/ 172383295 h 25"/>
                <a:gd name="T12" fmla="*/ 474131728 w 32"/>
                <a:gd name="T13" fmla="*/ 85070326 h 25"/>
                <a:gd name="T14" fmla="*/ 603309454 w 32"/>
                <a:gd name="T15" fmla="*/ 172383295 h 25"/>
                <a:gd name="T16" fmla="*/ 727699697 w 32"/>
                <a:gd name="T17" fmla="*/ 0 h 25"/>
                <a:gd name="T18" fmla="*/ 727699697 w 32"/>
                <a:gd name="T19" fmla="*/ 358455533 h 25"/>
                <a:gd name="T20" fmla="*/ 822825118 w 32"/>
                <a:gd name="T21" fmla="*/ 530838834 h 25"/>
                <a:gd name="T22" fmla="*/ 953077989 w 32"/>
                <a:gd name="T23" fmla="*/ 990543615 h 25"/>
                <a:gd name="T24" fmla="*/ 953077989 w 32"/>
                <a:gd name="T25" fmla="*/ 990543615 h 25"/>
                <a:gd name="T26" fmla="*/ 919059508 w 32"/>
                <a:gd name="T27" fmla="*/ 1075671761 h 25"/>
                <a:gd name="T28" fmla="*/ 919059508 w 32"/>
                <a:gd name="T29" fmla="*/ 1075671761 h 25"/>
                <a:gd name="T30" fmla="*/ 1015259029 w 32"/>
                <a:gd name="T31" fmla="*/ 1248054825 h 25"/>
                <a:gd name="T32" fmla="*/ 1015259029 w 32"/>
                <a:gd name="T33" fmla="*/ 1248054825 h 25"/>
                <a:gd name="T34" fmla="*/ 1015259029 w 32"/>
                <a:gd name="T35" fmla="*/ 1434486649 h 25"/>
                <a:gd name="T36" fmla="*/ 1015259029 w 32"/>
                <a:gd name="T37" fmla="*/ 1434486649 h 25"/>
                <a:gd name="T38" fmla="*/ 981240773 w 32"/>
                <a:gd name="T39" fmla="*/ 1519556975 h 25"/>
                <a:gd name="T40" fmla="*/ 665490684 w 32"/>
                <a:gd name="T41" fmla="*/ 2147483647 h 25"/>
                <a:gd name="T42" fmla="*/ 541319518 w 32"/>
                <a:gd name="T43" fmla="*/ 1965269330 h 25"/>
                <a:gd name="T44" fmla="*/ 411950689 w 32"/>
                <a:gd name="T45" fmla="*/ 2147483647 h 25"/>
                <a:gd name="T46" fmla="*/ 287587305 w 32"/>
                <a:gd name="T47" fmla="*/ 1792886310 h 25"/>
                <a:gd name="T48" fmla="*/ 219515664 w 32"/>
                <a:gd name="T49" fmla="*/ 1965269330 h 25"/>
                <a:gd name="T50" fmla="*/ 129368835 w 32"/>
                <a:gd name="T51" fmla="*/ 1434486649 h 25"/>
                <a:gd name="T52" fmla="*/ 62181073 w 32"/>
                <a:gd name="T53" fmla="*/ 1434486649 h 25"/>
                <a:gd name="T54" fmla="*/ 0 w 32"/>
                <a:gd name="T55" fmla="*/ 1248054825 h 25"/>
                <a:gd name="T56" fmla="*/ 129368835 w 32"/>
                <a:gd name="T57" fmla="*/ 273688422 h 25"/>
                <a:gd name="T58" fmla="*/ 129368835 w 32"/>
                <a:gd name="T59" fmla="*/ 273688422 h 25"/>
                <a:gd name="T60" fmla="*/ 129368835 w 32"/>
                <a:gd name="T61" fmla="*/ 273688422 h 25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</a:gdLst>
              <a:ahLst/>
              <a:cxnLst>
                <a:cxn ang="T62">
                  <a:pos x="T0" y="T1"/>
                </a:cxn>
                <a:cxn ang="T63">
                  <a:pos x="T2" y="T3"/>
                </a:cxn>
                <a:cxn ang="T64">
                  <a:pos x="T4" y="T5"/>
                </a:cxn>
                <a:cxn ang="T65">
                  <a:pos x="T6" y="T7"/>
                </a:cxn>
                <a:cxn ang="T66">
                  <a:pos x="T8" y="T9"/>
                </a:cxn>
                <a:cxn ang="T67">
                  <a:pos x="T10" y="T11"/>
                </a:cxn>
                <a:cxn ang="T68">
                  <a:pos x="T12" y="T13"/>
                </a:cxn>
                <a:cxn ang="T69">
                  <a:pos x="T14" y="T15"/>
                </a:cxn>
                <a:cxn ang="T70">
                  <a:pos x="T16" y="T17"/>
                </a:cxn>
                <a:cxn ang="T71">
                  <a:pos x="T18" y="T19"/>
                </a:cxn>
                <a:cxn ang="T72">
                  <a:pos x="T20" y="T21"/>
                </a:cxn>
                <a:cxn ang="T73">
                  <a:pos x="T22" y="T23"/>
                </a:cxn>
                <a:cxn ang="T74">
                  <a:pos x="T24" y="T25"/>
                </a:cxn>
                <a:cxn ang="T75">
                  <a:pos x="T26" y="T27"/>
                </a:cxn>
                <a:cxn ang="T76">
                  <a:pos x="T28" y="T29"/>
                </a:cxn>
                <a:cxn ang="T77">
                  <a:pos x="T30" y="T31"/>
                </a:cxn>
                <a:cxn ang="T78">
                  <a:pos x="T32" y="T33"/>
                </a:cxn>
                <a:cxn ang="T79">
                  <a:pos x="T34" y="T35"/>
                </a:cxn>
                <a:cxn ang="T80">
                  <a:pos x="T36" y="T37"/>
                </a:cxn>
                <a:cxn ang="T81">
                  <a:pos x="T38" y="T39"/>
                </a:cxn>
                <a:cxn ang="T82">
                  <a:pos x="T40" y="T41"/>
                </a:cxn>
                <a:cxn ang="T83">
                  <a:pos x="T42" y="T43"/>
                </a:cxn>
                <a:cxn ang="T84">
                  <a:pos x="T44" y="T45"/>
                </a:cxn>
                <a:cxn ang="T85">
                  <a:pos x="T46" y="T47"/>
                </a:cxn>
                <a:cxn ang="T86">
                  <a:pos x="T48" y="T49"/>
                </a:cxn>
                <a:cxn ang="T87">
                  <a:pos x="T50" y="T51"/>
                </a:cxn>
                <a:cxn ang="T88">
                  <a:pos x="T52" y="T53"/>
                </a:cxn>
                <a:cxn ang="T89">
                  <a:pos x="T54" y="T55"/>
                </a:cxn>
                <a:cxn ang="T90">
                  <a:pos x="T56" y="T57"/>
                </a:cxn>
                <a:cxn ang="T91">
                  <a:pos x="T58" y="T59"/>
                </a:cxn>
                <a:cxn ang="T92">
                  <a:pos x="T60" y="T61"/>
                </a:cxn>
              </a:cxnLst>
              <a:rect l="0" t="0" r="r" b="b"/>
              <a:pathLst>
                <a:path w="32" h="25">
                  <a:moveTo>
                    <a:pt x="4" y="3"/>
                  </a:moveTo>
                  <a:lnTo>
                    <a:pt x="4" y="3"/>
                  </a:lnTo>
                  <a:cubicBezTo>
                    <a:pt x="4" y="4"/>
                    <a:pt x="5" y="4"/>
                    <a:pt x="6" y="4"/>
                  </a:cubicBezTo>
                  <a:cubicBezTo>
                    <a:pt x="7" y="4"/>
                    <a:pt x="7" y="2"/>
                    <a:pt x="8" y="2"/>
                  </a:cubicBezTo>
                  <a:cubicBezTo>
                    <a:pt x="10" y="2"/>
                    <a:pt x="10" y="2"/>
                    <a:pt x="11" y="2"/>
                  </a:cubicBezTo>
                  <a:cubicBezTo>
                    <a:pt x="12" y="2"/>
                    <a:pt x="13" y="1"/>
                    <a:pt x="15" y="1"/>
                  </a:cubicBezTo>
                  <a:cubicBezTo>
                    <a:pt x="17" y="1"/>
                    <a:pt x="17" y="2"/>
                    <a:pt x="19" y="2"/>
                  </a:cubicBezTo>
                  <a:cubicBezTo>
                    <a:pt x="22" y="2"/>
                    <a:pt x="23" y="1"/>
                    <a:pt x="23" y="0"/>
                  </a:cubicBezTo>
                  <a:cubicBezTo>
                    <a:pt x="23" y="2"/>
                    <a:pt x="23" y="2"/>
                    <a:pt x="23" y="4"/>
                  </a:cubicBezTo>
                  <a:cubicBezTo>
                    <a:pt x="23" y="5"/>
                    <a:pt x="25" y="6"/>
                    <a:pt x="26" y="6"/>
                  </a:cubicBezTo>
                  <a:cubicBezTo>
                    <a:pt x="27" y="8"/>
                    <a:pt x="28" y="10"/>
                    <a:pt x="30" y="11"/>
                  </a:cubicBezTo>
                  <a:lnTo>
                    <a:pt x="29" y="12"/>
                  </a:lnTo>
                  <a:cubicBezTo>
                    <a:pt x="29" y="14"/>
                    <a:pt x="30" y="14"/>
                    <a:pt x="32" y="14"/>
                  </a:cubicBezTo>
                  <a:lnTo>
                    <a:pt x="32" y="16"/>
                  </a:lnTo>
                  <a:cubicBezTo>
                    <a:pt x="32" y="16"/>
                    <a:pt x="31" y="17"/>
                    <a:pt x="31" y="17"/>
                  </a:cubicBezTo>
                  <a:cubicBezTo>
                    <a:pt x="32" y="22"/>
                    <a:pt x="24" y="24"/>
                    <a:pt x="21" y="25"/>
                  </a:cubicBezTo>
                  <a:cubicBezTo>
                    <a:pt x="20" y="24"/>
                    <a:pt x="19" y="22"/>
                    <a:pt x="17" y="22"/>
                  </a:cubicBezTo>
                  <a:cubicBezTo>
                    <a:pt x="15" y="22"/>
                    <a:pt x="16" y="24"/>
                    <a:pt x="13" y="24"/>
                  </a:cubicBezTo>
                  <a:cubicBezTo>
                    <a:pt x="11" y="24"/>
                    <a:pt x="11" y="20"/>
                    <a:pt x="9" y="20"/>
                  </a:cubicBezTo>
                  <a:cubicBezTo>
                    <a:pt x="8" y="20"/>
                    <a:pt x="8" y="22"/>
                    <a:pt x="7" y="22"/>
                  </a:cubicBezTo>
                  <a:cubicBezTo>
                    <a:pt x="4" y="22"/>
                    <a:pt x="6" y="16"/>
                    <a:pt x="4" y="16"/>
                  </a:cubicBezTo>
                  <a:cubicBezTo>
                    <a:pt x="4" y="16"/>
                    <a:pt x="3" y="16"/>
                    <a:pt x="2" y="16"/>
                  </a:cubicBezTo>
                  <a:cubicBezTo>
                    <a:pt x="1" y="16"/>
                    <a:pt x="0" y="16"/>
                    <a:pt x="0" y="14"/>
                  </a:cubicBezTo>
                  <a:cubicBezTo>
                    <a:pt x="0" y="9"/>
                    <a:pt x="4" y="3"/>
                    <a:pt x="4" y="3"/>
                  </a:cubicBezTo>
                </a:path>
              </a:pathLst>
            </a:custGeom>
            <a:solidFill>
              <a:srgbClr val="0099FF"/>
            </a:solidFill>
            <a:ln w="6350" cap="flat" cmpd="sng">
              <a:solidFill>
                <a:srgbClr val="60606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ru-RU" dirty="0"/>
            </a:p>
          </p:txBody>
        </p:sp>
        <p:sp>
          <p:nvSpPr>
            <p:cNvPr id="537" name="Freeform 629"/>
            <p:cNvSpPr>
              <a:spLocks/>
            </p:cNvSpPr>
            <p:nvPr/>
          </p:nvSpPr>
          <p:spPr bwMode="auto">
            <a:xfrm>
              <a:off x="1135063" y="3165574"/>
              <a:ext cx="258763" cy="198437"/>
            </a:xfrm>
            <a:custGeom>
              <a:avLst/>
              <a:gdLst>
                <a:gd name="T0" fmla="*/ 878518014 w 29"/>
                <a:gd name="T1" fmla="*/ 1369056644 h 20"/>
                <a:gd name="T2" fmla="*/ 789883920 w 29"/>
                <a:gd name="T3" fmla="*/ 1543760744 h 20"/>
                <a:gd name="T4" fmla="*/ 722184248 w 29"/>
                <a:gd name="T5" fmla="*/ 1455125506 h 20"/>
                <a:gd name="T6" fmla="*/ 627563759 w 29"/>
                <a:gd name="T7" fmla="*/ 1643952894 h 20"/>
                <a:gd name="T8" fmla="*/ 504024452 w 29"/>
                <a:gd name="T9" fmla="*/ 1455125506 h 20"/>
                <a:gd name="T10" fmla="*/ 252026081 w 29"/>
                <a:gd name="T11" fmla="*/ 1818304456 h 20"/>
                <a:gd name="T12" fmla="*/ 33866280 w 29"/>
                <a:gd name="T13" fmla="*/ 1280784688 h 20"/>
                <a:gd name="T14" fmla="*/ 95697463 w 29"/>
                <a:gd name="T15" fmla="*/ 917558363 h 20"/>
                <a:gd name="T16" fmla="*/ 0 w 29"/>
                <a:gd name="T17" fmla="*/ 554322775 h 20"/>
                <a:gd name="T18" fmla="*/ 0 w 29"/>
                <a:gd name="T19" fmla="*/ 188531488 h 20"/>
                <a:gd name="T20" fmla="*/ 190351850 w 29"/>
                <a:gd name="T21" fmla="*/ 0 h 20"/>
                <a:gd name="T22" fmla="*/ 285858586 w 29"/>
                <a:gd name="T23" fmla="*/ 363235588 h 20"/>
                <a:gd name="T24" fmla="*/ 313857259 w 29"/>
                <a:gd name="T25" fmla="*/ 188531488 h 20"/>
                <a:gd name="T26" fmla="*/ 408326989 w 29"/>
                <a:gd name="T27" fmla="*/ 451860119 h 20"/>
                <a:gd name="T28" fmla="*/ 470191908 w 29"/>
                <a:gd name="T29" fmla="*/ 277166756 h 20"/>
                <a:gd name="T30" fmla="*/ 598678676 w 29"/>
                <a:gd name="T31" fmla="*/ 188531488 h 20"/>
                <a:gd name="T32" fmla="*/ 756050527 w 29"/>
                <a:gd name="T33" fmla="*/ 554322775 h 20"/>
                <a:gd name="T34" fmla="*/ 912535934 w 29"/>
                <a:gd name="T35" fmla="*/ 1091900625 h 20"/>
                <a:gd name="T36" fmla="*/ 878518014 w 29"/>
                <a:gd name="T37" fmla="*/ 1455125506 h 20"/>
                <a:gd name="T38" fmla="*/ 878518014 w 29"/>
                <a:gd name="T39" fmla="*/ 1455125506 h 20"/>
                <a:gd name="T40" fmla="*/ 878518014 w 29"/>
                <a:gd name="T41" fmla="*/ 1369056644 h 20"/>
                <a:gd name="T42" fmla="*/ 878518014 w 29"/>
                <a:gd name="T43" fmla="*/ 1369056644 h 20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</a:gdLst>
              <a:ahLst/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0" t="0" r="r" b="b"/>
              <a:pathLst>
                <a:path w="29" h="20">
                  <a:moveTo>
                    <a:pt x="28" y="15"/>
                  </a:moveTo>
                  <a:cubicBezTo>
                    <a:pt x="27" y="16"/>
                    <a:pt x="26" y="17"/>
                    <a:pt x="25" y="17"/>
                  </a:cubicBezTo>
                  <a:cubicBezTo>
                    <a:pt x="24" y="17"/>
                    <a:pt x="24" y="16"/>
                    <a:pt x="23" y="16"/>
                  </a:cubicBezTo>
                  <a:cubicBezTo>
                    <a:pt x="22" y="16"/>
                    <a:pt x="22" y="18"/>
                    <a:pt x="20" y="18"/>
                  </a:cubicBezTo>
                  <a:cubicBezTo>
                    <a:pt x="18" y="18"/>
                    <a:pt x="18" y="16"/>
                    <a:pt x="16" y="16"/>
                  </a:cubicBezTo>
                  <a:cubicBezTo>
                    <a:pt x="12" y="16"/>
                    <a:pt x="12" y="20"/>
                    <a:pt x="8" y="20"/>
                  </a:cubicBezTo>
                  <a:cubicBezTo>
                    <a:pt x="4" y="20"/>
                    <a:pt x="1" y="18"/>
                    <a:pt x="1" y="14"/>
                  </a:cubicBezTo>
                  <a:cubicBezTo>
                    <a:pt x="1" y="12"/>
                    <a:pt x="3" y="12"/>
                    <a:pt x="3" y="10"/>
                  </a:cubicBezTo>
                  <a:cubicBezTo>
                    <a:pt x="3" y="8"/>
                    <a:pt x="0" y="8"/>
                    <a:pt x="0" y="6"/>
                  </a:cubicBezTo>
                  <a:cubicBezTo>
                    <a:pt x="0" y="5"/>
                    <a:pt x="2" y="5"/>
                    <a:pt x="0" y="2"/>
                  </a:cubicBezTo>
                  <a:cubicBezTo>
                    <a:pt x="3" y="1"/>
                    <a:pt x="5" y="0"/>
                    <a:pt x="6" y="0"/>
                  </a:cubicBezTo>
                  <a:cubicBezTo>
                    <a:pt x="7" y="1"/>
                    <a:pt x="8" y="3"/>
                    <a:pt x="9" y="4"/>
                  </a:cubicBezTo>
                  <a:cubicBezTo>
                    <a:pt x="10" y="3"/>
                    <a:pt x="10" y="3"/>
                    <a:pt x="10" y="2"/>
                  </a:cubicBezTo>
                  <a:cubicBezTo>
                    <a:pt x="12" y="3"/>
                    <a:pt x="12" y="5"/>
                    <a:pt x="13" y="5"/>
                  </a:cubicBezTo>
                  <a:cubicBezTo>
                    <a:pt x="15" y="5"/>
                    <a:pt x="14" y="3"/>
                    <a:pt x="15" y="3"/>
                  </a:cubicBezTo>
                  <a:cubicBezTo>
                    <a:pt x="17" y="3"/>
                    <a:pt x="18" y="2"/>
                    <a:pt x="19" y="2"/>
                  </a:cubicBezTo>
                  <a:cubicBezTo>
                    <a:pt x="23" y="2"/>
                    <a:pt x="23" y="4"/>
                    <a:pt x="24" y="6"/>
                  </a:cubicBezTo>
                  <a:cubicBezTo>
                    <a:pt x="26" y="8"/>
                    <a:pt x="29" y="7"/>
                    <a:pt x="29" y="12"/>
                  </a:cubicBezTo>
                  <a:cubicBezTo>
                    <a:pt x="29" y="13"/>
                    <a:pt x="28" y="14"/>
                    <a:pt x="28" y="16"/>
                  </a:cubicBezTo>
                  <a:lnTo>
                    <a:pt x="28" y="15"/>
                  </a:lnTo>
                </a:path>
              </a:pathLst>
            </a:custGeom>
            <a:solidFill>
              <a:srgbClr val="0099FF"/>
            </a:solidFill>
            <a:ln w="6350" cap="flat" cmpd="sng">
              <a:solidFill>
                <a:srgbClr val="60606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ru-RU" dirty="0"/>
            </a:p>
          </p:txBody>
        </p:sp>
        <p:sp>
          <p:nvSpPr>
            <p:cNvPr id="538" name="Freeform 630"/>
            <p:cNvSpPr>
              <a:spLocks/>
            </p:cNvSpPr>
            <p:nvPr/>
          </p:nvSpPr>
          <p:spPr bwMode="auto">
            <a:xfrm>
              <a:off x="1331913" y="3602137"/>
              <a:ext cx="223838" cy="288925"/>
            </a:xfrm>
            <a:custGeom>
              <a:avLst/>
              <a:gdLst>
                <a:gd name="T0" fmla="*/ 814000473 w 25"/>
                <a:gd name="T1" fmla="*/ 469368103 h 29"/>
                <a:gd name="T2" fmla="*/ 750460194 w 25"/>
                <a:gd name="T3" fmla="*/ 844767045 h 29"/>
                <a:gd name="T4" fmla="*/ 750460194 w 25"/>
                <a:gd name="T5" fmla="*/ 1797618682 h 29"/>
                <a:gd name="T6" fmla="*/ 588723042 w 25"/>
                <a:gd name="T7" fmla="*/ 2147483647 h 29"/>
                <a:gd name="T8" fmla="*/ 490491562 w 25"/>
                <a:gd name="T9" fmla="*/ 2147483647 h 29"/>
                <a:gd name="T10" fmla="*/ 490491562 w 25"/>
                <a:gd name="T11" fmla="*/ 2147483647 h 29"/>
                <a:gd name="T12" fmla="*/ 294797662 w 25"/>
                <a:gd name="T13" fmla="*/ 2147483647 h 29"/>
                <a:gd name="T14" fmla="*/ 294797662 w 25"/>
                <a:gd name="T15" fmla="*/ 2147483647 h 29"/>
                <a:gd name="T16" fmla="*/ 196594495 w 25"/>
                <a:gd name="T17" fmla="*/ 2147483647 h 29"/>
                <a:gd name="T18" fmla="*/ 0 w 25"/>
                <a:gd name="T19" fmla="*/ 1419961245 h 29"/>
                <a:gd name="T20" fmla="*/ 98203172 w 25"/>
                <a:gd name="T21" fmla="*/ 1041875681 h 29"/>
                <a:gd name="T22" fmla="*/ 98203172 w 25"/>
                <a:gd name="T23" fmla="*/ 572867210 h 29"/>
                <a:gd name="T24" fmla="*/ 323474496 w 25"/>
                <a:gd name="T25" fmla="*/ 0 h 29"/>
                <a:gd name="T26" fmla="*/ 358332724 w 25"/>
                <a:gd name="T27" fmla="*/ 197479420 h 29"/>
                <a:gd name="T28" fmla="*/ 421866901 w 25"/>
                <a:gd name="T29" fmla="*/ 0 h 29"/>
                <a:gd name="T30" fmla="*/ 553865890 w 25"/>
                <a:gd name="T31" fmla="*/ 377716279 h 29"/>
                <a:gd name="T32" fmla="*/ 681841669 w 25"/>
                <a:gd name="T33" fmla="*/ 197479420 h 29"/>
                <a:gd name="T34" fmla="*/ 814000473 w 25"/>
                <a:gd name="T35" fmla="*/ 469368103 h 29"/>
                <a:gd name="T36" fmla="*/ 814000473 w 25"/>
                <a:gd name="T37" fmla="*/ 469368103 h 29"/>
                <a:gd name="T38" fmla="*/ 814000473 w 25"/>
                <a:gd name="T39" fmla="*/ 469368103 h 29"/>
                <a:gd name="T40" fmla="*/ 814000473 w 25"/>
                <a:gd name="T41" fmla="*/ 469368103 h 29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0" t="0" r="r" b="b"/>
              <a:pathLst>
                <a:path w="25" h="29">
                  <a:moveTo>
                    <a:pt x="25" y="5"/>
                  </a:moveTo>
                  <a:cubicBezTo>
                    <a:pt x="24" y="6"/>
                    <a:pt x="23" y="7"/>
                    <a:pt x="23" y="9"/>
                  </a:cubicBezTo>
                  <a:cubicBezTo>
                    <a:pt x="23" y="12"/>
                    <a:pt x="23" y="14"/>
                    <a:pt x="23" y="19"/>
                  </a:cubicBezTo>
                  <a:cubicBezTo>
                    <a:pt x="23" y="22"/>
                    <a:pt x="19" y="22"/>
                    <a:pt x="18" y="24"/>
                  </a:cubicBezTo>
                  <a:cubicBezTo>
                    <a:pt x="17" y="24"/>
                    <a:pt x="16" y="24"/>
                    <a:pt x="15" y="25"/>
                  </a:cubicBezTo>
                  <a:lnTo>
                    <a:pt x="9" y="29"/>
                  </a:lnTo>
                  <a:cubicBezTo>
                    <a:pt x="10" y="25"/>
                    <a:pt x="6" y="28"/>
                    <a:pt x="6" y="26"/>
                  </a:cubicBezTo>
                  <a:cubicBezTo>
                    <a:pt x="4" y="21"/>
                    <a:pt x="2" y="19"/>
                    <a:pt x="0" y="15"/>
                  </a:cubicBezTo>
                  <a:cubicBezTo>
                    <a:pt x="3" y="15"/>
                    <a:pt x="3" y="13"/>
                    <a:pt x="3" y="11"/>
                  </a:cubicBezTo>
                  <a:cubicBezTo>
                    <a:pt x="3" y="8"/>
                    <a:pt x="3" y="8"/>
                    <a:pt x="3" y="6"/>
                  </a:cubicBezTo>
                  <a:cubicBezTo>
                    <a:pt x="3" y="4"/>
                    <a:pt x="7" y="1"/>
                    <a:pt x="10" y="0"/>
                  </a:cubicBezTo>
                  <a:cubicBezTo>
                    <a:pt x="10" y="1"/>
                    <a:pt x="10" y="2"/>
                    <a:pt x="11" y="2"/>
                  </a:cubicBezTo>
                  <a:cubicBezTo>
                    <a:pt x="12" y="2"/>
                    <a:pt x="12" y="0"/>
                    <a:pt x="13" y="0"/>
                  </a:cubicBezTo>
                  <a:cubicBezTo>
                    <a:pt x="15" y="0"/>
                    <a:pt x="15" y="4"/>
                    <a:pt x="17" y="4"/>
                  </a:cubicBezTo>
                  <a:cubicBezTo>
                    <a:pt x="20" y="4"/>
                    <a:pt x="19" y="2"/>
                    <a:pt x="21" y="2"/>
                  </a:cubicBezTo>
                  <a:cubicBezTo>
                    <a:pt x="23" y="2"/>
                    <a:pt x="24" y="4"/>
                    <a:pt x="25" y="5"/>
                  </a:cubicBezTo>
                </a:path>
              </a:pathLst>
            </a:custGeom>
            <a:solidFill>
              <a:srgbClr val="F99D33"/>
            </a:solidFill>
            <a:ln w="6350" cmpd="sng">
              <a:solidFill>
                <a:srgbClr val="60606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ru-RU" dirty="0"/>
            </a:p>
          </p:txBody>
        </p:sp>
        <p:sp>
          <p:nvSpPr>
            <p:cNvPr id="539" name="Freeform 631"/>
            <p:cNvSpPr>
              <a:spLocks/>
            </p:cNvSpPr>
            <p:nvPr/>
          </p:nvSpPr>
          <p:spPr bwMode="auto">
            <a:xfrm>
              <a:off x="1100138" y="3632299"/>
              <a:ext cx="320675" cy="368300"/>
            </a:xfrm>
            <a:custGeom>
              <a:avLst/>
              <a:gdLst>
                <a:gd name="T0" fmla="*/ 1080863833 w 36"/>
                <a:gd name="T1" fmla="*/ 2147483647 h 37"/>
                <a:gd name="T2" fmla="*/ 1080863833 w 36"/>
                <a:gd name="T3" fmla="*/ 2147483647 h 37"/>
                <a:gd name="T4" fmla="*/ 992413953 w 36"/>
                <a:gd name="T5" fmla="*/ 2147483647 h 37"/>
                <a:gd name="T6" fmla="*/ 804874078 w 36"/>
                <a:gd name="T7" fmla="*/ 1122980788 h 37"/>
                <a:gd name="T8" fmla="*/ 617144823 w 36"/>
                <a:gd name="T9" fmla="*/ 750317019 h 37"/>
                <a:gd name="T10" fmla="*/ 589651770 w 36"/>
                <a:gd name="T11" fmla="*/ 374979148 h 37"/>
                <a:gd name="T12" fmla="*/ 462844525 w 36"/>
                <a:gd name="T13" fmla="*/ 90671933 h 37"/>
                <a:gd name="T14" fmla="*/ 342028667 w 36"/>
                <a:gd name="T15" fmla="*/ 0 h 37"/>
                <a:gd name="T16" fmla="*/ 215222303 w 36"/>
                <a:gd name="T17" fmla="*/ 659645318 h 37"/>
                <a:gd name="T18" fmla="*/ 215222303 w 36"/>
                <a:gd name="T19" fmla="*/ 838741398 h 37"/>
                <a:gd name="T20" fmla="*/ 187729256 w 36"/>
                <a:gd name="T21" fmla="*/ 1034615111 h 37"/>
                <a:gd name="T22" fmla="*/ 247622222 w 36"/>
                <a:gd name="T23" fmla="*/ 1122980788 h 37"/>
                <a:gd name="T24" fmla="*/ 187729256 w 36"/>
                <a:gd name="T25" fmla="*/ 1407278924 h 37"/>
                <a:gd name="T26" fmla="*/ 187729256 w 36"/>
                <a:gd name="T27" fmla="*/ 1603152637 h 37"/>
                <a:gd name="T28" fmla="*/ 0 w 36"/>
                <a:gd name="T29" fmla="*/ 2147483647 h 37"/>
                <a:gd name="T30" fmla="*/ 60955604 w 36"/>
                <a:gd name="T31" fmla="*/ 2147483647 h 37"/>
                <a:gd name="T32" fmla="*/ 93349665 w 36"/>
                <a:gd name="T33" fmla="*/ 2147483647 h 37"/>
                <a:gd name="T34" fmla="*/ 308573040 w 36"/>
                <a:gd name="T35" fmla="*/ 2147483647 h 37"/>
                <a:gd name="T36" fmla="*/ 435345462 w 36"/>
                <a:gd name="T37" fmla="*/ 2147483647 h 37"/>
                <a:gd name="T38" fmla="*/ 496301223 w 36"/>
                <a:gd name="T39" fmla="*/ 2147483647 h 37"/>
                <a:gd name="T40" fmla="*/ 650573780 w 36"/>
                <a:gd name="T41" fmla="*/ 2147483647 h 37"/>
                <a:gd name="T42" fmla="*/ 865640459 w 36"/>
                <a:gd name="T43" fmla="*/ 2147483647 h 37"/>
                <a:gd name="T44" fmla="*/ 1053369714 w 36"/>
                <a:gd name="T45" fmla="*/ 2147483647 h 37"/>
                <a:gd name="T46" fmla="*/ 1080863833 w 36"/>
                <a:gd name="T47" fmla="*/ 2147483647 h 37"/>
                <a:gd name="T48" fmla="*/ 1080863833 w 36"/>
                <a:gd name="T49" fmla="*/ 2147483647 h 37"/>
                <a:gd name="T50" fmla="*/ 1080863833 w 36"/>
                <a:gd name="T51" fmla="*/ 2147483647 h 37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0" t="0" r="r" b="b"/>
              <a:pathLst>
                <a:path w="36" h="37">
                  <a:moveTo>
                    <a:pt x="35" y="28"/>
                  </a:moveTo>
                  <a:cubicBezTo>
                    <a:pt x="35" y="28"/>
                    <a:pt x="35" y="27"/>
                    <a:pt x="35" y="26"/>
                  </a:cubicBezTo>
                  <a:cubicBezTo>
                    <a:pt x="36" y="22"/>
                    <a:pt x="32" y="25"/>
                    <a:pt x="32" y="23"/>
                  </a:cubicBezTo>
                  <a:cubicBezTo>
                    <a:pt x="30" y="18"/>
                    <a:pt x="28" y="16"/>
                    <a:pt x="26" y="12"/>
                  </a:cubicBezTo>
                  <a:cubicBezTo>
                    <a:pt x="24" y="12"/>
                    <a:pt x="20" y="9"/>
                    <a:pt x="20" y="8"/>
                  </a:cubicBezTo>
                  <a:cubicBezTo>
                    <a:pt x="19" y="6"/>
                    <a:pt x="21" y="5"/>
                    <a:pt x="19" y="4"/>
                  </a:cubicBezTo>
                  <a:cubicBezTo>
                    <a:pt x="17" y="3"/>
                    <a:pt x="16" y="1"/>
                    <a:pt x="15" y="1"/>
                  </a:cubicBezTo>
                  <a:cubicBezTo>
                    <a:pt x="13" y="1"/>
                    <a:pt x="13" y="1"/>
                    <a:pt x="11" y="0"/>
                  </a:cubicBezTo>
                  <a:cubicBezTo>
                    <a:pt x="10" y="3"/>
                    <a:pt x="7" y="7"/>
                    <a:pt x="7" y="7"/>
                  </a:cubicBezTo>
                  <a:cubicBezTo>
                    <a:pt x="7" y="8"/>
                    <a:pt x="7" y="8"/>
                    <a:pt x="7" y="9"/>
                  </a:cubicBezTo>
                  <a:cubicBezTo>
                    <a:pt x="6" y="9"/>
                    <a:pt x="6" y="10"/>
                    <a:pt x="6" y="11"/>
                  </a:cubicBezTo>
                  <a:cubicBezTo>
                    <a:pt x="6" y="11"/>
                    <a:pt x="8" y="12"/>
                    <a:pt x="8" y="12"/>
                  </a:cubicBezTo>
                  <a:cubicBezTo>
                    <a:pt x="7" y="13"/>
                    <a:pt x="6" y="14"/>
                    <a:pt x="6" y="15"/>
                  </a:cubicBezTo>
                  <a:cubicBezTo>
                    <a:pt x="6" y="16"/>
                    <a:pt x="6" y="16"/>
                    <a:pt x="6" y="17"/>
                  </a:cubicBezTo>
                  <a:cubicBezTo>
                    <a:pt x="6" y="21"/>
                    <a:pt x="0" y="22"/>
                    <a:pt x="0" y="28"/>
                  </a:cubicBezTo>
                  <a:cubicBezTo>
                    <a:pt x="0" y="28"/>
                    <a:pt x="1" y="33"/>
                    <a:pt x="2" y="34"/>
                  </a:cubicBezTo>
                  <a:cubicBezTo>
                    <a:pt x="2" y="34"/>
                    <a:pt x="2" y="33"/>
                    <a:pt x="3" y="33"/>
                  </a:cubicBezTo>
                  <a:cubicBezTo>
                    <a:pt x="6" y="33"/>
                    <a:pt x="7" y="37"/>
                    <a:pt x="10" y="37"/>
                  </a:cubicBezTo>
                  <a:cubicBezTo>
                    <a:pt x="12" y="37"/>
                    <a:pt x="13" y="36"/>
                    <a:pt x="14" y="36"/>
                  </a:cubicBezTo>
                  <a:cubicBezTo>
                    <a:pt x="15" y="36"/>
                    <a:pt x="16" y="36"/>
                    <a:pt x="16" y="36"/>
                  </a:cubicBezTo>
                  <a:cubicBezTo>
                    <a:pt x="16" y="33"/>
                    <a:pt x="20" y="31"/>
                    <a:pt x="21" y="27"/>
                  </a:cubicBezTo>
                  <a:cubicBezTo>
                    <a:pt x="25" y="27"/>
                    <a:pt x="26" y="27"/>
                    <a:pt x="28" y="27"/>
                  </a:cubicBezTo>
                  <a:cubicBezTo>
                    <a:pt x="30" y="27"/>
                    <a:pt x="31" y="31"/>
                    <a:pt x="34" y="32"/>
                  </a:cubicBezTo>
                  <a:cubicBezTo>
                    <a:pt x="34" y="32"/>
                    <a:pt x="35" y="30"/>
                    <a:pt x="35" y="28"/>
                  </a:cubicBezTo>
                </a:path>
              </a:pathLst>
            </a:custGeom>
            <a:solidFill>
              <a:srgbClr val="0099FF"/>
            </a:solidFill>
            <a:ln w="6350" cmpd="sng">
              <a:solidFill>
                <a:srgbClr val="60606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ru-RU" dirty="0"/>
            </a:p>
          </p:txBody>
        </p:sp>
        <p:sp>
          <p:nvSpPr>
            <p:cNvPr id="540" name="Freeform 632"/>
            <p:cNvSpPr>
              <a:spLocks/>
            </p:cNvSpPr>
            <p:nvPr/>
          </p:nvSpPr>
          <p:spPr bwMode="auto">
            <a:xfrm>
              <a:off x="938213" y="3422749"/>
              <a:ext cx="258763" cy="249237"/>
            </a:xfrm>
            <a:custGeom>
              <a:avLst/>
              <a:gdLst>
                <a:gd name="T0" fmla="*/ 878518014 w 29"/>
                <a:gd name="T1" fmla="*/ 1807078528 h 25"/>
                <a:gd name="T2" fmla="*/ 878518014 w 29"/>
                <a:gd name="T3" fmla="*/ 2005511814 h 25"/>
                <a:gd name="T4" fmla="*/ 912535934 w 29"/>
                <a:gd name="T5" fmla="*/ 2005511814 h 25"/>
                <a:gd name="T6" fmla="*/ 850677047 w 29"/>
                <a:gd name="T7" fmla="*/ 2147483647 h 25"/>
                <a:gd name="T8" fmla="*/ 442350063 w 29"/>
                <a:gd name="T9" fmla="*/ 2005511814 h 25"/>
                <a:gd name="T10" fmla="*/ 285858586 w 29"/>
                <a:gd name="T11" fmla="*/ 1625689420 h 25"/>
                <a:gd name="T12" fmla="*/ 218165832 w 29"/>
                <a:gd name="T13" fmla="*/ 1625689420 h 25"/>
                <a:gd name="T14" fmla="*/ 123539313 w 29"/>
                <a:gd name="T15" fmla="*/ 1427246745 h 25"/>
                <a:gd name="T16" fmla="*/ 123539313 w 29"/>
                <a:gd name="T17" fmla="*/ 1047414968 h 25"/>
                <a:gd name="T18" fmla="*/ 0 w 29"/>
                <a:gd name="T19" fmla="*/ 578207607 h 25"/>
                <a:gd name="T20" fmla="*/ 123539313 w 29"/>
                <a:gd name="T21" fmla="*/ 198384974 h 25"/>
                <a:gd name="T22" fmla="*/ 190351850 w 29"/>
                <a:gd name="T23" fmla="*/ 287751358 h 25"/>
                <a:gd name="T24" fmla="*/ 285858586 w 29"/>
                <a:gd name="T25" fmla="*/ 0 h 25"/>
                <a:gd name="T26" fmla="*/ 313857259 w 29"/>
                <a:gd name="T27" fmla="*/ 92071275 h 25"/>
                <a:gd name="T28" fmla="*/ 442350063 w 29"/>
                <a:gd name="T29" fmla="*/ 0 h 25"/>
                <a:gd name="T30" fmla="*/ 598678676 w 29"/>
                <a:gd name="T31" fmla="*/ 578207607 h 25"/>
                <a:gd name="T32" fmla="*/ 722184248 w 29"/>
                <a:gd name="T33" fmla="*/ 759663604 h 25"/>
                <a:gd name="T34" fmla="*/ 850677047 w 29"/>
                <a:gd name="T35" fmla="*/ 1717762151 h 25"/>
                <a:gd name="T36" fmla="*/ 850677047 w 29"/>
                <a:gd name="T37" fmla="*/ 1717762151 h 25"/>
                <a:gd name="T38" fmla="*/ 878518014 w 29"/>
                <a:gd name="T39" fmla="*/ 1807078528 h 25"/>
                <a:gd name="T40" fmla="*/ 878518014 w 29"/>
                <a:gd name="T41" fmla="*/ 1807078528 h 25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0" t="0" r="r" b="b"/>
              <a:pathLst>
                <a:path w="29" h="25">
                  <a:moveTo>
                    <a:pt x="28" y="19"/>
                  </a:moveTo>
                  <a:cubicBezTo>
                    <a:pt x="28" y="20"/>
                    <a:pt x="28" y="20"/>
                    <a:pt x="28" y="21"/>
                  </a:cubicBezTo>
                  <a:cubicBezTo>
                    <a:pt x="28" y="21"/>
                    <a:pt x="29" y="21"/>
                    <a:pt x="29" y="21"/>
                  </a:cubicBezTo>
                  <a:cubicBezTo>
                    <a:pt x="29" y="22"/>
                    <a:pt x="28" y="24"/>
                    <a:pt x="27" y="25"/>
                  </a:cubicBezTo>
                  <a:cubicBezTo>
                    <a:pt x="23" y="23"/>
                    <a:pt x="19" y="23"/>
                    <a:pt x="14" y="21"/>
                  </a:cubicBezTo>
                  <a:cubicBezTo>
                    <a:pt x="12" y="21"/>
                    <a:pt x="12" y="17"/>
                    <a:pt x="9" y="17"/>
                  </a:cubicBezTo>
                  <a:cubicBezTo>
                    <a:pt x="8" y="17"/>
                    <a:pt x="8" y="17"/>
                    <a:pt x="7" y="17"/>
                  </a:cubicBezTo>
                  <a:cubicBezTo>
                    <a:pt x="6" y="17"/>
                    <a:pt x="6" y="16"/>
                    <a:pt x="4" y="15"/>
                  </a:cubicBezTo>
                  <a:cubicBezTo>
                    <a:pt x="4" y="14"/>
                    <a:pt x="5" y="12"/>
                    <a:pt x="4" y="11"/>
                  </a:cubicBezTo>
                  <a:cubicBezTo>
                    <a:pt x="3" y="10"/>
                    <a:pt x="0" y="9"/>
                    <a:pt x="0" y="6"/>
                  </a:cubicBezTo>
                  <a:cubicBezTo>
                    <a:pt x="0" y="5"/>
                    <a:pt x="3" y="3"/>
                    <a:pt x="4" y="2"/>
                  </a:cubicBezTo>
                  <a:cubicBezTo>
                    <a:pt x="4" y="2"/>
                    <a:pt x="5" y="3"/>
                    <a:pt x="6" y="3"/>
                  </a:cubicBezTo>
                  <a:cubicBezTo>
                    <a:pt x="7" y="3"/>
                    <a:pt x="7" y="1"/>
                    <a:pt x="9" y="0"/>
                  </a:cubicBezTo>
                  <a:cubicBezTo>
                    <a:pt x="9" y="0"/>
                    <a:pt x="9" y="1"/>
                    <a:pt x="10" y="1"/>
                  </a:cubicBezTo>
                  <a:cubicBezTo>
                    <a:pt x="12" y="1"/>
                    <a:pt x="13" y="0"/>
                    <a:pt x="14" y="0"/>
                  </a:cubicBezTo>
                  <a:cubicBezTo>
                    <a:pt x="18" y="0"/>
                    <a:pt x="18" y="2"/>
                    <a:pt x="19" y="6"/>
                  </a:cubicBezTo>
                  <a:cubicBezTo>
                    <a:pt x="19" y="6"/>
                    <a:pt x="22" y="6"/>
                    <a:pt x="23" y="8"/>
                  </a:cubicBezTo>
                  <a:cubicBezTo>
                    <a:pt x="25" y="12"/>
                    <a:pt x="24" y="15"/>
                    <a:pt x="27" y="18"/>
                  </a:cubicBezTo>
                  <a:lnTo>
                    <a:pt x="28" y="19"/>
                  </a:lnTo>
                </a:path>
              </a:pathLst>
            </a:custGeom>
            <a:solidFill>
              <a:srgbClr val="0099FF"/>
            </a:solidFill>
            <a:ln w="6350" cap="flat" cmpd="sng">
              <a:solidFill>
                <a:srgbClr val="60606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ru-RU" dirty="0"/>
            </a:p>
          </p:txBody>
        </p:sp>
        <p:sp>
          <p:nvSpPr>
            <p:cNvPr id="541" name="Freeform 633"/>
            <p:cNvSpPr>
              <a:spLocks/>
            </p:cNvSpPr>
            <p:nvPr/>
          </p:nvSpPr>
          <p:spPr bwMode="auto">
            <a:xfrm>
              <a:off x="1062038" y="3344962"/>
              <a:ext cx="215900" cy="268287"/>
            </a:xfrm>
            <a:custGeom>
              <a:avLst/>
              <a:gdLst>
                <a:gd name="T0" fmla="*/ 614465091 w 24"/>
                <a:gd name="T1" fmla="*/ 190816279 h 27"/>
                <a:gd name="T2" fmla="*/ 650686260 w 24"/>
                <a:gd name="T3" fmla="*/ 737391891 h 27"/>
                <a:gd name="T4" fmla="*/ 783527070 w 24"/>
                <a:gd name="T5" fmla="*/ 1298225721 h 27"/>
                <a:gd name="T6" fmla="*/ 783527070 w 24"/>
                <a:gd name="T7" fmla="*/ 1474785473 h 27"/>
                <a:gd name="T8" fmla="*/ 819748245 w 24"/>
                <a:gd name="T9" fmla="*/ 1562108205 h 27"/>
                <a:gd name="T10" fmla="*/ 650686260 w 24"/>
                <a:gd name="T11" fmla="*/ 2122932746 h 27"/>
                <a:gd name="T12" fmla="*/ 476394502 w 24"/>
                <a:gd name="T13" fmla="*/ 2147483647 h 27"/>
                <a:gd name="T14" fmla="*/ 476394502 w 24"/>
                <a:gd name="T15" fmla="*/ 2147483647 h 27"/>
                <a:gd name="T16" fmla="*/ 445438046 w 24"/>
                <a:gd name="T17" fmla="*/ 2147483647 h 27"/>
                <a:gd name="T18" fmla="*/ 445438046 w 24"/>
                <a:gd name="T19" fmla="*/ 2147483647 h 27"/>
                <a:gd name="T20" fmla="*/ 307331429 w 24"/>
                <a:gd name="T21" fmla="*/ 1474785473 h 27"/>
                <a:gd name="T22" fmla="*/ 169061980 w 24"/>
                <a:gd name="T23" fmla="*/ 1298225721 h 27"/>
                <a:gd name="T24" fmla="*/ 0 w 24"/>
                <a:gd name="T25" fmla="*/ 737391891 h 27"/>
                <a:gd name="T26" fmla="*/ 169061980 w 24"/>
                <a:gd name="T27" fmla="*/ 190816279 h 27"/>
                <a:gd name="T28" fmla="*/ 271111155 w 24"/>
                <a:gd name="T29" fmla="*/ 280416912 h 27"/>
                <a:gd name="T30" fmla="*/ 373188397 w 24"/>
                <a:gd name="T31" fmla="*/ 0 h 27"/>
                <a:gd name="T32" fmla="*/ 548608156 w 24"/>
                <a:gd name="T33" fmla="*/ 190816279 h 27"/>
                <a:gd name="T34" fmla="*/ 614465091 w 24"/>
                <a:gd name="T35" fmla="*/ 89600677 h 27"/>
                <a:gd name="T36" fmla="*/ 614465091 w 24"/>
                <a:gd name="T37" fmla="*/ 89600677 h 27"/>
                <a:gd name="T38" fmla="*/ 614465091 w 24"/>
                <a:gd name="T39" fmla="*/ 190816279 h 27"/>
                <a:gd name="T40" fmla="*/ 614465091 w 24"/>
                <a:gd name="T41" fmla="*/ 190816279 h 27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0" t="0" r="r" b="b"/>
              <a:pathLst>
                <a:path w="24" h="27">
                  <a:moveTo>
                    <a:pt x="18" y="2"/>
                  </a:moveTo>
                  <a:cubicBezTo>
                    <a:pt x="19" y="4"/>
                    <a:pt x="18" y="6"/>
                    <a:pt x="19" y="8"/>
                  </a:cubicBezTo>
                  <a:cubicBezTo>
                    <a:pt x="20" y="11"/>
                    <a:pt x="23" y="11"/>
                    <a:pt x="23" y="14"/>
                  </a:cubicBezTo>
                  <a:cubicBezTo>
                    <a:pt x="23" y="16"/>
                    <a:pt x="23" y="14"/>
                    <a:pt x="23" y="16"/>
                  </a:cubicBezTo>
                  <a:cubicBezTo>
                    <a:pt x="23" y="16"/>
                    <a:pt x="23" y="17"/>
                    <a:pt x="24" y="17"/>
                  </a:cubicBezTo>
                  <a:cubicBezTo>
                    <a:pt x="22" y="19"/>
                    <a:pt x="20" y="20"/>
                    <a:pt x="19" y="23"/>
                  </a:cubicBezTo>
                  <a:cubicBezTo>
                    <a:pt x="19" y="26"/>
                    <a:pt x="14" y="24"/>
                    <a:pt x="14" y="27"/>
                  </a:cubicBezTo>
                  <a:lnTo>
                    <a:pt x="13" y="26"/>
                  </a:lnTo>
                  <a:cubicBezTo>
                    <a:pt x="10" y="23"/>
                    <a:pt x="11" y="20"/>
                    <a:pt x="9" y="16"/>
                  </a:cubicBezTo>
                  <a:cubicBezTo>
                    <a:pt x="8" y="14"/>
                    <a:pt x="5" y="14"/>
                    <a:pt x="5" y="14"/>
                  </a:cubicBezTo>
                  <a:cubicBezTo>
                    <a:pt x="5" y="11"/>
                    <a:pt x="4" y="8"/>
                    <a:pt x="0" y="8"/>
                  </a:cubicBezTo>
                  <a:cubicBezTo>
                    <a:pt x="2" y="7"/>
                    <a:pt x="5" y="6"/>
                    <a:pt x="5" y="2"/>
                  </a:cubicBezTo>
                  <a:cubicBezTo>
                    <a:pt x="6" y="2"/>
                    <a:pt x="7" y="3"/>
                    <a:pt x="8" y="3"/>
                  </a:cubicBezTo>
                  <a:cubicBezTo>
                    <a:pt x="9" y="3"/>
                    <a:pt x="10" y="1"/>
                    <a:pt x="11" y="0"/>
                  </a:cubicBezTo>
                  <a:cubicBezTo>
                    <a:pt x="12" y="1"/>
                    <a:pt x="14" y="2"/>
                    <a:pt x="16" y="2"/>
                  </a:cubicBezTo>
                  <a:cubicBezTo>
                    <a:pt x="17" y="2"/>
                    <a:pt x="18" y="2"/>
                    <a:pt x="18" y="1"/>
                  </a:cubicBezTo>
                  <a:lnTo>
                    <a:pt x="18" y="2"/>
                  </a:lnTo>
                </a:path>
              </a:pathLst>
            </a:custGeom>
            <a:solidFill>
              <a:srgbClr val="0099FF"/>
            </a:solidFill>
            <a:ln w="6350" cap="flat" cmpd="sng">
              <a:solidFill>
                <a:srgbClr val="60606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ru-RU" dirty="0"/>
            </a:p>
          </p:txBody>
        </p:sp>
        <p:sp>
          <p:nvSpPr>
            <p:cNvPr id="542" name="Freeform 634"/>
            <p:cNvSpPr>
              <a:spLocks/>
            </p:cNvSpPr>
            <p:nvPr/>
          </p:nvSpPr>
          <p:spPr bwMode="auto">
            <a:xfrm>
              <a:off x="884238" y="3165574"/>
              <a:ext cx="277813" cy="277812"/>
            </a:xfrm>
            <a:custGeom>
              <a:avLst/>
              <a:gdLst>
                <a:gd name="T0" fmla="*/ 594133795 w 31"/>
                <a:gd name="T1" fmla="*/ 363235588 h 28"/>
                <a:gd name="T2" fmla="*/ 523967906 w 31"/>
                <a:gd name="T3" fmla="*/ 451860119 h 28"/>
                <a:gd name="T4" fmla="*/ 261986934 w 31"/>
                <a:gd name="T5" fmla="*/ 0 h 28"/>
                <a:gd name="T6" fmla="*/ 198035115 w 31"/>
                <a:gd name="T7" fmla="*/ 188531488 h 28"/>
                <a:gd name="T8" fmla="*/ 0 w 31"/>
                <a:gd name="T9" fmla="*/ 1003628675 h 28"/>
                <a:gd name="T10" fmla="*/ 99032325 w 31"/>
                <a:gd name="T11" fmla="*/ 1178321800 h 28"/>
                <a:gd name="T12" fmla="*/ 162948484 w 31"/>
                <a:gd name="T13" fmla="*/ 1091900625 h 28"/>
                <a:gd name="T14" fmla="*/ 261986934 w 31"/>
                <a:gd name="T15" fmla="*/ 1543760744 h 28"/>
                <a:gd name="T16" fmla="*/ 460050472 w 31"/>
                <a:gd name="T17" fmla="*/ 1906996094 h 28"/>
                <a:gd name="T18" fmla="*/ 424970152 w 31"/>
                <a:gd name="T19" fmla="*/ 2147483647 h 28"/>
                <a:gd name="T20" fmla="*/ 424970152 w 31"/>
                <a:gd name="T21" fmla="*/ 2147483647 h 28"/>
                <a:gd name="T22" fmla="*/ 424970152 w 31"/>
                <a:gd name="T23" fmla="*/ 2147483647 h 28"/>
                <a:gd name="T24" fmla="*/ 424970152 w 31"/>
                <a:gd name="T25" fmla="*/ 2147483647 h 28"/>
                <a:gd name="T26" fmla="*/ 495101470 w 31"/>
                <a:gd name="T27" fmla="*/ 2147483647 h 28"/>
                <a:gd name="T28" fmla="*/ 523967906 w 31"/>
                <a:gd name="T29" fmla="*/ 2147483647 h 28"/>
                <a:gd name="T30" fmla="*/ 658084689 w 31"/>
                <a:gd name="T31" fmla="*/ 2147483647 h 28"/>
                <a:gd name="T32" fmla="*/ 821034262 w 31"/>
                <a:gd name="T33" fmla="*/ 1818304456 h 28"/>
                <a:gd name="T34" fmla="*/ 919870474 w 31"/>
                <a:gd name="T35" fmla="*/ 1906996094 h 28"/>
                <a:gd name="T36" fmla="*/ 1018908919 w 31"/>
                <a:gd name="T37" fmla="*/ 1643952894 h 28"/>
                <a:gd name="T38" fmla="*/ 954957133 w 31"/>
                <a:gd name="T39" fmla="*/ 1280784688 h 28"/>
                <a:gd name="T40" fmla="*/ 1018908919 w 31"/>
                <a:gd name="T41" fmla="*/ 917558363 h 28"/>
                <a:gd name="T42" fmla="*/ 919870474 w 31"/>
                <a:gd name="T43" fmla="*/ 554322775 h 28"/>
                <a:gd name="T44" fmla="*/ 919870474 w 31"/>
                <a:gd name="T45" fmla="*/ 188531488 h 28"/>
                <a:gd name="T46" fmla="*/ 693165200 w 31"/>
                <a:gd name="T47" fmla="*/ 363235588 h 28"/>
                <a:gd name="T48" fmla="*/ 594133795 w 31"/>
                <a:gd name="T49" fmla="*/ 188531488 h 28"/>
                <a:gd name="T50" fmla="*/ 594133795 w 31"/>
                <a:gd name="T51" fmla="*/ 188531488 h 28"/>
                <a:gd name="T52" fmla="*/ 594133795 w 31"/>
                <a:gd name="T53" fmla="*/ 188531488 h 28"/>
                <a:gd name="T54" fmla="*/ 594133795 w 31"/>
                <a:gd name="T55" fmla="*/ 363235588 h 28"/>
                <a:gd name="T56" fmla="*/ 594133795 w 31"/>
                <a:gd name="T57" fmla="*/ 363235588 h 28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0" t="0" r="r" b="b"/>
              <a:pathLst>
                <a:path w="31" h="28">
                  <a:moveTo>
                    <a:pt x="18" y="4"/>
                  </a:moveTo>
                  <a:cubicBezTo>
                    <a:pt x="16" y="4"/>
                    <a:pt x="17" y="5"/>
                    <a:pt x="16" y="5"/>
                  </a:cubicBezTo>
                  <a:cubicBezTo>
                    <a:pt x="12" y="5"/>
                    <a:pt x="10" y="0"/>
                    <a:pt x="8" y="0"/>
                  </a:cubicBezTo>
                  <a:cubicBezTo>
                    <a:pt x="6" y="0"/>
                    <a:pt x="6" y="2"/>
                    <a:pt x="6" y="2"/>
                  </a:cubicBezTo>
                  <a:cubicBezTo>
                    <a:pt x="6" y="6"/>
                    <a:pt x="0" y="6"/>
                    <a:pt x="0" y="11"/>
                  </a:cubicBezTo>
                  <a:cubicBezTo>
                    <a:pt x="0" y="12"/>
                    <a:pt x="1" y="13"/>
                    <a:pt x="3" y="13"/>
                  </a:cubicBezTo>
                  <a:cubicBezTo>
                    <a:pt x="4" y="13"/>
                    <a:pt x="5" y="12"/>
                    <a:pt x="5" y="12"/>
                  </a:cubicBezTo>
                  <a:cubicBezTo>
                    <a:pt x="6" y="14"/>
                    <a:pt x="7" y="16"/>
                    <a:pt x="8" y="17"/>
                  </a:cubicBezTo>
                  <a:cubicBezTo>
                    <a:pt x="10" y="19"/>
                    <a:pt x="14" y="18"/>
                    <a:pt x="14" y="21"/>
                  </a:cubicBezTo>
                  <a:cubicBezTo>
                    <a:pt x="14" y="23"/>
                    <a:pt x="13" y="24"/>
                    <a:pt x="13" y="25"/>
                  </a:cubicBezTo>
                  <a:lnTo>
                    <a:pt x="13" y="28"/>
                  </a:lnTo>
                  <a:cubicBezTo>
                    <a:pt x="13" y="27"/>
                    <a:pt x="14" y="26"/>
                    <a:pt x="15" y="26"/>
                  </a:cubicBezTo>
                  <a:cubicBezTo>
                    <a:pt x="15" y="26"/>
                    <a:pt x="15" y="27"/>
                    <a:pt x="16" y="27"/>
                  </a:cubicBezTo>
                  <a:cubicBezTo>
                    <a:pt x="18" y="27"/>
                    <a:pt x="19" y="26"/>
                    <a:pt x="20" y="26"/>
                  </a:cubicBezTo>
                  <a:cubicBezTo>
                    <a:pt x="22" y="25"/>
                    <a:pt x="25" y="24"/>
                    <a:pt x="25" y="20"/>
                  </a:cubicBezTo>
                  <a:cubicBezTo>
                    <a:pt x="26" y="20"/>
                    <a:pt x="27" y="21"/>
                    <a:pt x="28" y="21"/>
                  </a:cubicBezTo>
                  <a:cubicBezTo>
                    <a:pt x="29" y="21"/>
                    <a:pt x="30" y="19"/>
                    <a:pt x="31" y="18"/>
                  </a:cubicBezTo>
                  <a:cubicBezTo>
                    <a:pt x="30" y="17"/>
                    <a:pt x="29" y="16"/>
                    <a:pt x="29" y="14"/>
                  </a:cubicBezTo>
                  <a:cubicBezTo>
                    <a:pt x="29" y="12"/>
                    <a:pt x="31" y="12"/>
                    <a:pt x="31" y="10"/>
                  </a:cubicBezTo>
                  <a:cubicBezTo>
                    <a:pt x="31" y="8"/>
                    <a:pt x="28" y="8"/>
                    <a:pt x="28" y="6"/>
                  </a:cubicBezTo>
                  <a:cubicBezTo>
                    <a:pt x="28" y="5"/>
                    <a:pt x="30" y="4"/>
                    <a:pt x="28" y="2"/>
                  </a:cubicBezTo>
                  <a:cubicBezTo>
                    <a:pt x="26" y="4"/>
                    <a:pt x="24" y="4"/>
                    <a:pt x="21" y="4"/>
                  </a:cubicBezTo>
                  <a:cubicBezTo>
                    <a:pt x="19" y="4"/>
                    <a:pt x="18" y="5"/>
                    <a:pt x="18" y="2"/>
                  </a:cubicBezTo>
                  <a:lnTo>
                    <a:pt x="18" y="4"/>
                  </a:lnTo>
                </a:path>
              </a:pathLst>
            </a:custGeom>
            <a:solidFill>
              <a:srgbClr val="0099FF"/>
            </a:solidFill>
            <a:ln w="6350" cap="flat" cmpd="sng">
              <a:solidFill>
                <a:srgbClr val="60606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ru-RU" dirty="0"/>
            </a:p>
          </p:txBody>
        </p:sp>
        <p:sp>
          <p:nvSpPr>
            <p:cNvPr id="543" name="Freeform 635"/>
            <p:cNvSpPr>
              <a:spLocks/>
            </p:cNvSpPr>
            <p:nvPr/>
          </p:nvSpPr>
          <p:spPr bwMode="auto">
            <a:xfrm>
              <a:off x="1187451" y="3511649"/>
              <a:ext cx="233363" cy="239712"/>
            </a:xfrm>
            <a:custGeom>
              <a:avLst/>
              <a:gdLst>
                <a:gd name="T0" fmla="*/ 336304610 w 26"/>
                <a:gd name="T1" fmla="*/ 0 h 24"/>
                <a:gd name="T2" fmla="*/ 436383177 w 26"/>
                <a:gd name="T3" fmla="*/ 385572152 h 24"/>
                <a:gd name="T4" fmla="*/ 436383177 w 26"/>
                <a:gd name="T5" fmla="*/ 385572152 h 24"/>
                <a:gd name="T6" fmla="*/ 502301974 w 26"/>
                <a:gd name="T7" fmla="*/ 385572152 h 24"/>
                <a:gd name="T8" fmla="*/ 502301974 w 26"/>
                <a:gd name="T9" fmla="*/ 385572152 h 24"/>
                <a:gd name="T10" fmla="*/ 667218215 w 26"/>
                <a:gd name="T11" fmla="*/ 93294645 h 24"/>
                <a:gd name="T12" fmla="*/ 667218215 w 26"/>
                <a:gd name="T13" fmla="*/ 294632584 h 24"/>
                <a:gd name="T14" fmla="*/ 731859814 w 26"/>
                <a:gd name="T15" fmla="*/ 478866797 h 24"/>
                <a:gd name="T16" fmla="*/ 802971551 w 26"/>
                <a:gd name="T17" fmla="*/ 478866797 h 24"/>
                <a:gd name="T18" fmla="*/ 832135355 w 26"/>
                <a:gd name="T19" fmla="*/ 881613135 h 24"/>
                <a:gd name="T20" fmla="*/ 631781247 w 26"/>
                <a:gd name="T21" fmla="*/ 1450983676 h 24"/>
                <a:gd name="T22" fmla="*/ 631781247 w 26"/>
                <a:gd name="T23" fmla="*/ 1947024653 h 24"/>
                <a:gd name="T24" fmla="*/ 531499566 w 26"/>
                <a:gd name="T25" fmla="*/ 2147483647 h 24"/>
                <a:gd name="T26" fmla="*/ 336304610 w 26"/>
                <a:gd name="T27" fmla="*/ 1947024653 h 24"/>
                <a:gd name="T28" fmla="*/ 300635789 w 26"/>
                <a:gd name="T29" fmla="*/ 1559095920 h 24"/>
                <a:gd name="T30" fmla="*/ 164917332 w 26"/>
                <a:gd name="T31" fmla="*/ 1267185054 h 24"/>
                <a:gd name="T32" fmla="*/ 0 w 26"/>
                <a:gd name="T33" fmla="*/ 1173525272 h 24"/>
                <a:gd name="T34" fmla="*/ 0 w 26"/>
                <a:gd name="T35" fmla="*/ 972550966 h 24"/>
                <a:gd name="T36" fmla="*/ 164917332 w 26"/>
                <a:gd name="T37" fmla="*/ 586978808 h 24"/>
                <a:gd name="T38" fmla="*/ 300635789 w 26"/>
                <a:gd name="T39" fmla="*/ 0 h 24"/>
                <a:gd name="T40" fmla="*/ 300635789 w 26"/>
                <a:gd name="T41" fmla="*/ 0 h 24"/>
                <a:gd name="T42" fmla="*/ 336304610 w 26"/>
                <a:gd name="T43" fmla="*/ 0 h 24"/>
                <a:gd name="T44" fmla="*/ 336304610 w 26"/>
                <a:gd name="T45" fmla="*/ 0 h 24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0" t="0" r="r" b="b"/>
              <a:pathLst>
                <a:path w="26" h="24">
                  <a:moveTo>
                    <a:pt x="10" y="0"/>
                  </a:moveTo>
                  <a:cubicBezTo>
                    <a:pt x="10" y="2"/>
                    <a:pt x="11" y="3"/>
                    <a:pt x="13" y="4"/>
                  </a:cubicBezTo>
                  <a:lnTo>
                    <a:pt x="15" y="4"/>
                  </a:lnTo>
                  <a:cubicBezTo>
                    <a:pt x="15" y="0"/>
                    <a:pt x="18" y="1"/>
                    <a:pt x="20" y="1"/>
                  </a:cubicBezTo>
                  <a:cubicBezTo>
                    <a:pt x="20" y="2"/>
                    <a:pt x="20" y="2"/>
                    <a:pt x="20" y="3"/>
                  </a:cubicBezTo>
                  <a:cubicBezTo>
                    <a:pt x="20" y="5"/>
                    <a:pt x="21" y="5"/>
                    <a:pt x="22" y="5"/>
                  </a:cubicBezTo>
                  <a:cubicBezTo>
                    <a:pt x="23" y="5"/>
                    <a:pt x="24" y="5"/>
                    <a:pt x="24" y="5"/>
                  </a:cubicBezTo>
                  <a:cubicBezTo>
                    <a:pt x="26" y="5"/>
                    <a:pt x="25" y="7"/>
                    <a:pt x="25" y="9"/>
                  </a:cubicBezTo>
                  <a:cubicBezTo>
                    <a:pt x="23" y="11"/>
                    <a:pt x="19" y="13"/>
                    <a:pt x="19" y="15"/>
                  </a:cubicBezTo>
                  <a:cubicBezTo>
                    <a:pt x="19" y="17"/>
                    <a:pt x="19" y="17"/>
                    <a:pt x="19" y="20"/>
                  </a:cubicBezTo>
                  <a:cubicBezTo>
                    <a:pt x="19" y="22"/>
                    <a:pt x="19" y="24"/>
                    <a:pt x="16" y="24"/>
                  </a:cubicBezTo>
                  <a:cubicBezTo>
                    <a:pt x="14" y="24"/>
                    <a:pt x="10" y="21"/>
                    <a:pt x="10" y="20"/>
                  </a:cubicBezTo>
                  <a:cubicBezTo>
                    <a:pt x="9" y="18"/>
                    <a:pt x="11" y="17"/>
                    <a:pt x="9" y="16"/>
                  </a:cubicBezTo>
                  <a:cubicBezTo>
                    <a:pt x="7" y="15"/>
                    <a:pt x="6" y="13"/>
                    <a:pt x="5" y="13"/>
                  </a:cubicBezTo>
                  <a:cubicBezTo>
                    <a:pt x="3" y="13"/>
                    <a:pt x="1" y="13"/>
                    <a:pt x="0" y="12"/>
                  </a:cubicBezTo>
                  <a:cubicBezTo>
                    <a:pt x="0" y="11"/>
                    <a:pt x="0" y="11"/>
                    <a:pt x="0" y="10"/>
                  </a:cubicBezTo>
                  <a:cubicBezTo>
                    <a:pt x="0" y="7"/>
                    <a:pt x="5" y="9"/>
                    <a:pt x="5" y="6"/>
                  </a:cubicBezTo>
                  <a:cubicBezTo>
                    <a:pt x="6" y="3"/>
                    <a:pt x="7" y="2"/>
                    <a:pt x="9" y="0"/>
                  </a:cubicBezTo>
                  <a:lnTo>
                    <a:pt x="10" y="0"/>
                  </a:lnTo>
                </a:path>
              </a:pathLst>
            </a:custGeom>
            <a:solidFill>
              <a:srgbClr val="0099FF"/>
            </a:solidFill>
            <a:ln w="6350" cap="flat" cmpd="sng">
              <a:solidFill>
                <a:srgbClr val="60606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ru-RU" dirty="0"/>
            </a:p>
          </p:txBody>
        </p:sp>
        <p:sp>
          <p:nvSpPr>
            <p:cNvPr id="544" name="Freeform 636"/>
            <p:cNvSpPr>
              <a:spLocks/>
            </p:cNvSpPr>
            <p:nvPr/>
          </p:nvSpPr>
          <p:spPr bwMode="auto">
            <a:xfrm>
              <a:off x="1824038" y="3940274"/>
              <a:ext cx="341313" cy="309562"/>
            </a:xfrm>
            <a:custGeom>
              <a:avLst/>
              <a:gdLst>
                <a:gd name="T0" fmla="*/ 339295919 w 38"/>
                <a:gd name="T1" fmla="*/ 2147483647 h 31"/>
                <a:gd name="T2" fmla="*/ 605990032 w 38"/>
                <a:gd name="T3" fmla="*/ 2147483647 h 31"/>
                <a:gd name="T4" fmla="*/ 837983129 w 38"/>
                <a:gd name="T5" fmla="*/ 2147483647 h 31"/>
                <a:gd name="T6" fmla="*/ 1039566478 w 38"/>
                <a:gd name="T7" fmla="*/ 1742641001 h 31"/>
                <a:gd name="T8" fmla="*/ 1176159910 w 38"/>
                <a:gd name="T9" fmla="*/ 1448814227 h 31"/>
                <a:gd name="T10" fmla="*/ 1276934128 w 38"/>
                <a:gd name="T11" fmla="*/ 970685304 h 31"/>
                <a:gd name="T12" fmla="*/ 1111014226 w 38"/>
                <a:gd name="T13" fmla="*/ 93106965 h 31"/>
                <a:gd name="T14" fmla="*/ 1039566478 w 38"/>
                <a:gd name="T15" fmla="*/ 294200847 h 31"/>
                <a:gd name="T16" fmla="*/ 974611323 w 38"/>
                <a:gd name="T17" fmla="*/ 294200847 h 31"/>
                <a:gd name="T18" fmla="*/ 807573382 w 38"/>
                <a:gd name="T19" fmla="*/ 0 h 31"/>
                <a:gd name="T20" fmla="*/ 641618718 w 38"/>
                <a:gd name="T21" fmla="*/ 478128885 h 31"/>
                <a:gd name="T22" fmla="*/ 267813245 w 38"/>
                <a:gd name="T23" fmla="*/ 93106965 h 31"/>
                <a:gd name="T24" fmla="*/ 201548587 w 38"/>
                <a:gd name="T25" fmla="*/ 294200847 h 31"/>
                <a:gd name="T26" fmla="*/ 100774212 w 38"/>
                <a:gd name="T27" fmla="*/ 201084472 h 31"/>
                <a:gd name="T28" fmla="*/ 65151863 w 38"/>
                <a:gd name="T29" fmla="*/ 478128885 h 31"/>
                <a:gd name="T30" fmla="*/ 100774212 w 38"/>
                <a:gd name="T31" fmla="*/ 879932927 h 31"/>
                <a:gd name="T32" fmla="*/ 0 w 38"/>
                <a:gd name="T33" fmla="*/ 1264886195 h 31"/>
                <a:gd name="T34" fmla="*/ 165926046 w 38"/>
                <a:gd name="T35" fmla="*/ 1850618231 h 31"/>
                <a:gd name="T36" fmla="*/ 368622383 w 38"/>
                <a:gd name="T37" fmla="*/ 2147483647 h 31"/>
                <a:gd name="T38" fmla="*/ 368622383 w 38"/>
                <a:gd name="T39" fmla="*/ 2147483647 h 31"/>
                <a:gd name="T40" fmla="*/ 339295919 w 38"/>
                <a:gd name="T41" fmla="*/ 2147483647 h 31"/>
                <a:gd name="T42" fmla="*/ 339295919 w 38"/>
                <a:gd name="T43" fmla="*/ 2147483647 h 31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</a:gdLst>
              <a:ahLst/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0" t="0" r="r" b="b"/>
              <a:pathLst>
                <a:path w="38" h="31">
                  <a:moveTo>
                    <a:pt x="10" y="31"/>
                  </a:moveTo>
                  <a:cubicBezTo>
                    <a:pt x="12" y="30"/>
                    <a:pt x="16" y="31"/>
                    <a:pt x="18" y="29"/>
                  </a:cubicBezTo>
                  <a:cubicBezTo>
                    <a:pt x="19" y="28"/>
                    <a:pt x="22" y="24"/>
                    <a:pt x="25" y="24"/>
                  </a:cubicBezTo>
                  <a:cubicBezTo>
                    <a:pt x="29" y="24"/>
                    <a:pt x="29" y="20"/>
                    <a:pt x="31" y="18"/>
                  </a:cubicBezTo>
                  <a:cubicBezTo>
                    <a:pt x="32" y="16"/>
                    <a:pt x="34" y="17"/>
                    <a:pt x="35" y="15"/>
                  </a:cubicBezTo>
                  <a:cubicBezTo>
                    <a:pt x="36" y="13"/>
                    <a:pt x="35" y="10"/>
                    <a:pt x="38" y="10"/>
                  </a:cubicBezTo>
                  <a:cubicBezTo>
                    <a:pt x="36" y="8"/>
                    <a:pt x="34" y="5"/>
                    <a:pt x="33" y="1"/>
                  </a:cubicBezTo>
                  <a:cubicBezTo>
                    <a:pt x="31" y="2"/>
                    <a:pt x="31" y="2"/>
                    <a:pt x="31" y="3"/>
                  </a:cubicBezTo>
                  <a:cubicBezTo>
                    <a:pt x="30" y="3"/>
                    <a:pt x="30" y="3"/>
                    <a:pt x="29" y="3"/>
                  </a:cubicBezTo>
                  <a:cubicBezTo>
                    <a:pt x="27" y="3"/>
                    <a:pt x="25" y="2"/>
                    <a:pt x="24" y="0"/>
                  </a:cubicBezTo>
                  <a:cubicBezTo>
                    <a:pt x="24" y="3"/>
                    <a:pt x="22" y="5"/>
                    <a:pt x="19" y="5"/>
                  </a:cubicBezTo>
                  <a:cubicBezTo>
                    <a:pt x="17" y="5"/>
                    <a:pt x="11" y="1"/>
                    <a:pt x="8" y="1"/>
                  </a:cubicBezTo>
                  <a:cubicBezTo>
                    <a:pt x="7" y="1"/>
                    <a:pt x="6" y="2"/>
                    <a:pt x="6" y="3"/>
                  </a:cubicBezTo>
                  <a:cubicBezTo>
                    <a:pt x="5" y="3"/>
                    <a:pt x="4" y="2"/>
                    <a:pt x="3" y="2"/>
                  </a:cubicBezTo>
                  <a:cubicBezTo>
                    <a:pt x="2" y="3"/>
                    <a:pt x="2" y="4"/>
                    <a:pt x="2" y="5"/>
                  </a:cubicBezTo>
                  <a:cubicBezTo>
                    <a:pt x="2" y="7"/>
                    <a:pt x="3" y="8"/>
                    <a:pt x="3" y="9"/>
                  </a:cubicBezTo>
                  <a:cubicBezTo>
                    <a:pt x="3" y="11"/>
                    <a:pt x="0" y="11"/>
                    <a:pt x="0" y="13"/>
                  </a:cubicBezTo>
                  <a:cubicBezTo>
                    <a:pt x="0" y="16"/>
                    <a:pt x="4" y="18"/>
                    <a:pt x="5" y="19"/>
                  </a:cubicBezTo>
                  <a:cubicBezTo>
                    <a:pt x="8" y="22"/>
                    <a:pt x="8" y="28"/>
                    <a:pt x="11" y="31"/>
                  </a:cubicBezTo>
                  <a:lnTo>
                    <a:pt x="10" y="31"/>
                  </a:lnTo>
                </a:path>
              </a:pathLst>
            </a:custGeom>
            <a:solidFill>
              <a:srgbClr val="F99D33"/>
            </a:solidFill>
            <a:ln w="6350" cmpd="sng">
              <a:solidFill>
                <a:srgbClr val="60606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ru-RU" dirty="0"/>
            </a:p>
          </p:txBody>
        </p:sp>
        <p:sp>
          <p:nvSpPr>
            <p:cNvPr id="545" name="Freeform 637"/>
            <p:cNvSpPr>
              <a:spLocks/>
            </p:cNvSpPr>
            <p:nvPr/>
          </p:nvSpPr>
          <p:spPr bwMode="auto">
            <a:xfrm>
              <a:off x="1735138" y="3760887"/>
              <a:ext cx="304800" cy="279400"/>
            </a:xfrm>
            <a:custGeom>
              <a:avLst/>
              <a:gdLst>
                <a:gd name="T0" fmla="*/ 426149946 w 34"/>
                <a:gd name="T1" fmla="*/ 2147483647 h 28"/>
                <a:gd name="T2" fmla="*/ 0 w 34"/>
                <a:gd name="T3" fmla="*/ 2147483647 h 28"/>
                <a:gd name="T4" fmla="*/ 163343746 w 34"/>
                <a:gd name="T5" fmla="*/ 1547240967 h 28"/>
                <a:gd name="T6" fmla="*/ 134418296 w 34"/>
                <a:gd name="T7" fmla="*/ 1254950325 h 28"/>
                <a:gd name="T8" fmla="*/ 163343746 w 34"/>
                <a:gd name="T9" fmla="*/ 765295306 h 28"/>
                <a:gd name="T10" fmla="*/ 134418296 w 34"/>
                <a:gd name="T11" fmla="*/ 475290213 h 28"/>
                <a:gd name="T12" fmla="*/ 134418296 w 34"/>
                <a:gd name="T13" fmla="*/ 475290213 h 28"/>
                <a:gd name="T14" fmla="*/ 134418296 w 34"/>
                <a:gd name="T15" fmla="*/ 382652254 h 28"/>
                <a:gd name="T16" fmla="*/ 134418296 w 34"/>
                <a:gd name="T17" fmla="*/ 382652254 h 28"/>
                <a:gd name="T18" fmla="*/ 163343746 w 34"/>
                <a:gd name="T19" fmla="*/ 382652254 h 28"/>
                <a:gd name="T20" fmla="*/ 326687458 w 34"/>
                <a:gd name="T21" fmla="*/ 475290213 h 28"/>
                <a:gd name="T22" fmla="*/ 426149946 w 34"/>
                <a:gd name="T23" fmla="*/ 0 h 28"/>
                <a:gd name="T24" fmla="*/ 525382441 w 34"/>
                <a:gd name="T25" fmla="*/ 382652254 h 28"/>
                <a:gd name="T26" fmla="*/ 595718157 w 34"/>
                <a:gd name="T27" fmla="*/ 582294234 h 28"/>
                <a:gd name="T28" fmla="*/ 759068024 w 34"/>
                <a:gd name="T29" fmla="*/ 582294234 h 28"/>
                <a:gd name="T30" fmla="*/ 887260546 w 34"/>
                <a:gd name="T31" fmla="*/ 964946733 h 28"/>
                <a:gd name="T32" fmla="*/ 986522767 w 34"/>
                <a:gd name="T33" fmla="*/ 964946733 h 28"/>
                <a:gd name="T34" fmla="*/ 1056829847 w 34"/>
                <a:gd name="T35" fmla="*/ 1254950325 h 28"/>
                <a:gd name="T36" fmla="*/ 1120939974 w 34"/>
                <a:gd name="T37" fmla="*/ 1730242002 h 28"/>
                <a:gd name="T38" fmla="*/ 957561662 w 34"/>
                <a:gd name="T39" fmla="*/ 2147483647 h 28"/>
                <a:gd name="T40" fmla="*/ 595718157 w 34"/>
                <a:gd name="T41" fmla="*/ 1822879715 h 28"/>
                <a:gd name="T42" fmla="*/ 525382441 w 34"/>
                <a:gd name="T43" fmla="*/ 2022590284 h 28"/>
                <a:gd name="T44" fmla="*/ 426149946 w 34"/>
                <a:gd name="T45" fmla="*/ 1929893183 h 28"/>
                <a:gd name="T46" fmla="*/ 397029109 w 34"/>
                <a:gd name="T47" fmla="*/ 2147483647 h 28"/>
                <a:gd name="T48" fmla="*/ 426149946 w 34"/>
                <a:gd name="T49" fmla="*/ 2147483647 h 28"/>
                <a:gd name="T50" fmla="*/ 426149946 w 34"/>
                <a:gd name="T51" fmla="*/ 2147483647 h 28"/>
                <a:gd name="T52" fmla="*/ 426149946 w 34"/>
                <a:gd name="T53" fmla="*/ 2147483647 h 28"/>
                <a:gd name="T54" fmla="*/ 426149946 w 34"/>
                <a:gd name="T55" fmla="*/ 2147483647 h 28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</a:gdLst>
              <a:ahLst/>
              <a:cxnLst>
                <a:cxn ang="T56">
                  <a:pos x="T0" y="T1"/>
                </a:cxn>
                <a:cxn ang="T57">
                  <a:pos x="T2" y="T3"/>
                </a:cxn>
                <a:cxn ang="T58">
                  <a:pos x="T4" y="T5"/>
                </a:cxn>
                <a:cxn ang="T59">
                  <a:pos x="T6" y="T7"/>
                </a:cxn>
                <a:cxn ang="T60">
                  <a:pos x="T8" y="T9"/>
                </a:cxn>
                <a:cxn ang="T61">
                  <a:pos x="T10" y="T11"/>
                </a:cxn>
                <a:cxn ang="T62">
                  <a:pos x="T12" y="T13"/>
                </a:cxn>
                <a:cxn ang="T63">
                  <a:pos x="T14" y="T15"/>
                </a:cxn>
                <a:cxn ang="T64">
                  <a:pos x="T16" y="T17"/>
                </a:cxn>
                <a:cxn ang="T65">
                  <a:pos x="T18" y="T19"/>
                </a:cxn>
                <a:cxn ang="T66">
                  <a:pos x="T20" y="T21"/>
                </a:cxn>
                <a:cxn ang="T67">
                  <a:pos x="T22" y="T23"/>
                </a:cxn>
                <a:cxn ang="T68">
                  <a:pos x="T24" y="T25"/>
                </a:cxn>
                <a:cxn ang="T69">
                  <a:pos x="T26" y="T27"/>
                </a:cxn>
                <a:cxn ang="T70">
                  <a:pos x="T28" y="T29"/>
                </a:cxn>
                <a:cxn ang="T71">
                  <a:pos x="T30" y="T31"/>
                </a:cxn>
                <a:cxn ang="T72">
                  <a:pos x="T32" y="T33"/>
                </a:cxn>
                <a:cxn ang="T73">
                  <a:pos x="T34" y="T35"/>
                </a:cxn>
                <a:cxn ang="T74">
                  <a:pos x="T36" y="T37"/>
                </a:cxn>
                <a:cxn ang="T75">
                  <a:pos x="T38" y="T39"/>
                </a:cxn>
                <a:cxn ang="T76">
                  <a:pos x="T40" y="T41"/>
                </a:cxn>
                <a:cxn ang="T77">
                  <a:pos x="T42" y="T43"/>
                </a:cxn>
                <a:cxn ang="T78">
                  <a:pos x="T44" y="T45"/>
                </a:cxn>
                <a:cxn ang="T79">
                  <a:pos x="T46" y="T47"/>
                </a:cxn>
                <a:cxn ang="T80">
                  <a:pos x="T48" y="T49"/>
                </a:cxn>
                <a:cxn ang="T81">
                  <a:pos x="T50" y="T51"/>
                </a:cxn>
                <a:cxn ang="T82">
                  <a:pos x="T52" y="T53"/>
                </a:cxn>
                <a:cxn ang="T83">
                  <a:pos x="T54" y="T55"/>
                </a:cxn>
              </a:cxnLst>
              <a:rect l="0" t="0" r="r" b="b"/>
              <a:pathLst>
                <a:path w="34" h="28">
                  <a:moveTo>
                    <a:pt x="13" y="28"/>
                  </a:moveTo>
                  <a:cubicBezTo>
                    <a:pt x="10" y="28"/>
                    <a:pt x="0" y="26"/>
                    <a:pt x="0" y="24"/>
                  </a:cubicBezTo>
                  <a:cubicBezTo>
                    <a:pt x="0" y="21"/>
                    <a:pt x="5" y="20"/>
                    <a:pt x="5" y="16"/>
                  </a:cubicBezTo>
                  <a:cubicBezTo>
                    <a:pt x="5" y="15"/>
                    <a:pt x="4" y="15"/>
                    <a:pt x="4" y="13"/>
                  </a:cubicBezTo>
                  <a:cubicBezTo>
                    <a:pt x="4" y="12"/>
                    <a:pt x="5" y="11"/>
                    <a:pt x="5" y="8"/>
                  </a:cubicBezTo>
                  <a:cubicBezTo>
                    <a:pt x="5" y="7"/>
                    <a:pt x="5" y="6"/>
                    <a:pt x="4" y="5"/>
                  </a:cubicBezTo>
                  <a:lnTo>
                    <a:pt x="4" y="4"/>
                  </a:lnTo>
                  <a:cubicBezTo>
                    <a:pt x="5" y="4"/>
                    <a:pt x="5" y="4"/>
                    <a:pt x="5" y="4"/>
                  </a:cubicBezTo>
                  <a:cubicBezTo>
                    <a:pt x="8" y="4"/>
                    <a:pt x="8" y="5"/>
                    <a:pt x="10" y="5"/>
                  </a:cubicBezTo>
                  <a:cubicBezTo>
                    <a:pt x="12" y="5"/>
                    <a:pt x="12" y="2"/>
                    <a:pt x="13" y="0"/>
                  </a:cubicBezTo>
                  <a:cubicBezTo>
                    <a:pt x="13" y="0"/>
                    <a:pt x="15" y="2"/>
                    <a:pt x="16" y="4"/>
                  </a:cubicBezTo>
                  <a:cubicBezTo>
                    <a:pt x="17" y="5"/>
                    <a:pt x="18" y="6"/>
                    <a:pt x="18" y="6"/>
                  </a:cubicBezTo>
                  <a:cubicBezTo>
                    <a:pt x="20" y="7"/>
                    <a:pt x="22" y="6"/>
                    <a:pt x="23" y="6"/>
                  </a:cubicBezTo>
                  <a:cubicBezTo>
                    <a:pt x="25" y="7"/>
                    <a:pt x="24" y="10"/>
                    <a:pt x="27" y="10"/>
                  </a:cubicBezTo>
                  <a:cubicBezTo>
                    <a:pt x="28" y="11"/>
                    <a:pt x="30" y="10"/>
                    <a:pt x="30" y="10"/>
                  </a:cubicBezTo>
                  <a:cubicBezTo>
                    <a:pt x="32" y="10"/>
                    <a:pt x="32" y="12"/>
                    <a:pt x="32" y="13"/>
                  </a:cubicBezTo>
                  <a:cubicBezTo>
                    <a:pt x="32" y="14"/>
                    <a:pt x="33" y="17"/>
                    <a:pt x="34" y="18"/>
                  </a:cubicBezTo>
                  <a:cubicBezTo>
                    <a:pt x="34" y="21"/>
                    <a:pt x="32" y="23"/>
                    <a:pt x="29" y="23"/>
                  </a:cubicBezTo>
                  <a:cubicBezTo>
                    <a:pt x="27" y="23"/>
                    <a:pt x="21" y="19"/>
                    <a:pt x="18" y="19"/>
                  </a:cubicBezTo>
                  <a:cubicBezTo>
                    <a:pt x="17" y="19"/>
                    <a:pt x="16" y="20"/>
                    <a:pt x="16" y="21"/>
                  </a:cubicBezTo>
                  <a:cubicBezTo>
                    <a:pt x="15" y="21"/>
                    <a:pt x="14" y="20"/>
                    <a:pt x="13" y="20"/>
                  </a:cubicBezTo>
                  <a:cubicBezTo>
                    <a:pt x="12" y="21"/>
                    <a:pt x="12" y="22"/>
                    <a:pt x="12" y="23"/>
                  </a:cubicBezTo>
                  <a:cubicBezTo>
                    <a:pt x="12" y="25"/>
                    <a:pt x="13" y="26"/>
                    <a:pt x="13" y="27"/>
                  </a:cubicBezTo>
                  <a:cubicBezTo>
                    <a:pt x="13" y="28"/>
                    <a:pt x="13" y="28"/>
                    <a:pt x="13" y="28"/>
                  </a:cubicBezTo>
                </a:path>
              </a:pathLst>
            </a:custGeom>
            <a:solidFill>
              <a:srgbClr val="F99D33"/>
            </a:solidFill>
            <a:ln w="6350" cmpd="sng">
              <a:solidFill>
                <a:srgbClr val="60606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ru-RU" dirty="0"/>
            </a:p>
          </p:txBody>
        </p:sp>
        <p:sp>
          <p:nvSpPr>
            <p:cNvPr id="546" name="Freeform 638"/>
            <p:cNvSpPr>
              <a:spLocks/>
            </p:cNvSpPr>
            <p:nvPr/>
          </p:nvSpPr>
          <p:spPr bwMode="auto">
            <a:xfrm>
              <a:off x="1555751" y="3573562"/>
              <a:ext cx="303213" cy="238125"/>
            </a:xfrm>
            <a:custGeom>
              <a:avLst/>
              <a:gdLst>
                <a:gd name="T0" fmla="*/ 312494038 w 34"/>
                <a:gd name="T1" fmla="*/ 88691644 h 24"/>
                <a:gd name="T2" fmla="*/ 0 w 34"/>
                <a:gd name="T3" fmla="*/ 728665275 h 24"/>
                <a:gd name="T4" fmla="*/ 155726693 w 34"/>
                <a:gd name="T5" fmla="*/ 1091900625 h 24"/>
                <a:gd name="T6" fmla="*/ 250897257 w 34"/>
                <a:gd name="T7" fmla="*/ 1091900625 h 24"/>
                <a:gd name="T8" fmla="*/ 406596115 w 34"/>
                <a:gd name="T9" fmla="*/ 1906996094 h 24"/>
                <a:gd name="T10" fmla="*/ 534601663 w 34"/>
                <a:gd name="T11" fmla="*/ 1732292225 h 24"/>
                <a:gd name="T12" fmla="*/ 719118899 w 34"/>
                <a:gd name="T13" fmla="*/ 2095460469 h 24"/>
                <a:gd name="T14" fmla="*/ 719118899 w 34"/>
                <a:gd name="T15" fmla="*/ 2095460469 h 24"/>
                <a:gd name="T16" fmla="*/ 779495650 w 34"/>
                <a:gd name="T17" fmla="*/ 2095460469 h 24"/>
                <a:gd name="T18" fmla="*/ 779495650 w 34"/>
                <a:gd name="T19" fmla="*/ 2095460469 h 24"/>
                <a:gd name="T20" fmla="*/ 779495650 w 34"/>
                <a:gd name="T21" fmla="*/ 2095460469 h 24"/>
                <a:gd name="T22" fmla="*/ 941225642 w 34"/>
                <a:gd name="T23" fmla="*/ 2147483647 h 24"/>
                <a:gd name="T24" fmla="*/ 1030549247 w 34"/>
                <a:gd name="T25" fmla="*/ 1732292225 h 24"/>
                <a:gd name="T26" fmla="*/ 1064268544 w 34"/>
                <a:gd name="T27" fmla="*/ 1543760744 h 24"/>
                <a:gd name="T28" fmla="*/ 1030549247 w 34"/>
                <a:gd name="T29" fmla="*/ 1280784688 h 24"/>
                <a:gd name="T30" fmla="*/ 941225642 w 34"/>
                <a:gd name="T31" fmla="*/ 1003628675 h 24"/>
                <a:gd name="T32" fmla="*/ 691212670 w 34"/>
                <a:gd name="T33" fmla="*/ 1369056644 h 24"/>
                <a:gd name="T34" fmla="*/ 562322645 w 34"/>
                <a:gd name="T35" fmla="*/ 1003628675 h 24"/>
                <a:gd name="T36" fmla="*/ 468226596 w 34"/>
                <a:gd name="T37" fmla="*/ 277166756 h 24"/>
                <a:gd name="T38" fmla="*/ 312494038 w 34"/>
                <a:gd name="T39" fmla="*/ 0 h 24"/>
                <a:gd name="T40" fmla="*/ 312494038 w 34"/>
                <a:gd name="T41" fmla="*/ 0 h 24"/>
                <a:gd name="T42" fmla="*/ 312494038 w 34"/>
                <a:gd name="T43" fmla="*/ 0 h 24"/>
                <a:gd name="T44" fmla="*/ 312494038 w 34"/>
                <a:gd name="T45" fmla="*/ 88691644 h 24"/>
                <a:gd name="T46" fmla="*/ 312494038 w 34"/>
                <a:gd name="T47" fmla="*/ 88691644 h 24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</a:gdLst>
              <a:ahLst/>
              <a:cxnLst>
                <a:cxn ang="T48">
                  <a:pos x="T0" y="T1"/>
                </a:cxn>
                <a:cxn ang="T49">
                  <a:pos x="T2" y="T3"/>
                </a:cxn>
                <a:cxn ang="T50">
                  <a:pos x="T4" y="T5"/>
                </a:cxn>
                <a:cxn ang="T51">
                  <a:pos x="T6" y="T7"/>
                </a:cxn>
                <a:cxn ang="T52">
                  <a:pos x="T8" y="T9"/>
                </a:cxn>
                <a:cxn ang="T53">
                  <a:pos x="T10" y="T11"/>
                </a:cxn>
                <a:cxn ang="T54">
                  <a:pos x="T12" y="T13"/>
                </a:cxn>
                <a:cxn ang="T55">
                  <a:pos x="T14" y="T15"/>
                </a:cxn>
                <a:cxn ang="T56">
                  <a:pos x="T16" y="T17"/>
                </a:cxn>
                <a:cxn ang="T57">
                  <a:pos x="T18" y="T19"/>
                </a:cxn>
                <a:cxn ang="T58">
                  <a:pos x="T20" y="T21"/>
                </a:cxn>
                <a:cxn ang="T59">
                  <a:pos x="T22" y="T23"/>
                </a:cxn>
                <a:cxn ang="T60">
                  <a:pos x="T24" y="T25"/>
                </a:cxn>
                <a:cxn ang="T61">
                  <a:pos x="T26" y="T27"/>
                </a:cxn>
                <a:cxn ang="T62">
                  <a:pos x="T28" y="T29"/>
                </a:cxn>
                <a:cxn ang="T63">
                  <a:pos x="T30" y="T31"/>
                </a:cxn>
                <a:cxn ang="T64">
                  <a:pos x="T32" y="T33"/>
                </a:cxn>
                <a:cxn ang="T65">
                  <a:pos x="T34" y="T35"/>
                </a:cxn>
                <a:cxn ang="T66">
                  <a:pos x="T36" y="T37"/>
                </a:cxn>
                <a:cxn ang="T67">
                  <a:pos x="T38" y="T39"/>
                </a:cxn>
                <a:cxn ang="T68">
                  <a:pos x="T40" y="T41"/>
                </a:cxn>
                <a:cxn ang="T69">
                  <a:pos x="T42" y="T43"/>
                </a:cxn>
                <a:cxn ang="T70">
                  <a:pos x="T44" y="T45"/>
                </a:cxn>
                <a:cxn ang="T71">
                  <a:pos x="T46" y="T47"/>
                </a:cxn>
              </a:cxnLst>
              <a:rect l="0" t="0" r="r" b="b"/>
              <a:pathLst>
                <a:path w="34" h="24">
                  <a:moveTo>
                    <a:pt x="10" y="1"/>
                  </a:moveTo>
                  <a:cubicBezTo>
                    <a:pt x="9" y="5"/>
                    <a:pt x="4" y="7"/>
                    <a:pt x="0" y="8"/>
                  </a:cubicBezTo>
                  <a:cubicBezTo>
                    <a:pt x="0" y="10"/>
                    <a:pt x="4" y="12"/>
                    <a:pt x="5" y="12"/>
                  </a:cubicBezTo>
                  <a:cubicBezTo>
                    <a:pt x="6" y="12"/>
                    <a:pt x="7" y="12"/>
                    <a:pt x="8" y="12"/>
                  </a:cubicBezTo>
                  <a:cubicBezTo>
                    <a:pt x="13" y="12"/>
                    <a:pt x="9" y="21"/>
                    <a:pt x="13" y="21"/>
                  </a:cubicBezTo>
                  <a:cubicBezTo>
                    <a:pt x="15" y="21"/>
                    <a:pt x="15" y="19"/>
                    <a:pt x="17" y="19"/>
                  </a:cubicBezTo>
                  <a:cubicBezTo>
                    <a:pt x="19" y="19"/>
                    <a:pt x="20" y="22"/>
                    <a:pt x="23" y="23"/>
                  </a:cubicBezTo>
                  <a:lnTo>
                    <a:pt x="25" y="23"/>
                  </a:lnTo>
                  <a:cubicBezTo>
                    <a:pt x="25" y="23"/>
                    <a:pt x="25" y="23"/>
                    <a:pt x="25" y="23"/>
                  </a:cubicBezTo>
                  <a:cubicBezTo>
                    <a:pt x="28" y="23"/>
                    <a:pt x="28" y="24"/>
                    <a:pt x="30" y="24"/>
                  </a:cubicBezTo>
                  <a:cubicBezTo>
                    <a:pt x="32" y="24"/>
                    <a:pt x="32" y="21"/>
                    <a:pt x="33" y="19"/>
                  </a:cubicBezTo>
                  <a:cubicBezTo>
                    <a:pt x="33" y="18"/>
                    <a:pt x="34" y="18"/>
                    <a:pt x="34" y="17"/>
                  </a:cubicBezTo>
                  <a:cubicBezTo>
                    <a:pt x="34" y="15"/>
                    <a:pt x="33" y="16"/>
                    <a:pt x="33" y="14"/>
                  </a:cubicBezTo>
                  <a:cubicBezTo>
                    <a:pt x="33" y="14"/>
                    <a:pt x="30" y="12"/>
                    <a:pt x="30" y="11"/>
                  </a:cubicBezTo>
                  <a:cubicBezTo>
                    <a:pt x="27" y="11"/>
                    <a:pt x="24" y="15"/>
                    <a:pt x="22" y="15"/>
                  </a:cubicBezTo>
                  <a:cubicBezTo>
                    <a:pt x="20" y="15"/>
                    <a:pt x="18" y="13"/>
                    <a:pt x="18" y="11"/>
                  </a:cubicBezTo>
                  <a:cubicBezTo>
                    <a:pt x="18" y="8"/>
                    <a:pt x="18" y="3"/>
                    <a:pt x="15" y="3"/>
                  </a:cubicBezTo>
                  <a:cubicBezTo>
                    <a:pt x="14" y="3"/>
                    <a:pt x="10" y="2"/>
                    <a:pt x="10" y="0"/>
                  </a:cubicBezTo>
                  <a:lnTo>
                    <a:pt x="10" y="1"/>
                  </a:lnTo>
                </a:path>
              </a:pathLst>
            </a:custGeom>
            <a:solidFill>
              <a:srgbClr val="0099FF"/>
            </a:solidFill>
            <a:ln w="6350" cap="flat" cmpd="sng">
              <a:solidFill>
                <a:srgbClr val="60606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ru-RU" dirty="0"/>
            </a:p>
          </p:txBody>
        </p:sp>
        <p:sp>
          <p:nvSpPr>
            <p:cNvPr id="547" name="Freeform 639"/>
            <p:cNvSpPr>
              <a:spLocks/>
            </p:cNvSpPr>
            <p:nvPr/>
          </p:nvSpPr>
          <p:spPr bwMode="auto">
            <a:xfrm>
              <a:off x="1223963" y="3313212"/>
              <a:ext cx="196850" cy="239712"/>
            </a:xfrm>
            <a:custGeom>
              <a:avLst/>
              <a:gdLst>
                <a:gd name="T0" fmla="*/ 0 w 22"/>
                <a:gd name="T1" fmla="*/ 478866797 h 24"/>
                <a:gd name="T2" fmla="*/ 34693813 w 22"/>
                <a:gd name="T3" fmla="*/ 1065845611 h 24"/>
                <a:gd name="T4" fmla="*/ 161017692 w 22"/>
                <a:gd name="T5" fmla="*/ 1652392075 h 24"/>
                <a:gd name="T6" fmla="*/ 161017692 w 22"/>
                <a:gd name="T7" fmla="*/ 1853730008 h 24"/>
                <a:gd name="T8" fmla="*/ 292410189 w 22"/>
                <a:gd name="T9" fmla="*/ 2147483647 h 24"/>
                <a:gd name="T10" fmla="*/ 292410189 w 22"/>
                <a:gd name="T11" fmla="*/ 2147483647 h 24"/>
                <a:gd name="T12" fmla="*/ 355471674 w 22"/>
                <a:gd name="T13" fmla="*/ 2147483647 h 24"/>
                <a:gd name="T14" fmla="*/ 355471674 w 22"/>
                <a:gd name="T15" fmla="*/ 2147483647 h 24"/>
                <a:gd name="T16" fmla="*/ 516489529 w 22"/>
                <a:gd name="T17" fmla="*/ 2040319298 h 24"/>
                <a:gd name="T18" fmla="*/ 614245910 w 22"/>
                <a:gd name="T19" fmla="*/ 1450983676 h 24"/>
                <a:gd name="T20" fmla="*/ 614245910 w 22"/>
                <a:gd name="T21" fmla="*/ 1450983676 h 24"/>
                <a:gd name="T22" fmla="*/ 648781105 w 22"/>
                <a:gd name="T23" fmla="*/ 1173525272 h 24"/>
                <a:gd name="T24" fmla="*/ 648781105 w 22"/>
                <a:gd name="T25" fmla="*/ 1173525272 h 24"/>
                <a:gd name="T26" fmla="*/ 648781105 w 22"/>
                <a:gd name="T27" fmla="*/ 1173525272 h 24"/>
                <a:gd name="T28" fmla="*/ 712008203 w 22"/>
                <a:gd name="T29" fmla="*/ 773499381 h 24"/>
                <a:gd name="T30" fmla="*/ 579558195 w 22"/>
                <a:gd name="T31" fmla="*/ 93294645 h 24"/>
                <a:gd name="T32" fmla="*/ 579558195 w 22"/>
                <a:gd name="T33" fmla="*/ 93294645 h 24"/>
                <a:gd name="T34" fmla="*/ 579558195 w 22"/>
                <a:gd name="T35" fmla="*/ 0 h 24"/>
                <a:gd name="T36" fmla="*/ 579558195 w 22"/>
                <a:gd name="T37" fmla="*/ 0 h 24"/>
                <a:gd name="T38" fmla="*/ 487921873 w 22"/>
                <a:gd name="T39" fmla="*/ 201406896 h 24"/>
                <a:gd name="T40" fmla="*/ 418699854 w 22"/>
                <a:gd name="T41" fmla="*/ 93294645 h 24"/>
                <a:gd name="T42" fmla="*/ 321841825 w 22"/>
                <a:gd name="T43" fmla="*/ 294632584 h 24"/>
                <a:gd name="T44" fmla="*/ 195546946 w 22"/>
                <a:gd name="T45" fmla="*/ 93294645 h 24"/>
                <a:gd name="T46" fmla="*/ 0 w 22"/>
                <a:gd name="T47" fmla="*/ 385572152 h 24"/>
                <a:gd name="T48" fmla="*/ 0 w 22"/>
                <a:gd name="T49" fmla="*/ 385572152 h 24"/>
                <a:gd name="T50" fmla="*/ 0 w 22"/>
                <a:gd name="T51" fmla="*/ 478866797 h 24"/>
                <a:gd name="T52" fmla="*/ 0 w 22"/>
                <a:gd name="T53" fmla="*/ 478866797 h 24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</a:gdLst>
              <a:ahLst/>
              <a:cxnLst>
                <a:cxn ang="T54">
                  <a:pos x="T0" y="T1"/>
                </a:cxn>
                <a:cxn ang="T55">
                  <a:pos x="T2" y="T3"/>
                </a:cxn>
                <a:cxn ang="T56">
                  <a:pos x="T4" y="T5"/>
                </a:cxn>
                <a:cxn ang="T57">
                  <a:pos x="T6" y="T7"/>
                </a:cxn>
                <a:cxn ang="T58">
                  <a:pos x="T8" y="T9"/>
                </a:cxn>
                <a:cxn ang="T59">
                  <a:pos x="T10" y="T11"/>
                </a:cxn>
                <a:cxn ang="T60">
                  <a:pos x="T12" y="T13"/>
                </a:cxn>
                <a:cxn ang="T61">
                  <a:pos x="T14" y="T15"/>
                </a:cxn>
                <a:cxn ang="T62">
                  <a:pos x="T16" y="T17"/>
                </a:cxn>
                <a:cxn ang="T63">
                  <a:pos x="T18" y="T19"/>
                </a:cxn>
                <a:cxn ang="T64">
                  <a:pos x="T20" y="T21"/>
                </a:cxn>
                <a:cxn ang="T65">
                  <a:pos x="T22" y="T23"/>
                </a:cxn>
                <a:cxn ang="T66">
                  <a:pos x="T24" y="T25"/>
                </a:cxn>
                <a:cxn ang="T67">
                  <a:pos x="T26" y="T27"/>
                </a:cxn>
                <a:cxn ang="T68">
                  <a:pos x="T28" y="T29"/>
                </a:cxn>
                <a:cxn ang="T69">
                  <a:pos x="T30" y="T31"/>
                </a:cxn>
                <a:cxn ang="T70">
                  <a:pos x="T32" y="T33"/>
                </a:cxn>
                <a:cxn ang="T71">
                  <a:pos x="T34" y="T35"/>
                </a:cxn>
                <a:cxn ang="T72">
                  <a:pos x="T36" y="T37"/>
                </a:cxn>
                <a:cxn ang="T73">
                  <a:pos x="T38" y="T39"/>
                </a:cxn>
                <a:cxn ang="T74">
                  <a:pos x="T40" y="T41"/>
                </a:cxn>
                <a:cxn ang="T75">
                  <a:pos x="T42" y="T43"/>
                </a:cxn>
                <a:cxn ang="T76">
                  <a:pos x="T44" y="T45"/>
                </a:cxn>
                <a:cxn ang="T77">
                  <a:pos x="T46" y="T47"/>
                </a:cxn>
                <a:cxn ang="T78">
                  <a:pos x="T48" y="T49"/>
                </a:cxn>
                <a:cxn ang="T79">
                  <a:pos x="T50" y="T51"/>
                </a:cxn>
                <a:cxn ang="T80">
                  <a:pos x="T52" y="T53"/>
                </a:cxn>
              </a:cxnLst>
              <a:rect l="0" t="0" r="r" b="b"/>
              <a:pathLst>
                <a:path w="22" h="24">
                  <a:moveTo>
                    <a:pt x="0" y="5"/>
                  </a:moveTo>
                  <a:cubicBezTo>
                    <a:pt x="1" y="7"/>
                    <a:pt x="0" y="9"/>
                    <a:pt x="1" y="11"/>
                  </a:cubicBezTo>
                  <a:cubicBezTo>
                    <a:pt x="2" y="14"/>
                    <a:pt x="5" y="14"/>
                    <a:pt x="5" y="17"/>
                  </a:cubicBezTo>
                  <a:cubicBezTo>
                    <a:pt x="5" y="19"/>
                    <a:pt x="5" y="17"/>
                    <a:pt x="5" y="19"/>
                  </a:cubicBezTo>
                  <a:cubicBezTo>
                    <a:pt x="5" y="20"/>
                    <a:pt x="7" y="23"/>
                    <a:pt x="9" y="24"/>
                  </a:cubicBezTo>
                  <a:lnTo>
                    <a:pt x="11" y="24"/>
                  </a:lnTo>
                  <a:cubicBezTo>
                    <a:pt x="11" y="20"/>
                    <a:pt x="14" y="21"/>
                    <a:pt x="16" y="21"/>
                  </a:cubicBezTo>
                  <a:cubicBezTo>
                    <a:pt x="17" y="17"/>
                    <a:pt x="19" y="15"/>
                    <a:pt x="19" y="15"/>
                  </a:cubicBezTo>
                  <a:lnTo>
                    <a:pt x="20" y="12"/>
                  </a:lnTo>
                  <a:cubicBezTo>
                    <a:pt x="20" y="13"/>
                    <a:pt x="20" y="13"/>
                    <a:pt x="20" y="12"/>
                  </a:cubicBezTo>
                  <a:cubicBezTo>
                    <a:pt x="20" y="10"/>
                    <a:pt x="22" y="10"/>
                    <a:pt x="22" y="8"/>
                  </a:cubicBezTo>
                  <a:cubicBezTo>
                    <a:pt x="22" y="4"/>
                    <a:pt x="18" y="5"/>
                    <a:pt x="18" y="1"/>
                  </a:cubicBezTo>
                  <a:lnTo>
                    <a:pt x="18" y="0"/>
                  </a:lnTo>
                  <a:cubicBezTo>
                    <a:pt x="17" y="1"/>
                    <a:pt x="16" y="2"/>
                    <a:pt x="15" y="2"/>
                  </a:cubicBezTo>
                  <a:cubicBezTo>
                    <a:pt x="14" y="2"/>
                    <a:pt x="14" y="1"/>
                    <a:pt x="13" y="1"/>
                  </a:cubicBezTo>
                  <a:cubicBezTo>
                    <a:pt x="12" y="1"/>
                    <a:pt x="12" y="3"/>
                    <a:pt x="10" y="3"/>
                  </a:cubicBezTo>
                  <a:cubicBezTo>
                    <a:pt x="8" y="3"/>
                    <a:pt x="8" y="1"/>
                    <a:pt x="6" y="1"/>
                  </a:cubicBezTo>
                  <a:cubicBezTo>
                    <a:pt x="3" y="1"/>
                    <a:pt x="2" y="4"/>
                    <a:pt x="0" y="4"/>
                  </a:cubicBezTo>
                  <a:lnTo>
                    <a:pt x="0" y="5"/>
                  </a:lnTo>
                </a:path>
              </a:pathLst>
            </a:custGeom>
            <a:solidFill>
              <a:srgbClr val="0099FF"/>
            </a:solidFill>
            <a:ln w="6350" cap="flat" cmpd="sng">
              <a:solidFill>
                <a:srgbClr val="60606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ru-RU" dirty="0"/>
            </a:p>
          </p:txBody>
        </p:sp>
        <p:sp>
          <p:nvSpPr>
            <p:cNvPr id="548" name="Freeform 640"/>
            <p:cNvSpPr>
              <a:spLocks/>
            </p:cNvSpPr>
            <p:nvPr/>
          </p:nvSpPr>
          <p:spPr bwMode="auto">
            <a:xfrm>
              <a:off x="1268413" y="4348262"/>
              <a:ext cx="225425" cy="427037"/>
            </a:xfrm>
            <a:custGeom>
              <a:avLst/>
              <a:gdLst>
                <a:gd name="T0" fmla="*/ 702103318 w 25"/>
                <a:gd name="T1" fmla="*/ 1100159466 h 43"/>
                <a:gd name="T2" fmla="*/ 627356949 w 25"/>
                <a:gd name="T3" fmla="*/ 734176896 h 43"/>
                <a:gd name="T4" fmla="*/ 702103318 w 25"/>
                <a:gd name="T5" fmla="*/ 455229976 h 43"/>
                <a:gd name="T6" fmla="*/ 596998030 w 25"/>
                <a:gd name="T7" fmla="*/ 0 h 43"/>
                <a:gd name="T8" fmla="*/ 455083770 w 25"/>
                <a:gd name="T9" fmla="*/ 89248858 h 43"/>
                <a:gd name="T10" fmla="*/ 277342012 w 25"/>
                <a:gd name="T11" fmla="*/ 0 h 43"/>
                <a:gd name="T12" fmla="*/ 209039444 w 25"/>
                <a:gd name="T13" fmla="*/ 89248858 h 43"/>
                <a:gd name="T14" fmla="*/ 277342012 w 25"/>
                <a:gd name="T15" fmla="*/ 1100159466 h 43"/>
                <a:gd name="T16" fmla="*/ 418115541 w 25"/>
                <a:gd name="T17" fmla="*/ 1555332889 h 43"/>
                <a:gd name="T18" fmla="*/ 418115541 w 25"/>
                <a:gd name="T19" fmla="*/ 1555332889 h 43"/>
                <a:gd name="T20" fmla="*/ 418115541 w 25"/>
                <a:gd name="T21" fmla="*/ 1745096818 h 43"/>
                <a:gd name="T22" fmla="*/ 418115541 w 25"/>
                <a:gd name="T23" fmla="*/ 1745096818 h 43"/>
                <a:gd name="T24" fmla="*/ 350953903 w 25"/>
                <a:gd name="T25" fmla="*/ 1923537712 h 43"/>
                <a:gd name="T26" fmla="*/ 381277270 w 25"/>
                <a:gd name="T27" fmla="*/ 2147483647 h 43"/>
                <a:gd name="T28" fmla="*/ 245878850 w 25"/>
                <a:gd name="T29" fmla="*/ 2147483647 h 43"/>
                <a:gd name="T30" fmla="*/ 172236725 w 25"/>
                <a:gd name="T31" fmla="*/ 2147483647 h 43"/>
                <a:gd name="T32" fmla="*/ 105105287 w 25"/>
                <a:gd name="T33" fmla="*/ 2147483647 h 43"/>
                <a:gd name="T34" fmla="*/ 172236725 w 25"/>
                <a:gd name="T35" fmla="*/ 2147483647 h 43"/>
                <a:gd name="T36" fmla="*/ 0 w 25"/>
                <a:gd name="T37" fmla="*/ 2147483647 h 43"/>
                <a:gd name="T38" fmla="*/ 172236725 w 25"/>
                <a:gd name="T39" fmla="*/ 2147483647 h 43"/>
                <a:gd name="T40" fmla="*/ 172236725 w 25"/>
                <a:gd name="T41" fmla="*/ 2147483647 h 43"/>
                <a:gd name="T42" fmla="*/ 172236725 w 25"/>
                <a:gd name="T43" fmla="*/ 2147483647 h 43"/>
                <a:gd name="T44" fmla="*/ 172236725 w 25"/>
                <a:gd name="T45" fmla="*/ 2147483647 h 43"/>
                <a:gd name="T46" fmla="*/ 381277270 w 25"/>
                <a:gd name="T47" fmla="*/ 2147483647 h 43"/>
                <a:gd name="T48" fmla="*/ 769234726 w 25"/>
                <a:gd name="T49" fmla="*/ 2147483647 h 43"/>
                <a:gd name="T50" fmla="*/ 702103318 w 25"/>
                <a:gd name="T51" fmla="*/ 2147483647 h 43"/>
                <a:gd name="T52" fmla="*/ 702103318 w 25"/>
                <a:gd name="T53" fmla="*/ 2147483647 h 43"/>
                <a:gd name="T54" fmla="*/ 702103318 w 25"/>
                <a:gd name="T55" fmla="*/ 2147483647 h 43"/>
                <a:gd name="T56" fmla="*/ 702103318 w 25"/>
                <a:gd name="T57" fmla="*/ 2147483647 h 43"/>
                <a:gd name="T58" fmla="*/ 836396398 w 25"/>
                <a:gd name="T59" fmla="*/ 2147483647 h 43"/>
                <a:gd name="T60" fmla="*/ 874340042 w 25"/>
                <a:gd name="T61" fmla="*/ 2147483647 h 43"/>
                <a:gd name="T62" fmla="*/ 806073031 w 25"/>
                <a:gd name="T63" fmla="*/ 1923537712 h 43"/>
                <a:gd name="T64" fmla="*/ 627356949 w 25"/>
                <a:gd name="T65" fmla="*/ 1658425481 h 43"/>
                <a:gd name="T66" fmla="*/ 732425782 w 25"/>
                <a:gd name="T67" fmla="*/ 1100159466 h 43"/>
                <a:gd name="T68" fmla="*/ 732425782 w 25"/>
                <a:gd name="T69" fmla="*/ 1100159466 h 43"/>
                <a:gd name="T70" fmla="*/ 702103318 w 25"/>
                <a:gd name="T71" fmla="*/ 1100159466 h 43"/>
                <a:gd name="T72" fmla="*/ 702103318 w 25"/>
                <a:gd name="T73" fmla="*/ 1100159466 h 43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0" t="0" r="r" b="b"/>
              <a:pathLst>
                <a:path w="25" h="43">
                  <a:moveTo>
                    <a:pt x="20" y="12"/>
                  </a:moveTo>
                  <a:cubicBezTo>
                    <a:pt x="19" y="11"/>
                    <a:pt x="18" y="10"/>
                    <a:pt x="18" y="8"/>
                  </a:cubicBezTo>
                  <a:cubicBezTo>
                    <a:pt x="18" y="6"/>
                    <a:pt x="19" y="6"/>
                    <a:pt x="20" y="5"/>
                  </a:cubicBezTo>
                  <a:cubicBezTo>
                    <a:pt x="19" y="3"/>
                    <a:pt x="20" y="0"/>
                    <a:pt x="17" y="0"/>
                  </a:cubicBezTo>
                  <a:cubicBezTo>
                    <a:pt x="15" y="0"/>
                    <a:pt x="15" y="1"/>
                    <a:pt x="13" y="1"/>
                  </a:cubicBezTo>
                  <a:cubicBezTo>
                    <a:pt x="11" y="1"/>
                    <a:pt x="11" y="0"/>
                    <a:pt x="8" y="0"/>
                  </a:cubicBezTo>
                  <a:cubicBezTo>
                    <a:pt x="7" y="0"/>
                    <a:pt x="6" y="0"/>
                    <a:pt x="6" y="1"/>
                  </a:cubicBezTo>
                  <a:cubicBezTo>
                    <a:pt x="7" y="5"/>
                    <a:pt x="8" y="7"/>
                    <a:pt x="8" y="12"/>
                  </a:cubicBezTo>
                  <a:cubicBezTo>
                    <a:pt x="8" y="15"/>
                    <a:pt x="9" y="16"/>
                    <a:pt x="12" y="17"/>
                  </a:cubicBezTo>
                  <a:lnTo>
                    <a:pt x="12" y="19"/>
                  </a:lnTo>
                  <a:cubicBezTo>
                    <a:pt x="11" y="20"/>
                    <a:pt x="10" y="20"/>
                    <a:pt x="10" y="21"/>
                  </a:cubicBezTo>
                  <a:cubicBezTo>
                    <a:pt x="10" y="24"/>
                    <a:pt x="11" y="25"/>
                    <a:pt x="11" y="27"/>
                  </a:cubicBezTo>
                  <a:cubicBezTo>
                    <a:pt x="11" y="28"/>
                    <a:pt x="7" y="30"/>
                    <a:pt x="7" y="30"/>
                  </a:cubicBezTo>
                  <a:cubicBezTo>
                    <a:pt x="6" y="30"/>
                    <a:pt x="6" y="29"/>
                    <a:pt x="5" y="29"/>
                  </a:cubicBezTo>
                  <a:cubicBezTo>
                    <a:pt x="3" y="29"/>
                    <a:pt x="3" y="30"/>
                    <a:pt x="3" y="30"/>
                  </a:cubicBezTo>
                  <a:cubicBezTo>
                    <a:pt x="3" y="32"/>
                    <a:pt x="5" y="33"/>
                    <a:pt x="5" y="34"/>
                  </a:cubicBezTo>
                  <a:cubicBezTo>
                    <a:pt x="5" y="37"/>
                    <a:pt x="0" y="36"/>
                    <a:pt x="0" y="39"/>
                  </a:cubicBezTo>
                  <a:cubicBezTo>
                    <a:pt x="0" y="40"/>
                    <a:pt x="4" y="42"/>
                    <a:pt x="5" y="42"/>
                  </a:cubicBezTo>
                  <a:cubicBezTo>
                    <a:pt x="7" y="42"/>
                    <a:pt x="9" y="43"/>
                    <a:pt x="11" y="43"/>
                  </a:cubicBezTo>
                  <a:cubicBezTo>
                    <a:pt x="15" y="43"/>
                    <a:pt x="19" y="43"/>
                    <a:pt x="22" y="43"/>
                  </a:cubicBezTo>
                  <a:cubicBezTo>
                    <a:pt x="21" y="42"/>
                    <a:pt x="21" y="42"/>
                    <a:pt x="20" y="41"/>
                  </a:cubicBezTo>
                  <a:lnTo>
                    <a:pt x="20" y="35"/>
                  </a:lnTo>
                  <a:cubicBezTo>
                    <a:pt x="22" y="36"/>
                    <a:pt x="22" y="37"/>
                    <a:pt x="24" y="37"/>
                  </a:cubicBezTo>
                  <a:cubicBezTo>
                    <a:pt x="25" y="34"/>
                    <a:pt x="25" y="33"/>
                    <a:pt x="25" y="30"/>
                  </a:cubicBezTo>
                  <a:cubicBezTo>
                    <a:pt x="25" y="26"/>
                    <a:pt x="25" y="23"/>
                    <a:pt x="23" y="21"/>
                  </a:cubicBezTo>
                  <a:cubicBezTo>
                    <a:pt x="21" y="20"/>
                    <a:pt x="18" y="21"/>
                    <a:pt x="18" y="18"/>
                  </a:cubicBezTo>
                  <a:cubicBezTo>
                    <a:pt x="18" y="15"/>
                    <a:pt x="20" y="14"/>
                    <a:pt x="21" y="12"/>
                  </a:cubicBezTo>
                  <a:lnTo>
                    <a:pt x="20" y="12"/>
                  </a:lnTo>
                </a:path>
              </a:pathLst>
            </a:custGeom>
            <a:solidFill>
              <a:srgbClr val="0099FF"/>
            </a:solidFill>
            <a:ln w="6350" cmpd="sng">
              <a:solidFill>
                <a:srgbClr val="60606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ru-RU" dirty="0"/>
            </a:p>
          </p:txBody>
        </p:sp>
        <p:sp>
          <p:nvSpPr>
            <p:cNvPr id="549" name="Freeform 641"/>
            <p:cNvSpPr>
              <a:spLocks/>
            </p:cNvSpPr>
            <p:nvPr/>
          </p:nvSpPr>
          <p:spPr bwMode="auto">
            <a:xfrm>
              <a:off x="955676" y="4329212"/>
              <a:ext cx="420688" cy="496887"/>
            </a:xfrm>
            <a:custGeom>
              <a:avLst/>
              <a:gdLst>
                <a:gd name="T0" fmla="*/ 846677267 w 47"/>
                <a:gd name="T1" fmla="*/ 370341788 h 50"/>
                <a:gd name="T2" fmla="*/ 846677267 w 47"/>
                <a:gd name="T3" fmla="*/ 457361929 h 50"/>
                <a:gd name="T4" fmla="*/ 875305352 w 47"/>
                <a:gd name="T5" fmla="*/ 561291325 h 50"/>
                <a:gd name="T6" fmla="*/ 944704245 w 47"/>
                <a:gd name="T7" fmla="*/ 457361929 h 50"/>
                <a:gd name="T8" fmla="*/ 944704245 w 47"/>
                <a:gd name="T9" fmla="*/ 457361929 h 50"/>
                <a:gd name="T10" fmla="*/ 973326416 w 47"/>
                <a:gd name="T11" fmla="*/ 457361929 h 50"/>
                <a:gd name="T12" fmla="*/ 973326416 w 47"/>
                <a:gd name="T13" fmla="*/ 457361929 h 50"/>
                <a:gd name="T14" fmla="*/ 973326416 w 47"/>
                <a:gd name="T15" fmla="*/ 561291325 h 50"/>
                <a:gd name="T16" fmla="*/ 713925917 w 47"/>
                <a:gd name="T17" fmla="*/ 1195700283 h 50"/>
                <a:gd name="T18" fmla="*/ 650692863 w 47"/>
                <a:gd name="T19" fmla="*/ 1386706718 h 50"/>
                <a:gd name="T20" fmla="*/ 615898938 w 47"/>
                <a:gd name="T21" fmla="*/ 1566042065 h 50"/>
                <a:gd name="T22" fmla="*/ 517906195 w 47"/>
                <a:gd name="T23" fmla="*/ 1476378958 h 50"/>
                <a:gd name="T24" fmla="*/ 454485296 w 47"/>
                <a:gd name="T25" fmla="*/ 1108314639 h 50"/>
                <a:gd name="T26" fmla="*/ 294199420 w 47"/>
                <a:gd name="T27" fmla="*/ 457361929 h 50"/>
                <a:gd name="T28" fmla="*/ 294199420 w 47"/>
                <a:gd name="T29" fmla="*/ 457361929 h 50"/>
                <a:gd name="T30" fmla="*/ 224607493 w 47"/>
                <a:gd name="T31" fmla="*/ 457361929 h 50"/>
                <a:gd name="T32" fmla="*/ 224607493 w 47"/>
                <a:gd name="T33" fmla="*/ 457361929 h 50"/>
                <a:gd name="T34" fmla="*/ 196173332 w 47"/>
                <a:gd name="T35" fmla="*/ 648733634 h 50"/>
                <a:gd name="T36" fmla="*/ 63386692 w 47"/>
                <a:gd name="T37" fmla="*/ 561291325 h 50"/>
                <a:gd name="T38" fmla="*/ 0 w 47"/>
                <a:gd name="T39" fmla="*/ 737972852 h 50"/>
                <a:gd name="T40" fmla="*/ 63386692 w 47"/>
                <a:gd name="T41" fmla="*/ 1018651526 h 50"/>
                <a:gd name="T42" fmla="*/ 161413671 w 47"/>
                <a:gd name="T43" fmla="*/ 928988614 h 50"/>
                <a:gd name="T44" fmla="*/ 322793106 w 47"/>
                <a:gd name="T45" fmla="*/ 1195700283 h 50"/>
                <a:gd name="T46" fmla="*/ 357393051 w 47"/>
                <a:gd name="T47" fmla="*/ 1386706718 h 50"/>
                <a:gd name="T48" fmla="*/ 517906195 w 47"/>
                <a:gd name="T49" fmla="*/ 2037670239 h 50"/>
                <a:gd name="T50" fmla="*/ 489284216 w 47"/>
                <a:gd name="T51" fmla="*/ 2147483647 h 50"/>
                <a:gd name="T52" fmla="*/ 713925917 w 47"/>
                <a:gd name="T53" fmla="*/ 2147483647 h 50"/>
                <a:gd name="T54" fmla="*/ 713925917 w 47"/>
                <a:gd name="T55" fmla="*/ 2147483647 h 50"/>
                <a:gd name="T56" fmla="*/ 875305352 w 47"/>
                <a:gd name="T57" fmla="*/ 2147483647 h 50"/>
                <a:gd name="T58" fmla="*/ 910098358 w 47"/>
                <a:gd name="T59" fmla="*/ 2147483647 h 50"/>
                <a:gd name="T60" fmla="*/ 910098358 w 47"/>
                <a:gd name="T61" fmla="*/ 2147483647 h 50"/>
                <a:gd name="T62" fmla="*/ 944704245 w 47"/>
                <a:gd name="T63" fmla="*/ 2147483647 h 50"/>
                <a:gd name="T64" fmla="*/ 944704245 w 47"/>
                <a:gd name="T65" fmla="*/ 2147483647 h 50"/>
                <a:gd name="T66" fmla="*/ 1134705693 w 47"/>
                <a:gd name="T67" fmla="*/ 2147483647 h 50"/>
                <a:gd name="T68" fmla="*/ 1301196961 w 47"/>
                <a:gd name="T69" fmla="*/ 2147483647 h 50"/>
                <a:gd name="T70" fmla="*/ 1134705693 w 47"/>
                <a:gd name="T71" fmla="*/ 2147483647 h 50"/>
                <a:gd name="T72" fmla="*/ 1301196961 w 47"/>
                <a:gd name="T73" fmla="*/ 2147483647 h 50"/>
                <a:gd name="T74" fmla="*/ 1232732830 w 47"/>
                <a:gd name="T75" fmla="*/ 2147483647 h 50"/>
                <a:gd name="T76" fmla="*/ 1301196961 w 47"/>
                <a:gd name="T77" fmla="*/ 2147483647 h 50"/>
                <a:gd name="T78" fmla="*/ 1364583653 w 47"/>
                <a:gd name="T79" fmla="*/ 2147483647 h 50"/>
                <a:gd name="T80" fmla="*/ 1491204318 w 47"/>
                <a:gd name="T81" fmla="*/ 2147483647 h 50"/>
                <a:gd name="T82" fmla="*/ 1462610632 w 47"/>
                <a:gd name="T83" fmla="*/ 2124688890 h 50"/>
                <a:gd name="T84" fmla="*/ 1525997324 w 47"/>
                <a:gd name="T85" fmla="*/ 1933740849 h 50"/>
                <a:gd name="T86" fmla="*/ 1525997324 w 47"/>
                <a:gd name="T87" fmla="*/ 1933740849 h 50"/>
                <a:gd name="T88" fmla="*/ 1525997324 w 47"/>
                <a:gd name="T89" fmla="*/ 1757048268 h 50"/>
                <a:gd name="T90" fmla="*/ 1525997324 w 47"/>
                <a:gd name="T91" fmla="*/ 1757048268 h 50"/>
                <a:gd name="T92" fmla="*/ 1393211739 w 47"/>
                <a:gd name="T93" fmla="*/ 1299331891 h 50"/>
                <a:gd name="T94" fmla="*/ 1329825041 w 47"/>
                <a:gd name="T95" fmla="*/ 280678637 h 50"/>
                <a:gd name="T96" fmla="*/ 1266403950 w 47"/>
                <a:gd name="T97" fmla="*/ 370341788 h 50"/>
                <a:gd name="T98" fmla="*/ 1169504772 w 47"/>
                <a:gd name="T99" fmla="*/ 0 h 50"/>
                <a:gd name="T100" fmla="*/ 1106083680 w 47"/>
                <a:gd name="T101" fmla="*/ 370341788 h 50"/>
                <a:gd name="T102" fmla="*/ 944704245 w 47"/>
                <a:gd name="T103" fmla="*/ 191006435 h 50"/>
                <a:gd name="T104" fmla="*/ 811912582 w 47"/>
                <a:gd name="T105" fmla="*/ 280678637 h 50"/>
                <a:gd name="T106" fmla="*/ 811912582 w 47"/>
                <a:gd name="T107" fmla="*/ 280678637 h 50"/>
                <a:gd name="T108" fmla="*/ 846677267 w 47"/>
                <a:gd name="T109" fmla="*/ 370341788 h 50"/>
                <a:gd name="T110" fmla="*/ 846677267 w 47"/>
                <a:gd name="T111" fmla="*/ 370341788 h 50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</a:gdLst>
              <a:ahLst/>
              <a:cxnLst>
                <a:cxn ang="T112">
                  <a:pos x="T0" y="T1"/>
                </a:cxn>
                <a:cxn ang="T113">
                  <a:pos x="T2" y="T3"/>
                </a:cxn>
                <a:cxn ang="T114">
                  <a:pos x="T4" y="T5"/>
                </a:cxn>
                <a:cxn ang="T115">
                  <a:pos x="T6" y="T7"/>
                </a:cxn>
                <a:cxn ang="T116">
                  <a:pos x="T8" y="T9"/>
                </a:cxn>
                <a:cxn ang="T117">
                  <a:pos x="T10" y="T11"/>
                </a:cxn>
                <a:cxn ang="T118">
                  <a:pos x="T12" y="T13"/>
                </a:cxn>
                <a:cxn ang="T119">
                  <a:pos x="T14" y="T15"/>
                </a:cxn>
                <a:cxn ang="T120">
                  <a:pos x="T16" y="T17"/>
                </a:cxn>
                <a:cxn ang="T121">
                  <a:pos x="T18" y="T19"/>
                </a:cxn>
                <a:cxn ang="T122">
                  <a:pos x="T20" y="T21"/>
                </a:cxn>
                <a:cxn ang="T123">
                  <a:pos x="T22" y="T23"/>
                </a:cxn>
                <a:cxn ang="T124">
                  <a:pos x="T24" y="T25"/>
                </a:cxn>
                <a:cxn ang="T125">
                  <a:pos x="T26" y="T27"/>
                </a:cxn>
                <a:cxn ang="T126">
                  <a:pos x="T28" y="T29"/>
                </a:cxn>
                <a:cxn ang="T127">
                  <a:pos x="T30" y="T31"/>
                </a:cxn>
                <a:cxn ang="T128">
                  <a:pos x="T32" y="T33"/>
                </a:cxn>
                <a:cxn ang="T129">
                  <a:pos x="T34" y="T35"/>
                </a:cxn>
                <a:cxn ang="T130">
                  <a:pos x="T36" y="T37"/>
                </a:cxn>
                <a:cxn ang="T131">
                  <a:pos x="T38" y="T39"/>
                </a:cxn>
                <a:cxn ang="T132">
                  <a:pos x="T40" y="T41"/>
                </a:cxn>
                <a:cxn ang="T133">
                  <a:pos x="T42" y="T43"/>
                </a:cxn>
                <a:cxn ang="T134">
                  <a:pos x="T44" y="T45"/>
                </a:cxn>
                <a:cxn ang="T135">
                  <a:pos x="T46" y="T47"/>
                </a:cxn>
                <a:cxn ang="T136">
                  <a:pos x="T48" y="T49"/>
                </a:cxn>
                <a:cxn ang="T137">
                  <a:pos x="T50" y="T51"/>
                </a:cxn>
                <a:cxn ang="T138">
                  <a:pos x="T52" y="T53"/>
                </a:cxn>
                <a:cxn ang="T139">
                  <a:pos x="T54" y="T55"/>
                </a:cxn>
                <a:cxn ang="T140">
                  <a:pos x="T56" y="T57"/>
                </a:cxn>
                <a:cxn ang="T141">
                  <a:pos x="T58" y="T59"/>
                </a:cxn>
                <a:cxn ang="T142">
                  <a:pos x="T60" y="T61"/>
                </a:cxn>
                <a:cxn ang="T143">
                  <a:pos x="T62" y="T63"/>
                </a:cxn>
                <a:cxn ang="T144">
                  <a:pos x="T64" y="T65"/>
                </a:cxn>
                <a:cxn ang="T145">
                  <a:pos x="T66" y="T67"/>
                </a:cxn>
                <a:cxn ang="T146">
                  <a:pos x="T68" y="T69"/>
                </a:cxn>
                <a:cxn ang="T147">
                  <a:pos x="T70" y="T71"/>
                </a:cxn>
                <a:cxn ang="T148">
                  <a:pos x="T72" y="T73"/>
                </a:cxn>
                <a:cxn ang="T149">
                  <a:pos x="T74" y="T75"/>
                </a:cxn>
                <a:cxn ang="T150">
                  <a:pos x="T76" y="T77"/>
                </a:cxn>
                <a:cxn ang="T151">
                  <a:pos x="T78" y="T79"/>
                </a:cxn>
                <a:cxn ang="T152">
                  <a:pos x="T80" y="T81"/>
                </a:cxn>
                <a:cxn ang="T153">
                  <a:pos x="T82" y="T83"/>
                </a:cxn>
                <a:cxn ang="T154">
                  <a:pos x="T84" y="T85"/>
                </a:cxn>
                <a:cxn ang="T155">
                  <a:pos x="T86" y="T87"/>
                </a:cxn>
                <a:cxn ang="T156">
                  <a:pos x="T88" y="T89"/>
                </a:cxn>
                <a:cxn ang="T157">
                  <a:pos x="T90" y="T91"/>
                </a:cxn>
                <a:cxn ang="T158">
                  <a:pos x="T92" y="T93"/>
                </a:cxn>
                <a:cxn ang="T159">
                  <a:pos x="T94" y="T95"/>
                </a:cxn>
                <a:cxn ang="T160">
                  <a:pos x="T96" y="T97"/>
                </a:cxn>
                <a:cxn ang="T161">
                  <a:pos x="T98" y="T99"/>
                </a:cxn>
                <a:cxn ang="T162">
                  <a:pos x="T100" y="T101"/>
                </a:cxn>
                <a:cxn ang="T163">
                  <a:pos x="T102" y="T103"/>
                </a:cxn>
                <a:cxn ang="T164">
                  <a:pos x="T104" y="T105"/>
                </a:cxn>
                <a:cxn ang="T165">
                  <a:pos x="T106" y="T107"/>
                </a:cxn>
                <a:cxn ang="T166">
                  <a:pos x="T108" y="T109"/>
                </a:cxn>
                <a:cxn ang="T167">
                  <a:pos x="T110" y="T111"/>
                </a:cxn>
              </a:cxnLst>
              <a:rect l="0" t="0" r="r" b="b"/>
              <a:pathLst>
                <a:path w="47" h="50">
                  <a:moveTo>
                    <a:pt x="26" y="4"/>
                  </a:moveTo>
                  <a:cubicBezTo>
                    <a:pt x="26" y="5"/>
                    <a:pt x="26" y="5"/>
                    <a:pt x="26" y="5"/>
                  </a:cubicBezTo>
                  <a:cubicBezTo>
                    <a:pt x="26" y="5"/>
                    <a:pt x="26" y="6"/>
                    <a:pt x="27" y="6"/>
                  </a:cubicBezTo>
                  <a:cubicBezTo>
                    <a:pt x="28" y="6"/>
                    <a:pt x="28" y="6"/>
                    <a:pt x="29" y="5"/>
                  </a:cubicBezTo>
                  <a:lnTo>
                    <a:pt x="30" y="5"/>
                  </a:lnTo>
                  <a:cubicBezTo>
                    <a:pt x="30" y="6"/>
                    <a:pt x="30" y="6"/>
                    <a:pt x="30" y="6"/>
                  </a:cubicBezTo>
                  <a:cubicBezTo>
                    <a:pt x="30" y="12"/>
                    <a:pt x="26" y="12"/>
                    <a:pt x="22" y="13"/>
                  </a:cubicBezTo>
                  <a:cubicBezTo>
                    <a:pt x="20" y="14"/>
                    <a:pt x="21" y="15"/>
                    <a:pt x="20" y="15"/>
                  </a:cubicBezTo>
                  <a:cubicBezTo>
                    <a:pt x="20" y="17"/>
                    <a:pt x="20" y="17"/>
                    <a:pt x="19" y="17"/>
                  </a:cubicBezTo>
                  <a:cubicBezTo>
                    <a:pt x="18" y="17"/>
                    <a:pt x="17" y="16"/>
                    <a:pt x="16" y="16"/>
                  </a:cubicBezTo>
                  <a:cubicBezTo>
                    <a:pt x="14" y="16"/>
                    <a:pt x="14" y="15"/>
                    <a:pt x="14" y="12"/>
                  </a:cubicBezTo>
                  <a:cubicBezTo>
                    <a:pt x="13" y="10"/>
                    <a:pt x="9" y="9"/>
                    <a:pt x="9" y="5"/>
                  </a:cubicBezTo>
                  <a:lnTo>
                    <a:pt x="7" y="5"/>
                  </a:lnTo>
                  <a:cubicBezTo>
                    <a:pt x="7" y="6"/>
                    <a:pt x="7" y="7"/>
                    <a:pt x="6" y="7"/>
                  </a:cubicBezTo>
                  <a:cubicBezTo>
                    <a:pt x="4" y="7"/>
                    <a:pt x="4" y="6"/>
                    <a:pt x="2" y="6"/>
                  </a:cubicBezTo>
                  <a:cubicBezTo>
                    <a:pt x="1" y="6"/>
                    <a:pt x="0" y="7"/>
                    <a:pt x="0" y="8"/>
                  </a:cubicBezTo>
                  <a:cubicBezTo>
                    <a:pt x="0" y="9"/>
                    <a:pt x="1" y="11"/>
                    <a:pt x="2" y="11"/>
                  </a:cubicBezTo>
                  <a:cubicBezTo>
                    <a:pt x="4" y="11"/>
                    <a:pt x="4" y="10"/>
                    <a:pt x="5" y="10"/>
                  </a:cubicBezTo>
                  <a:cubicBezTo>
                    <a:pt x="6" y="13"/>
                    <a:pt x="7" y="12"/>
                    <a:pt x="10" y="13"/>
                  </a:cubicBezTo>
                  <a:cubicBezTo>
                    <a:pt x="11" y="13"/>
                    <a:pt x="11" y="14"/>
                    <a:pt x="11" y="15"/>
                  </a:cubicBezTo>
                  <a:cubicBezTo>
                    <a:pt x="12" y="18"/>
                    <a:pt x="16" y="18"/>
                    <a:pt x="16" y="22"/>
                  </a:cubicBezTo>
                  <a:cubicBezTo>
                    <a:pt x="16" y="23"/>
                    <a:pt x="15" y="24"/>
                    <a:pt x="15" y="25"/>
                  </a:cubicBezTo>
                  <a:cubicBezTo>
                    <a:pt x="15" y="31"/>
                    <a:pt x="22" y="34"/>
                    <a:pt x="22" y="39"/>
                  </a:cubicBezTo>
                  <a:cubicBezTo>
                    <a:pt x="22" y="40"/>
                    <a:pt x="22" y="40"/>
                    <a:pt x="22" y="41"/>
                  </a:cubicBezTo>
                  <a:cubicBezTo>
                    <a:pt x="22" y="43"/>
                    <a:pt x="25" y="44"/>
                    <a:pt x="27" y="46"/>
                  </a:cubicBezTo>
                  <a:cubicBezTo>
                    <a:pt x="28" y="47"/>
                    <a:pt x="28" y="49"/>
                    <a:pt x="28" y="50"/>
                  </a:cubicBezTo>
                  <a:lnTo>
                    <a:pt x="29" y="50"/>
                  </a:lnTo>
                  <a:cubicBezTo>
                    <a:pt x="30" y="50"/>
                    <a:pt x="33" y="50"/>
                    <a:pt x="35" y="47"/>
                  </a:cubicBezTo>
                  <a:cubicBezTo>
                    <a:pt x="37" y="45"/>
                    <a:pt x="38" y="44"/>
                    <a:pt x="40" y="44"/>
                  </a:cubicBezTo>
                  <a:cubicBezTo>
                    <a:pt x="39" y="44"/>
                    <a:pt x="35" y="42"/>
                    <a:pt x="35" y="41"/>
                  </a:cubicBezTo>
                  <a:cubicBezTo>
                    <a:pt x="35" y="38"/>
                    <a:pt x="40" y="39"/>
                    <a:pt x="40" y="36"/>
                  </a:cubicBezTo>
                  <a:cubicBezTo>
                    <a:pt x="40" y="35"/>
                    <a:pt x="38" y="34"/>
                    <a:pt x="38" y="32"/>
                  </a:cubicBezTo>
                  <a:cubicBezTo>
                    <a:pt x="38" y="32"/>
                    <a:pt x="38" y="31"/>
                    <a:pt x="40" y="31"/>
                  </a:cubicBezTo>
                  <a:cubicBezTo>
                    <a:pt x="41" y="31"/>
                    <a:pt x="41" y="32"/>
                    <a:pt x="42" y="32"/>
                  </a:cubicBezTo>
                  <a:cubicBezTo>
                    <a:pt x="42" y="32"/>
                    <a:pt x="46" y="30"/>
                    <a:pt x="46" y="29"/>
                  </a:cubicBezTo>
                  <a:cubicBezTo>
                    <a:pt x="46" y="27"/>
                    <a:pt x="45" y="26"/>
                    <a:pt x="45" y="23"/>
                  </a:cubicBezTo>
                  <a:cubicBezTo>
                    <a:pt x="45" y="22"/>
                    <a:pt x="46" y="22"/>
                    <a:pt x="47" y="21"/>
                  </a:cubicBezTo>
                  <a:lnTo>
                    <a:pt x="47" y="19"/>
                  </a:lnTo>
                  <a:cubicBezTo>
                    <a:pt x="44" y="18"/>
                    <a:pt x="43" y="17"/>
                    <a:pt x="43" y="14"/>
                  </a:cubicBezTo>
                  <a:cubicBezTo>
                    <a:pt x="43" y="9"/>
                    <a:pt x="42" y="7"/>
                    <a:pt x="41" y="3"/>
                  </a:cubicBezTo>
                  <a:cubicBezTo>
                    <a:pt x="40" y="3"/>
                    <a:pt x="40" y="4"/>
                    <a:pt x="39" y="4"/>
                  </a:cubicBezTo>
                  <a:cubicBezTo>
                    <a:pt x="37" y="4"/>
                    <a:pt x="37" y="1"/>
                    <a:pt x="36" y="0"/>
                  </a:cubicBezTo>
                  <a:cubicBezTo>
                    <a:pt x="36" y="0"/>
                    <a:pt x="35" y="4"/>
                    <a:pt x="34" y="4"/>
                  </a:cubicBezTo>
                  <a:cubicBezTo>
                    <a:pt x="32" y="4"/>
                    <a:pt x="32" y="2"/>
                    <a:pt x="29" y="2"/>
                  </a:cubicBezTo>
                  <a:cubicBezTo>
                    <a:pt x="28" y="2"/>
                    <a:pt x="27" y="3"/>
                    <a:pt x="25" y="3"/>
                  </a:cubicBezTo>
                  <a:lnTo>
                    <a:pt x="26" y="4"/>
                  </a:lnTo>
                </a:path>
              </a:pathLst>
            </a:custGeom>
            <a:solidFill>
              <a:srgbClr val="0099FF"/>
            </a:solidFill>
            <a:ln w="6350" cap="flat" cmpd="sng">
              <a:solidFill>
                <a:srgbClr val="60606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ru-RU" dirty="0"/>
            </a:p>
          </p:txBody>
        </p:sp>
        <p:sp>
          <p:nvSpPr>
            <p:cNvPr id="550" name="Freeform 642"/>
            <p:cNvSpPr>
              <a:spLocks/>
            </p:cNvSpPr>
            <p:nvPr/>
          </p:nvSpPr>
          <p:spPr bwMode="auto">
            <a:xfrm>
              <a:off x="569913" y="4079974"/>
              <a:ext cx="358775" cy="515937"/>
            </a:xfrm>
            <a:custGeom>
              <a:avLst/>
              <a:gdLst>
                <a:gd name="T0" fmla="*/ 1290810260 w 40"/>
                <a:gd name="T1" fmla="*/ 2147483647 h 52"/>
                <a:gd name="T2" fmla="*/ 1226462642 w 40"/>
                <a:gd name="T3" fmla="*/ 2147483647 h 52"/>
                <a:gd name="T4" fmla="*/ 1161955027 w 40"/>
                <a:gd name="T5" fmla="*/ 2147483647 h 52"/>
                <a:gd name="T6" fmla="*/ 1062348239 w 40"/>
                <a:gd name="T7" fmla="*/ 2147483647 h 52"/>
                <a:gd name="T8" fmla="*/ 1126694965 w 40"/>
                <a:gd name="T9" fmla="*/ 2147483647 h 52"/>
                <a:gd name="T10" fmla="*/ 1126694965 w 40"/>
                <a:gd name="T11" fmla="*/ 2147483647 h 52"/>
                <a:gd name="T12" fmla="*/ 998035255 w 40"/>
                <a:gd name="T13" fmla="*/ 2147483647 h 52"/>
                <a:gd name="T14" fmla="*/ 998035255 w 40"/>
                <a:gd name="T15" fmla="*/ 2147483647 h 52"/>
                <a:gd name="T16" fmla="*/ 998035255 w 40"/>
                <a:gd name="T17" fmla="*/ 2147483647 h 52"/>
                <a:gd name="T18" fmla="*/ 998035255 w 40"/>
                <a:gd name="T19" fmla="*/ 2147483647 h 52"/>
                <a:gd name="T20" fmla="*/ 862939331 w 40"/>
                <a:gd name="T21" fmla="*/ 2147483647 h 52"/>
                <a:gd name="T22" fmla="*/ 697874276 w 40"/>
                <a:gd name="T23" fmla="*/ 2147483647 h 52"/>
                <a:gd name="T24" fmla="*/ 498465368 w 40"/>
                <a:gd name="T25" fmla="*/ 2147483647 h 52"/>
                <a:gd name="T26" fmla="*/ 398858739 w 40"/>
                <a:gd name="T27" fmla="*/ 2147483647 h 52"/>
                <a:gd name="T28" fmla="*/ 299050330 w 40"/>
                <a:gd name="T29" fmla="*/ 2147483647 h 52"/>
                <a:gd name="T30" fmla="*/ 263756690 w 40"/>
                <a:gd name="T31" fmla="*/ 2147483647 h 52"/>
                <a:gd name="T32" fmla="*/ 199415038 w 40"/>
                <a:gd name="T33" fmla="*/ 2147483647 h 52"/>
                <a:gd name="T34" fmla="*/ 135097009 w 40"/>
                <a:gd name="T35" fmla="*/ 2147483647 h 52"/>
                <a:gd name="T36" fmla="*/ 64346726 w 40"/>
                <a:gd name="T37" fmla="*/ 1643952894 h 52"/>
                <a:gd name="T38" fmla="*/ 0 w 40"/>
                <a:gd name="T39" fmla="*/ 917558363 h 52"/>
                <a:gd name="T40" fmla="*/ 0 w 40"/>
                <a:gd name="T41" fmla="*/ 917558363 h 52"/>
                <a:gd name="T42" fmla="*/ 99606596 w 40"/>
                <a:gd name="T43" fmla="*/ 815095469 h 52"/>
                <a:gd name="T44" fmla="*/ 234708650 w 40"/>
                <a:gd name="T45" fmla="*/ 1280784688 h 52"/>
                <a:gd name="T46" fmla="*/ 234708650 w 40"/>
                <a:gd name="T47" fmla="*/ 1280784688 h 52"/>
                <a:gd name="T48" fmla="*/ 427870901 w 40"/>
                <a:gd name="T49" fmla="*/ 1091900625 h 52"/>
                <a:gd name="T50" fmla="*/ 728032993 w 40"/>
                <a:gd name="T51" fmla="*/ 1178321800 h 52"/>
                <a:gd name="T52" fmla="*/ 628229596 w 40"/>
                <a:gd name="T53" fmla="*/ 554322775 h 52"/>
                <a:gd name="T54" fmla="*/ 763298101 w 40"/>
                <a:gd name="T55" fmla="*/ 451860119 h 52"/>
                <a:gd name="T56" fmla="*/ 962741643 w 40"/>
                <a:gd name="T57" fmla="*/ 640393088 h 52"/>
                <a:gd name="T58" fmla="*/ 998035255 w 40"/>
                <a:gd name="T59" fmla="*/ 640393088 h 52"/>
                <a:gd name="T60" fmla="*/ 998035255 w 40"/>
                <a:gd name="T61" fmla="*/ 1091900625 h 52"/>
                <a:gd name="T62" fmla="*/ 1261763469 w 40"/>
                <a:gd name="T63" fmla="*/ 1455125506 h 52"/>
                <a:gd name="T64" fmla="*/ 1191203636 w 40"/>
                <a:gd name="T65" fmla="*/ 1906996094 h 52"/>
                <a:gd name="T66" fmla="*/ 1326103873 w 40"/>
                <a:gd name="T67" fmla="*/ 2147483647 h 52"/>
                <a:gd name="T68" fmla="*/ 1290810260 w 40"/>
                <a:gd name="T69" fmla="*/ 2147483647 h 52"/>
                <a:gd name="T70" fmla="*/ 1290810260 w 40"/>
                <a:gd name="T71" fmla="*/ 2147483647 h 52"/>
                <a:gd name="T72" fmla="*/ 1290810260 w 40"/>
                <a:gd name="T73" fmla="*/ 2147483647 h 52"/>
                <a:gd name="T74" fmla="*/ 1290810260 w 40"/>
                <a:gd name="T75" fmla="*/ 2147483647 h 52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0" t="0" r="r" b="b"/>
              <a:pathLst>
                <a:path w="40" h="52">
                  <a:moveTo>
                    <a:pt x="39" y="32"/>
                  </a:moveTo>
                  <a:cubicBezTo>
                    <a:pt x="38" y="32"/>
                    <a:pt x="38" y="33"/>
                    <a:pt x="37" y="33"/>
                  </a:cubicBezTo>
                  <a:cubicBezTo>
                    <a:pt x="36" y="33"/>
                    <a:pt x="36" y="31"/>
                    <a:pt x="35" y="31"/>
                  </a:cubicBezTo>
                  <a:cubicBezTo>
                    <a:pt x="35" y="31"/>
                    <a:pt x="32" y="35"/>
                    <a:pt x="32" y="36"/>
                  </a:cubicBezTo>
                  <a:cubicBezTo>
                    <a:pt x="32" y="37"/>
                    <a:pt x="34" y="37"/>
                    <a:pt x="34" y="38"/>
                  </a:cubicBezTo>
                  <a:cubicBezTo>
                    <a:pt x="34" y="40"/>
                    <a:pt x="34" y="41"/>
                    <a:pt x="34" y="44"/>
                  </a:cubicBezTo>
                  <a:cubicBezTo>
                    <a:pt x="31" y="45"/>
                    <a:pt x="30" y="46"/>
                    <a:pt x="30" y="48"/>
                  </a:cubicBezTo>
                  <a:cubicBezTo>
                    <a:pt x="29" y="51"/>
                    <a:pt x="29" y="51"/>
                    <a:pt x="26" y="51"/>
                  </a:cubicBezTo>
                  <a:cubicBezTo>
                    <a:pt x="23" y="51"/>
                    <a:pt x="25" y="48"/>
                    <a:pt x="21" y="48"/>
                  </a:cubicBezTo>
                  <a:cubicBezTo>
                    <a:pt x="19" y="48"/>
                    <a:pt x="15" y="50"/>
                    <a:pt x="15" y="52"/>
                  </a:cubicBezTo>
                  <a:cubicBezTo>
                    <a:pt x="14" y="52"/>
                    <a:pt x="12" y="49"/>
                    <a:pt x="12" y="48"/>
                  </a:cubicBezTo>
                  <a:cubicBezTo>
                    <a:pt x="11" y="48"/>
                    <a:pt x="10" y="48"/>
                    <a:pt x="9" y="48"/>
                  </a:cubicBezTo>
                  <a:cubicBezTo>
                    <a:pt x="9" y="47"/>
                    <a:pt x="8" y="46"/>
                    <a:pt x="8" y="45"/>
                  </a:cubicBezTo>
                  <a:cubicBezTo>
                    <a:pt x="7" y="39"/>
                    <a:pt x="8" y="36"/>
                    <a:pt x="6" y="32"/>
                  </a:cubicBezTo>
                  <a:cubicBezTo>
                    <a:pt x="5" y="30"/>
                    <a:pt x="4" y="30"/>
                    <a:pt x="4" y="28"/>
                  </a:cubicBezTo>
                  <a:cubicBezTo>
                    <a:pt x="6" y="26"/>
                    <a:pt x="2" y="21"/>
                    <a:pt x="2" y="18"/>
                  </a:cubicBezTo>
                  <a:cubicBezTo>
                    <a:pt x="2" y="16"/>
                    <a:pt x="2" y="12"/>
                    <a:pt x="0" y="10"/>
                  </a:cubicBezTo>
                  <a:lnTo>
                    <a:pt x="3" y="9"/>
                  </a:lnTo>
                  <a:lnTo>
                    <a:pt x="7" y="14"/>
                  </a:lnTo>
                  <a:cubicBezTo>
                    <a:pt x="8" y="15"/>
                    <a:pt x="10" y="16"/>
                    <a:pt x="13" y="12"/>
                  </a:cubicBezTo>
                  <a:cubicBezTo>
                    <a:pt x="14" y="9"/>
                    <a:pt x="22" y="13"/>
                    <a:pt x="22" y="13"/>
                  </a:cubicBezTo>
                  <a:cubicBezTo>
                    <a:pt x="24" y="10"/>
                    <a:pt x="22" y="9"/>
                    <a:pt x="19" y="6"/>
                  </a:cubicBezTo>
                  <a:cubicBezTo>
                    <a:pt x="21" y="6"/>
                    <a:pt x="20" y="0"/>
                    <a:pt x="23" y="5"/>
                  </a:cubicBezTo>
                  <a:cubicBezTo>
                    <a:pt x="24" y="5"/>
                    <a:pt x="26" y="6"/>
                    <a:pt x="29" y="7"/>
                  </a:cubicBezTo>
                  <a:cubicBezTo>
                    <a:pt x="29" y="7"/>
                    <a:pt x="30" y="7"/>
                    <a:pt x="30" y="7"/>
                  </a:cubicBezTo>
                  <a:cubicBezTo>
                    <a:pt x="30" y="8"/>
                    <a:pt x="30" y="10"/>
                    <a:pt x="30" y="12"/>
                  </a:cubicBezTo>
                  <a:cubicBezTo>
                    <a:pt x="33" y="11"/>
                    <a:pt x="38" y="13"/>
                    <a:pt x="38" y="16"/>
                  </a:cubicBezTo>
                  <a:cubicBezTo>
                    <a:pt x="38" y="18"/>
                    <a:pt x="36" y="18"/>
                    <a:pt x="36" y="21"/>
                  </a:cubicBezTo>
                  <a:cubicBezTo>
                    <a:pt x="36" y="24"/>
                    <a:pt x="40" y="24"/>
                    <a:pt x="40" y="27"/>
                  </a:cubicBezTo>
                  <a:cubicBezTo>
                    <a:pt x="40" y="28"/>
                    <a:pt x="40" y="29"/>
                    <a:pt x="39" y="31"/>
                  </a:cubicBezTo>
                  <a:lnTo>
                    <a:pt x="39" y="32"/>
                  </a:lnTo>
                </a:path>
              </a:pathLst>
            </a:custGeom>
            <a:solidFill>
              <a:srgbClr val="F99D33"/>
            </a:solidFill>
            <a:ln w="6350" cmpd="sng">
              <a:solidFill>
                <a:srgbClr val="60606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ru-RU" dirty="0"/>
            </a:p>
          </p:txBody>
        </p:sp>
        <p:sp>
          <p:nvSpPr>
            <p:cNvPr id="551" name="Freeform 643"/>
            <p:cNvSpPr>
              <a:spLocks/>
            </p:cNvSpPr>
            <p:nvPr/>
          </p:nvSpPr>
          <p:spPr bwMode="auto">
            <a:xfrm>
              <a:off x="822326" y="3959324"/>
              <a:ext cx="438150" cy="538162"/>
            </a:xfrm>
            <a:custGeom>
              <a:avLst/>
              <a:gdLst>
                <a:gd name="T0" fmla="*/ 1443913128 w 49"/>
                <a:gd name="T1" fmla="*/ 287086532 h 54"/>
                <a:gd name="T2" fmla="*/ 1318180089 w 49"/>
                <a:gd name="T3" fmla="*/ 378896784 h 54"/>
                <a:gd name="T4" fmla="*/ 1095302344 w 49"/>
                <a:gd name="T5" fmla="*/ 0 h 54"/>
                <a:gd name="T6" fmla="*/ 1061867327 w 49"/>
                <a:gd name="T7" fmla="*/ 287086532 h 54"/>
                <a:gd name="T8" fmla="*/ 832854418 w 49"/>
                <a:gd name="T9" fmla="*/ 470347063 h 54"/>
                <a:gd name="T10" fmla="*/ 867405613 w 49"/>
                <a:gd name="T11" fmla="*/ 757433356 h 54"/>
                <a:gd name="T12" fmla="*/ 741644331 w 49"/>
                <a:gd name="T13" fmla="*/ 757433356 h 54"/>
                <a:gd name="T14" fmla="*/ 741644331 w 49"/>
                <a:gd name="T15" fmla="*/ 955331179 h 54"/>
                <a:gd name="T16" fmla="*/ 548112591 w 49"/>
                <a:gd name="T17" fmla="*/ 1514807789 h 54"/>
                <a:gd name="T18" fmla="*/ 319099676 w 49"/>
                <a:gd name="T19" fmla="*/ 1044460733 h 54"/>
                <a:gd name="T20" fmla="*/ 290869855 w 49"/>
                <a:gd name="T21" fmla="*/ 1136272718 h 54"/>
                <a:gd name="T22" fmla="*/ 160091941 w 49"/>
                <a:gd name="T23" fmla="*/ 955331179 h 54"/>
                <a:gd name="T24" fmla="*/ 0 w 49"/>
                <a:gd name="T25" fmla="*/ 1331547258 h 54"/>
                <a:gd name="T26" fmla="*/ 194455851 w 49"/>
                <a:gd name="T27" fmla="*/ 1621255340 h 54"/>
                <a:gd name="T28" fmla="*/ 62786919 w 49"/>
                <a:gd name="T29" fmla="*/ 1802265451 h 54"/>
                <a:gd name="T30" fmla="*/ 62786919 w 49"/>
                <a:gd name="T31" fmla="*/ 2147483647 h 54"/>
                <a:gd name="T32" fmla="*/ 319099676 w 49"/>
                <a:gd name="T33" fmla="*/ 2147483647 h 54"/>
                <a:gd name="T34" fmla="*/ 256346896 w 49"/>
                <a:gd name="T35" fmla="*/ 2147483647 h 54"/>
                <a:gd name="T36" fmla="*/ 388021731 w 49"/>
                <a:gd name="T37" fmla="*/ 2147483647 h 54"/>
                <a:gd name="T38" fmla="*/ 353656932 w 49"/>
                <a:gd name="T39" fmla="*/ 2147483647 h 54"/>
                <a:gd name="T40" fmla="*/ 388021731 w 49"/>
                <a:gd name="T41" fmla="*/ 2147483647 h 54"/>
                <a:gd name="T42" fmla="*/ 479197486 w 49"/>
                <a:gd name="T43" fmla="*/ 2147483647 h 54"/>
                <a:gd name="T44" fmla="*/ 548112591 w 49"/>
                <a:gd name="T45" fmla="*/ 2147483647 h 54"/>
                <a:gd name="T46" fmla="*/ 673845630 w 49"/>
                <a:gd name="T47" fmla="*/ 2147483647 h 54"/>
                <a:gd name="T48" fmla="*/ 707314753 w 49"/>
                <a:gd name="T49" fmla="*/ 2147483647 h 54"/>
                <a:gd name="T50" fmla="*/ 707314753 w 49"/>
                <a:gd name="T51" fmla="*/ 2147483647 h 54"/>
                <a:gd name="T52" fmla="*/ 770067532 w 49"/>
                <a:gd name="T53" fmla="*/ 2147483647 h 54"/>
                <a:gd name="T54" fmla="*/ 770067532 w 49"/>
                <a:gd name="T55" fmla="*/ 2147483647 h 54"/>
                <a:gd name="T56" fmla="*/ 930164453 w 49"/>
                <a:gd name="T57" fmla="*/ 2147483647 h 54"/>
                <a:gd name="T58" fmla="*/ 999080442 w 49"/>
                <a:gd name="T59" fmla="*/ 2147483647 h 54"/>
                <a:gd name="T60" fmla="*/ 1095302344 w 49"/>
                <a:gd name="T61" fmla="*/ 2147483647 h 54"/>
                <a:gd name="T62" fmla="*/ 1124620106 w 49"/>
                <a:gd name="T63" fmla="*/ 2147483647 h 54"/>
                <a:gd name="T64" fmla="*/ 1187407183 w 49"/>
                <a:gd name="T65" fmla="*/ 2147483647 h 54"/>
                <a:gd name="T66" fmla="*/ 1443913128 w 49"/>
                <a:gd name="T67" fmla="*/ 2147483647 h 54"/>
                <a:gd name="T68" fmla="*/ 1443913128 w 49"/>
                <a:gd name="T69" fmla="*/ 2147483647 h 54"/>
                <a:gd name="T70" fmla="*/ 1443913128 w 49"/>
                <a:gd name="T71" fmla="*/ 2147483647 h 54"/>
                <a:gd name="T72" fmla="*/ 1415491043 w 49"/>
                <a:gd name="T73" fmla="*/ 2147483647 h 54"/>
                <a:gd name="T74" fmla="*/ 1415491043 w 49"/>
                <a:gd name="T75" fmla="*/ 2147483647 h 54"/>
                <a:gd name="T76" fmla="*/ 1352737373 w 49"/>
                <a:gd name="T77" fmla="*/ 2147483647 h 54"/>
                <a:gd name="T78" fmla="*/ 1318180089 w 49"/>
                <a:gd name="T79" fmla="*/ 2147483647 h 54"/>
                <a:gd name="T80" fmla="*/ 1318180089 w 49"/>
                <a:gd name="T81" fmla="*/ 2147483647 h 54"/>
                <a:gd name="T82" fmla="*/ 1318180089 w 49"/>
                <a:gd name="T83" fmla="*/ 2147483647 h 54"/>
                <a:gd name="T84" fmla="*/ 1283822269 w 49"/>
                <a:gd name="T85" fmla="*/ 2147483647 h 54"/>
                <a:gd name="T86" fmla="*/ 1283822269 w 49"/>
                <a:gd name="T87" fmla="*/ 2147483647 h 54"/>
                <a:gd name="T88" fmla="*/ 1158089230 w 49"/>
                <a:gd name="T89" fmla="*/ 2147483647 h 54"/>
                <a:gd name="T90" fmla="*/ 1187407183 w 49"/>
                <a:gd name="T91" fmla="*/ 2147483647 h 54"/>
                <a:gd name="T92" fmla="*/ 1095302344 w 49"/>
                <a:gd name="T93" fmla="*/ 2147483647 h 54"/>
                <a:gd name="T94" fmla="*/ 1255399265 w 49"/>
                <a:gd name="T95" fmla="*/ 2147483647 h 54"/>
                <a:gd name="T96" fmla="*/ 1380967008 w 49"/>
                <a:gd name="T97" fmla="*/ 2147483647 h 54"/>
                <a:gd name="T98" fmla="*/ 1443913128 w 49"/>
                <a:gd name="T99" fmla="*/ 1908282754 h 54"/>
                <a:gd name="T100" fmla="*/ 1443913128 w 49"/>
                <a:gd name="T101" fmla="*/ 1514807789 h 54"/>
                <a:gd name="T102" fmla="*/ 1575587963 w 49"/>
                <a:gd name="T103" fmla="*/ 863450892 h 54"/>
                <a:gd name="T104" fmla="*/ 1512829123 w 49"/>
                <a:gd name="T105" fmla="*/ 287086532 h 54"/>
                <a:gd name="T106" fmla="*/ 1443913128 w 49"/>
                <a:gd name="T107" fmla="*/ 287086532 h 54"/>
                <a:gd name="T108" fmla="*/ 1443913128 w 49"/>
                <a:gd name="T109" fmla="*/ 287086532 h 54"/>
                <a:gd name="T110" fmla="*/ 1443913128 w 49"/>
                <a:gd name="T111" fmla="*/ 287086532 h 54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</a:gdLst>
              <a:ahLst/>
              <a:cxnLst>
                <a:cxn ang="T112">
                  <a:pos x="T0" y="T1"/>
                </a:cxn>
                <a:cxn ang="T113">
                  <a:pos x="T2" y="T3"/>
                </a:cxn>
                <a:cxn ang="T114">
                  <a:pos x="T4" y="T5"/>
                </a:cxn>
                <a:cxn ang="T115">
                  <a:pos x="T6" y="T7"/>
                </a:cxn>
                <a:cxn ang="T116">
                  <a:pos x="T8" y="T9"/>
                </a:cxn>
                <a:cxn ang="T117">
                  <a:pos x="T10" y="T11"/>
                </a:cxn>
                <a:cxn ang="T118">
                  <a:pos x="T12" y="T13"/>
                </a:cxn>
                <a:cxn ang="T119">
                  <a:pos x="T14" y="T15"/>
                </a:cxn>
                <a:cxn ang="T120">
                  <a:pos x="T16" y="T17"/>
                </a:cxn>
                <a:cxn ang="T121">
                  <a:pos x="T18" y="T19"/>
                </a:cxn>
                <a:cxn ang="T122">
                  <a:pos x="T20" y="T21"/>
                </a:cxn>
                <a:cxn ang="T123">
                  <a:pos x="T22" y="T23"/>
                </a:cxn>
                <a:cxn ang="T124">
                  <a:pos x="T24" y="T25"/>
                </a:cxn>
                <a:cxn ang="T125">
                  <a:pos x="T26" y="T27"/>
                </a:cxn>
                <a:cxn ang="T126">
                  <a:pos x="T28" y="T29"/>
                </a:cxn>
                <a:cxn ang="T127">
                  <a:pos x="T30" y="T31"/>
                </a:cxn>
                <a:cxn ang="T128">
                  <a:pos x="T32" y="T33"/>
                </a:cxn>
                <a:cxn ang="T129">
                  <a:pos x="T34" y="T35"/>
                </a:cxn>
                <a:cxn ang="T130">
                  <a:pos x="T36" y="T37"/>
                </a:cxn>
                <a:cxn ang="T131">
                  <a:pos x="T38" y="T39"/>
                </a:cxn>
                <a:cxn ang="T132">
                  <a:pos x="T40" y="T41"/>
                </a:cxn>
                <a:cxn ang="T133">
                  <a:pos x="T42" y="T43"/>
                </a:cxn>
                <a:cxn ang="T134">
                  <a:pos x="T44" y="T45"/>
                </a:cxn>
                <a:cxn ang="T135">
                  <a:pos x="T46" y="T47"/>
                </a:cxn>
                <a:cxn ang="T136">
                  <a:pos x="T48" y="T49"/>
                </a:cxn>
                <a:cxn ang="T137">
                  <a:pos x="T50" y="T51"/>
                </a:cxn>
                <a:cxn ang="T138">
                  <a:pos x="T52" y="T53"/>
                </a:cxn>
                <a:cxn ang="T139">
                  <a:pos x="T54" y="T55"/>
                </a:cxn>
                <a:cxn ang="T140">
                  <a:pos x="T56" y="T57"/>
                </a:cxn>
                <a:cxn ang="T141">
                  <a:pos x="T58" y="T59"/>
                </a:cxn>
                <a:cxn ang="T142">
                  <a:pos x="T60" y="T61"/>
                </a:cxn>
                <a:cxn ang="T143">
                  <a:pos x="T62" y="T63"/>
                </a:cxn>
                <a:cxn ang="T144">
                  <a:pos x="T64" y="T65"/>
                </a:cxn>
                <a:cxn ang="T145">
                  <a:pos x="T66" y="T67"/>
                </a:cxn>
                <a:cxn ang="T146">
                  <a:pos x="T68" y="T69"/>
                </a:cxn>
                <a:cxn ang="T147">
                  <a:pos x="T70" y="T71"/>
                </a:cxn>
                <a:cxn ang="T148">
                  <a:pos x="T72" y="T73"/>
                </a:cxn>
                <a:cxn ang="T149">
                  <a:pos x="T74" y="T75"/>
                </a:cxn>
                <a:cxn ang="T150">
                  <a:pos x="T76" y="T77"/>
                </a:cxn>
                <a:cxn ang="T151">
                  <a:pos x="T78" y="T79"/>
                </a:cxn>
                <a:cxn ang="T152">
                  <a:pos x="T80" y="T81"/>
                </a:cxn>
                <a:cxn ang="T153">
                  <a:pos x="T82" y="T83"/>
                </a:cxn>
                <a:cxn ang="T154">
                  <a:pos x="T84" y="T85"/>
                </a:cxn>
                <a:cxn ang="T155">
                  <a:pos x="T86" y="T87"/>
                </a:cxn>
                <a:cxn ang="T156">
                  <a:pos x="T88" y="T89"/>
                </a:cxn>
                <a:cxn ang="T157">
                  <a:pos x="T90" y="T91"/>
                </a:cxn>
                <a:cxn ang="T158">
                  <a:pos x="T92" y="T93"/>
                </a:cxn>
                <a:cxn ang="T159">
                  <a:pos x="T94" y="T95"/>
                </a:cxn>
                <a:cxn ang="T160">
                  <a:pos x="T96" y="T97"/>
                </a:cxn>
                <a:cxn ang="T161">
                  <a:pos x="T98" y="T99"/>
                </a:cxn>
                <a:cxn ang="T162">
                  <a:pos x="T100" y="T101"/>
                </a:cxn>
                <a:cxn ang="T163">
                  <a:pos x="T102" y="T103"/>
                </a:cxn>
                <a:cxn ang="T164">
                  <a:pos x="T104" y="T105"/>
                </a:cxn>
                <a:cxn ang="T165">
                  <a:pos x="T106" y="T107"/>
                </a:cxn>
                <a:cxn ang="T166">
                  <a:pos x="T108" y="T109"/>
                </a:cxn>
                <a:cxn ang="T167">
                  <a:pos x="T110" y="T111"/>
                </a:cxn>
              </a:cxnLst>
              <a:rect l="0" t="0" r="r" b="b"/>
              <a:pathLst>
                <a:path w="49" h="54">
                  <a:moveTo>
                    <a:pt x="45" y="3"/>
                  </a:moveTo>
                  <a:cubicBezTo>
                    <a:pt x="44" y="3"/>
                    <a:pt x="43" y="4"/>
                    <a:pt x="41" y="4"/>
                  </a:cubicBezTo>
                  <a:cubicBezTo>
                    <a:pt x="38" y="4"/>
                    <a:pt x="37" y="0"/>
                    <a:pt x="34" y="0"/>
                  </a:cubicBezTo>
                  <a:cubicBezTo>
                    <a:pt x="32" y="0"/>
                    <a:pt x="33" y="2"/>
                    <a:pt x="33" y="3"/>
                  </a:cubicBezTo>
                  <a:cubicBezTo>
                    <a:pt x="32" y="5"/>
                    <a:pt x="29" y="5"/>
                    <a:pt x="26" y="5"/>
                  </a:cubicBezTo>
                  <a:cubicBezTo>
                    <a:pt x="26" y="6"/>
                    <a:pt x="27" y="7"/>
                    <a:pt x="27" y="8"/>
                  </a:cubicBezTo>
                  <a:cubicBezTo>
                    <a:pt x="25" y="9"/>
                    <a:pt x="24" y="7"/>
                    <a:pt x="23" y="8"/>
                  </a:cubicBezTo>
                  <a:cubicBezTo>
                    <a:pt x="23" y="9"/>
                    <a:pt x="23" y="9"/>
                    <a:pt x="23" y="10"/>
                  </a:cubicBezTo>
                  <a:cubicBezTo>
                    <a:pt x="23" y="12"/>
                    <a:pt x="20" y="16"/>
                    <a:pt x="17" y="16"/>
                  </a:cubicBezTo>
                  <a:cubicBezTo>
                    <a:pt x="15" y="16"/>
                    <a:pt x="14" y="11"/>
                    <a:pt x="10" y="11"/>
                  </a:cubicBezTo>
                  <a:cubicBezTo>
                    <a:pt x="10" y="11"/>
                    <a:pt x="10" y="12"/>
                    <a:pt x="9" y="12"/>
                  </a:cubicBezTo>
                  <a:cubicBezTo>
                    <a:pt x="7" y="12"/>
                    <a:pt x="7" y="10"/>
                    <a:pt x="5" y="10"/>
                  </a:cubicBezTo>
                  <a:cubicBezTo>
                    <a:pt x="3" y="10"/>
                    <a:pt x="1" y="12"/>
                    <a:pt x="0" y="14"/>
                  </a:cubicBezTo>
                  <a:cubicBezTo>
                    <a:pt x="3" y="16"/>
                    <a:pt x="6" y="16"/>
                    <a:pt x="6" y="17"/>
                  </a:cubicBezTo>
                  <a:cubicBezTo>
                    <a:pt x="10" y="19"/>
                    <a:pt x="8" y="20"/>
                    <a:pt x="2" y="19"/>
                  </a:cubicBezTo>
                  <a:cubicBezTo>
                    <a:pt x="2" y="20"/>
                    <a:pt x="2" y="22"/>
                    <a:pt x="2" y="24"/>
                  </a:cubicBezTo>
                  <a:cubicBezTo>
                    <a:pt x="5" y="23"/>
                    <a:pt x="10" y="25"/>
                    <a:pt x="10" y="28"/>
                  </a:cubicBezTo>
                  <a:cubicBezTo>
                    <a:pt x="10" y="30"/>
                    <a:pt x="8" y="30"/>
                    <a:pt x="8" y="33"/>
                  </a:cubicBezTo>
                  <a:cubicBezTo>
                    <a:pt x="8" y="36"/>
                    <a:pt x="12" y="36"/>
                    <a:pt x="12" y="39"/>
                  </a:cubicBezTo>
                  <a:cubicBezTo>
                    <a:pt x="12" y="40"/>
                    <a:pt x="12" y="41"/>
                    <a:pt x="11" y="43"/>
                  </a:cubicBezTo>
                  <a:cubicBezTo>
                    <a:pt x="12" y="43"/>
                    <a:pt x="12" y="43"/>
                    <a:pt x="12" y="43"/>
                  </a:cubicBezTo>
                  <a:cubicBezTo>
                    <a:pt x="14" y="43"/>
                    <a:pt x="14" y="44"/>
                    <a:pt x="15" y="45"/>
                  </a:cubicBezTo>
                  <a:cubicBezTo>
                    <a:pt x="15" y="44"/>
                    <a:pt x="16" y="43"/>
                    <a:pt x="17" y="43"/>
                  </a:cubicBezTo>
                  <a:cubicBezTo>
                    <a:pt x="19" y="43"/>
                    <a:pt x="19" y="44"/>
                    <a:pt x="21" y="44"/>
                  </a:cubicBezTo>
                  <a:cubicBezTo>
                    <a:pt x="22" y="44"/>
                    <a:pt x="22" y="43"/>
                    <a:pt x="22" y="42"/>
                  </a:cubicBezTo>
                  <a:lnTo>
                    <a:pt x="24" y="42"/>
                  </a:lnTo>
                  <a:cubicBezTo>
                    <a:pt x="24" y="46"/>
                    <a:pt x="28" y="47"/>
                    <a:pt x="29" y="49"/>
                  </a:cubicBezTo>
                  <a:cubicBezTo>
                    <a:pt x="29" y="52"/>
                    <a:pt x="29" y="53"/>
                    <a:pt x="31" y="53"/>
                  </a:cubicBezTo>
                  <a:cubicBezTo>
                    <a:pt x="32" y="53"/>
                    <a:pt x="33" y="54"/>
                    <a:pt x="34" y="54"/>
                  </a:cubicBezTo>
                  <a:cubicBezTo>
                    <a:pt x="35" y="54"/>
                    <a:pt x="35" y="54"/>
                    <a:pt x="35" y="52"/>
                  </a:cubicBezTo>
                  <a:cubicBezTo>
                    <a:pt x="36" y="52"/>
                    <a:pt x="35" y="51"/>
                    <a:pt x="37" y="50"/>
                  </a:cubicBezTo>
                  <a:cubicBezTo>
                    <a:pt x="41" y="49"/>
                    <a:pt x="45" y="49"/>
                    <a:pt x="45" y="43"/>
                  </a:cubicBezTo>
                  <a:cubicBezTo>
                    <a:pt x="45" y="43"/>
                    <a:pt x="45" y="43"/>
                    <a:pt x="45" y="42"/>
                  </a:cubicBezTo>
                  <a:lnTo>
                    <a:pt x="44" y="42"/>
                  </a:lnTo>
                  <a:cubicBezTo>
                    <a:pt x="43" y="43"/>
                    <a:pt x="43" y="43"/>
                    <a:pt x="42" y="43"/>
                  </a:cubicBezTo>
                  <a:cubicBezTo>
                    <a:pt x="41" y="43"/>
                    <a:pt x="41" y="42"/>
                    <a:pt x="41" y="42"/>
                  </a:cubicBezTo>
                  <a:cubicBezTo>
                    <a:pt x="41" y="42"/>
                    <a:pt x="41" y="42"/>
                    <a:pt x="41" y="41"/>
                  </a:cubicBezTo>
                  <a:lnTo>
                    <a:pt x="40" y="40"/>
                  </a:lnTo>
                  <a:cubicBezTo>
                    <a:pt x="39" y="40"/>
                    <a:pt x="36" y="37"/>
                    <a:pt x="36" y="35"/>
                  </a:cubicBezTo>
                  <a:cubicBezTo>
                    <a:pt x="36" y="33"/>
                    <a:pt x="37" y="33"/>
                    <a:pt x="37" y="30"/>
                  </a:cubicBezTo>
                  <a:cubicBezTo>
                    <a:pt x="37" y="28"/>
                    <a:pt x="34" y="28"/>
                    <a:pt x="34" y="27"/>
                  </a:cubicBezTo>
                  <a:cubicBezTo>
                    <a:pt x="34" y="25"/>
                    <a:pt x="37" y="23"/>
                    <a:pt x="39" y="23"/>
                  </a:cubicBezTo>
                  <a:cubicBezTo>
                    <a:pt x="40" y="23"/>
                    <a:pt x="41" y="24"/>
                    <a:pt x="43" y="24"/>
                  </a:cubicBezTo>
                  <a:cubicBezTo>
                    <a:pt x="46" y="24"/>
                    <a:pt x="45" y="22"/>
                    <a:pt x="45" y="20"/>
                  </a:cubicBezTo>
                  <a:cubicBezTo>
                    <a:pt x="45" y="19"/>
                    <a:pt x="45" y="17"/>
                    <a:pt x="45" y="16"/>
                  </a:cubicBezTo>
                  <a:cubicBezTo>
                    <a:pt x="45" y="12"/>
                    <a:pt x="49" y="13"/>
                    <a:pt x="49" y="9"/>
                  </a:cubicBezTo>
                  <a:cubicBezTo>
                    <a:pt x="49" y="6"/>
                    <a:pt x="47" y="5"/>
                    <a:pt x="47" y="3"/>
                  </a:cubicBezTo>
                  <a:cubicBezTo>
                    <a:pt x="47" y="3"/>
                    <a:pt x="46" y="3"/>
                    <a:pt x="45" y="3"/>
                  </a:cubicBezTo>
                </a:path>
              </a:pathLst>
            </a:custGeom>
            <a:solidFill>
              <a:srgbClr val="0099FF"/>
            </a:solidFill>
            <a:ln w="6350" cap="flat" cmpd="sng">
              <a:solidFill>
                <a:srgbClr val="60606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ru-RU" dirty="0"/>
            </a:p>
          </p:txBody>
        </p:sp>
        <p:sp>
          <p:nvSpPr>
            <p:cNvPr id="552" name="Freeform 644"/>
            <p:cNvSpPr>
              <a:spLocks/>
            </p:cNvSpPr>
            <p:nvPr/>
          </p:nvSpPr>
          <p:spPr bwMode="auto">
            <a:xfrm>
              <a:off x="938213" y="3573562"/>
              <a:ext cx="241300" cy="336550"/>
            </a:xfrm>
            <a:custGeom>
              <a:avLst/>
              <a:gdLst>
                <a:gd name="T0" fmla="*/ 574012096 w 27"/>
                <a:gd name="T1" fmla="*/ 2147483647 h 34"/>
                <a:gd name="T2" fmla="*/ 766826449 w 27"/>
                <a:gd name="T3" fmla="*/ 2038133575 h 34"/>
                <a:gd name="T4" fmla="*/ 766826449 w 27"/>
                <a:gd name="T5" fmla="*/ 1866653939 h 34"/>
                <a:gd name="T6" fmla="*/ 829377253 w 27"/>
                <a:gd name="T7" fmla="*/ 1594731896 h 34"/>
                <a:gd name="T8" fmla="*/ 766826449 w 27"/>
                <a:gd name="T9" fmla="*/ 1510461859 h 34"/>
                <a:gd name="T10" fmla="*/ 801048354 w 27"/>
                <a:gd name="T11" fmla="*/ 1338973007 h 34"/>
                <a:gd name="T12" fmla="*/ 801048354 w 27"/>
                <a:gd name="T13" fmla="*/ 1153911461 h 34"/>
                <a:gd name="T14" fmla="*/ 863599124 w 27"/>
                <a:gd name="T15" fmla="*/ 884222114 h 34"/>
                <a:gd name="T16" fmla="*/ 448910500 w 27"/>
                <a:gd name="T17" fmla="*/ 527680932 h 34"/>
                <a:gd name="T18" fmla="*/ 289587056 w 27"/>
                <a:gd name="T19" fmla="*/ 171488845 h 34"/>
                <a:gd name="T20" fmla="*/ 222038031 w 27"/>
                <a:gd name="T21" fmla="*/ 171488845 h 34"/>
                <a:gd name="T22" fmla="*/ 130100684 w 27"/>
                <a:gd name="T23" fmla="*/ 0 h 34"/>
                <a:gd name="T24" fmla="*/ 96771785 w 27"/>
                <a:gd name="T25" fmla="*/ 269689346 h 34"/>
                <a:gd name="T26" fmla="*/ 0 w 27"/>
                <a:gd name="T27" fmla="*/ 527680932 h 34"/>
                <a:gd name="T28" fmla="*/ 96771785 w 27"/>
                <a:gd name="T29" fmla="*/ 797361343 h 34"/>
                <a:gd name="T30" fmla="*/ 159322583 w 27"/>
                <a:gd name="T31" fmla="*/ 1338973007 h 34"/>
                <a:gd name="T32" fmla="*/ 317723956 w 27"/>
                <a:gd name="T33" fmla="*/ 1510461859 h 34"/>
                <a:gd name="T34" fmla="*/ 317723956 w 27"/>
                <a:gd name="T35" fmla="*/ 1779793168 h 34"/>
                <a:gd name="T36" fmla="*/ 352137826 w 27"/>
                <a:gd name="T37" fmla="*/ 2147483647 h 34"/>
                <a:gd name="T38" fmla="*/ 448910500 w 27"/>
                <a:gd name="T39" fmla="*/ 2147483647 h 34"/>
                <a:gd name="T40" fmla="*/ 574012096 w 27"/>
                <a:gd name="T41" fmla="*/ 2147483647 h 34"/>
                <a:gd name="T42" fmla="*/ 574012096 w 27"/>
                <a:gd name="T43" fmla="*/ 2147483647 h 34"/>
                <a:gd name="T44" fmla="*/ 574012096 w 27"/>
                <a:gd name="T45" fmla="*/ 2147483647 h 34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0" t="0" r="r" b="b"/>
              <a:pathLst>
                <a:path w="27" h="34">
                  <a:moveTo>
                    <a:pt x="18" y="34"/>
                  </a:moveTo>
                  <a:cubicBezTo>
                    <a:pt x="18" y="28"/>
                    <a:pt x="24" y="27"/>
                    <a:pt x="24" y="23"/>
                  </a:cubicBezTo>
                  <a:cubicBezTo>
                    <a:pt x="24" y="22"/>
                    <a:pt x="24" y="22"/>
                    <a:pt x="24" y="21"/>
                  </a:cubicBezTo>
                  <a:cubicBezTo>
                    <a:pt x="24" y="20"/>
                    <a:pt x="25" y="19"/>
                    <a:pt x="26" y="18"/>
                  </a:cubicBezTo>
                  <a:cubicBezTo>
                    <a:pt x="26" y="18"/>
                    <a:pt x="24" y="17"/>
                    <a:pt x="24" y="17"/>
                  </a:cubicBezTo>
                  <a:cubicBezTo>
                    <a:pt x="24" y="16"/>
                    <a:pt x="24" y="15"/>
                    <a:pt x="25" y="15"/>
                  </a:cubicBezTo>
                  <a:cubicBezTo>
                    <a:pt x="25" y="14"/>
                    <a:pt x="25" y="14"/>
                    <a:pt x="25" y="13"/>
                  </a:cubicBezTo>
                  <a:cubicBezTo>
                    <a:pt x="25" y="13"/>
                    <a:pt x="26" y="12"/>
                    <a:pt x="27" y="10"/>
                  </a:cubicBezTo>
                  <a:cubicBezTo>
                    <a:pt x="23" y="8"/>
                    <a:pt x="19" y="8"/>
                    <a:pt x="14" y="6"/>
                  </a:cubicBezTo>
                  <a:cubicBezTo>
                    <a:pt x="12" y="6"/>
                    <a:pt x="12" y="2"/>
                    <a:pt x="9" y="2"/>
                  </a:cubicBezTo>
                  <a:cubicBezTo>
                    <a:pt x="8" y="2"/>
                    <a:pt x="8" y="2"/>
                    <a:pt x="7" y="2"/>
                  </a:cubicBezTo>
                  <a:cubicBezTo>
                    <a:pt x="6" y="2"/>
                    <a:pt x="6" y="0"/>
                    <a:pt x="4" y="0"/>
                  </a:cubicBezTo>
                  <a:cubicBezTo>
                    <a:pt x="3" y="1"/>
                    <a:pt x="3" y="2"/>
                    <a:pt x="3" y="3"/>
                  </a:cubicBezTo>
                  <a:cubicBezTo>
                    <a:pt x="2" y="4"/>
                    <a:pt x="0" y="4"/>
                    <a:pt x="0" y="6"/>
                  </a:cubicBezTo>
                  <a:cubicBezTo>
                    <a:pt x="0" y="9"/>
                    <a:pt x="2" y="8"/>
                    <a:pt x="3" y="9"/>
                  </a:cubicBezTo>
                  <a:cubicBezTo>
                    <a:pt x="4" y="12"/>
                    <a:pt x="3" y="13"/>
                    <a:pt x="5" y="15"/>
                  </a:cubicBezTo>
                  <a:cubicBezTo>
                    <a:pt x="6" y="15"/>
                    <a:pt x="10" y="15"/>
                    <a:pt x="10" y="17"/>
                  </a:cubicBezTo>
                  <a:cubicBezTo>
                    <a:pt x="10" y="18"/>
                    <a:pt x="10" y="20"/>
                    <a:pt x="10" y="20"/>
                  </a:cubicBezTo>
                  <a:cubicBezTo>
                    <a:pt x="10" y="22"/>
                    <a:pt x="10" y="23"/>
                    <a:pt x="11" y="25"/>
                  </a:cubicBezTo>
                  <a:cubicBezTo>
                    <a:pt x="12" y="26"/>
                    <a:pt x="13" y="25"/>
                    <a:pt x="14" y="27"/>
                  </a:cubicBezTo>
                  <a:cubicBezTo>
                    <a:pt x="15" y="29"/>
                    <a:pt x="18" y="34"/>
                    <a:pt x="18" y="34"/>
                  </a:cubicBezTo>
                </a:path>
              </a:pathLst>
            </a:custGeom>
            <a:solidFill>
              <a:srgbClr val="0099FF"/>
            </a:solidFill>
            <a:ln w="6350" cap="flat" cmpd="sng">
              <a:solidFill>
                <a:srgbClr val="60606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ru-RU" dirty="0"/>
            </a:p>
          </p:txBody>
        </p:sp>
        <p:sp>
          <p:nvSpPr>
            <p:cNvPr id="553" name="Freeform 645"/>
            <p:cNvSpPr>
              <a:spLocks/>
            </p:cNvSpPr>
            <p:nvPr/>
          </p:nvSpPr>
          <p:spPr bwMode="auto">
            <a:xfrm>
              <a:off x="838201" y="4387949"/>
              <a:ext cx="314325" cy="447675"/>
            </a:xfrm>
            <a:custGeom>
              <a:avLst/>
              <a:gdLst>
                <a:gd name="T0" fmla="*/ 468956551 w 35"/>
                <a:gd name="T1" fmla="*/ 2147483647 h 45"/>
                <a:gd name="T2" fmla="*/ 504549879 w 35"/>
                <a:gd name="T3" fmla="*/ 2147483647 h 45"/>
                <a:gd name="T4" fmla="*/ 403860023 w 35"/>
                <a:gd name="T5" fmla="*/ 2147483647 h 45"/>
                <a:gd name="T6" fmla="*/ 100695106 w 35"/>
                <a:gd name="T7" fmla="*/ 2147483647 h 45"/>
                <a:gd name="T8" fmla="*/ 65096720 w 35"/>
                <a:gd name="T9" fmla="*/ 2147483647 h 45"/>
                <a:gd name="T10" fmla="*/ 136288401 w 35"/>
                <a:gd name="T11" fmla="*/ 2145507487 h 45"/>
                <a:gd name="T12" fmla="*/ 0 w 35"/>
                <a:gd name="T13" fmla="*/ 1595940216 h 45"/>
                <a:gd name="T14" fmla="*/ 136288401 w 35"/>
                <a:gd name="T15" fmla="*/ 1208082817 h 45"/>
                <a:gd name="T16" fmla="*/ 136288401 w 35"/>
                <a:gd name="T17" fmla="*/ 656583169 h 45"/>
                <a:gd name="T18" fmla="*/ 65096720 w 35"/>
                <a:gd name="T19" fmla="*/ 461503221 h 45"/>
                <a:gd name="T20" fmla="*/ 165757969 w 35"/>
                <a:gd name="T21" fmla="*/ 0 h 45"/>
                <a:gd name="T22" fmla="*/ 237146467 w 35"/>
                <a:gd name="T23" fmla="*/ 192779173 h 45"/>
                <a:gd name="T24" fmla="*/ 337842473 w 35"/>
                <a:gd name="T25" fmla="*/ 0 h 45"/>
                <a:gd name="T26" fmla="*/ 439453318 w 35"/>
                <a:gd name="T27" fmla="*/ 192779173 h 45"/>
                <a:gd name="T28" fmla="*/ 504549879 w 35"/>
                <a:gd name="T29" fmla="*/ 461503221 h 45"/>
                <a:gd name="T30" fmla="*/ 605244986 w 35"/>
                <a:gd name="T31" fmla="*/ 373439440 h 45"/>
                <a:gd name="T32" fmla="*/ 771002954 w 35"/>
                <a:gd name="T33" fmla="*/ 656583169 h 45"/>
                <a:gd name="T34" fmla="*/ 806636284 w 35"/>
                <a:gd name="T35" fmla="*/ 835010328 h 45"/>
                <a:gd name="T36" fmla="*/ 973506623 w 35"/>
                <a:gd name="T37" fmla="*/ 1491225093 h 45"/>
                <a:gd name="T38" fmla="*/ 937716510 w 35"/>
                <a:gd name="T39" fmla="*/ 1774369098 h 45"/>
                <a:gd name="T40" fmla="*/ 1174897729 w 35"/>
                <a:gd name="T41" fmla="*/ 2147483647 h 45"/>
                <a:gd name="T42" fmla="*/ 1174897729 w 35"/>
                <a:gd name="T43" fmla="*/ 2147483647 h 45"/>
                <a:gd name="T44" fmla="*/ 872811516 w 35"/>
                <a:gd name="T45" fmla="*/ 2147483647 h 45"/>
                <a:gd name="T46" fmla="*/ 872811516 w 35"/>
                <a:gd name="T47" fmla="*/ 2147483647 h 45"/>
                <a:gd name="T48" fmla="*/ 908409868 w 35"/>
                <a:gd name="T49" fmla="*/ 2147483647 h 45"/>
                <a:gd name="T50" fmla="*/ 908409868 w 35"/>
                <a:gd name="T51" fmla="*/ 2147483647 h 45"/>
                <a:gd name="T52" fmla="*/ 837021404 w 35"/>
                <a:gd name="T53" fmla="*/ 2147483647 h 45"/>
                <a:gd name="T54" fmla="*/ 837021404 w 35"/>
                <a:gd name="T55" fmla="*/ 2147483647 h 45"/>
                <a:gd name="T56" fmla="*/ 837021404 w 35"/>
                <a:gd name="T57" fmla="*/ 2147483647 h 45"/>
                <a:gd name="T58" fmla="*/ 837021404 w 35"/>
                <a:gd name="T59" fmla="*/ 2147483647 h 45"/>
                <a:gd name="T60" fmla="*/ 837021404 w 35"/>
                <a:gd name="T61" fmla="*/ 2147483647 h 45"/>
                <a:gd name="T62" fmla="*/ 771002954 w 35"/>
                <a:gd name="T63" fmla="*/ 2147483647 h 45"/>
                <a:gd name="T64" fmla="*/ 705941178 w 35"/>
                <a:gd name="T65" fmla="*/ 2147483647 h 45"/>
                <a:gd name="T66" fmla="*/ 605244986 w 35"/>
                <a:gd name="T67" fmla="*/ 2147483647 h 45"/>
                <a:gd name="T68" fmla="*/ 504549879 w 35"/>
                <a:gd name="T69" fmla="*/ 2147483647 h 45"/>
                <a:gd name="T70" fmla="*/ 504549879 w 35"/>
                <a:gd name="T71" fmla="*/ 2147483647 h 45"/>
                <a:gd name="T72" fmla="*/ 468956551 w 35"/>
                <a:gd name="T73" fmla="*/ 2147483647 h 45"/>
                <a:gd name="T74" fmla="*/ 468956551 w 35"/>
                <a:gd name="T75" fmla="*/ 2147483647 h 45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0" t="0" r="r" b="b"/>
              <a:pathLst>
                <a:path w="35" h="45">
                  <a:moveTo>
                    <a:pt x="14" y="39"/>
                  </a:moveTo>
                  <a:cubicBezTo>
                    <a:pt x="15" y="39"/>
                    <a:pt x="15" y="38"/>
                    <a:pt x="15" y="38"/>
                  </a:cubicBezTo>
                  <a:cubicBezTo>
                    <a:pt x="14" y="37"/>
                    <a:pt x="13" y="36"/>
                    <a:pt x="12" y="35"/>
                  </a:cubicBezTo>
                  <a:cubicBezTo>
                    <a:pt x="9" y="37"/>
                    <a:pt x="7" y="31"/>
                    <a:pt x="3" y="30"/>
                  </a:cubicBezTo>
                  <a:cubicBezTo>
                    <a:pt x="3" y="28"/>
                    <a:pt x="2" y="27"/>
                    <a:pt x="2" y="26"/>
                  </a:cubicBezTo>
                  <a:cubicBezTo>
                    <a:pt x="2" y="24"/>
                    <a:pt x="4" y="25"/>
                    <a:pt x="4" y="23"/>
                  </a:cubicBezTo>
                  <a:cubicBezTo>
                    <a:pt x="4" y="20"/>
                    <a:pt x="0" y="20"/>
                    <a:pt x="0" y="17"/>
                  </a:cubicBezTo>
                  <a:cubicBezTo>
                    <a:pt x="0" y="15"/>
                    <a:pt x="1" y="14"/>
                    <a:pt x="4" y="13"/>
                  </a:cubicBezTo>
                  <a:cubicBezTo>
                    <a:pt x="4" y="10"/>
                    <a:pt x="4" y="9"/>
                    <a:pt x="4" y="7"/>
                  </a:cubicBezTo>
                  <a:cubicBezTo>
                    <a:pt x="4" y="6"/>
                    <a:pt x="2" y="6"/>
                    <a:pt x="2" y="5"/>
                  </a:cubicBezTo>
                  <a:cubicBezTo>
                    <a:pt x="2" y="4"/>
                    <a:pt x="5" y="0"/>
                    <a:pt x="5" y="0"/>
                  </a:cubicBezTo>
                  <a:cubicBezTo>
                    <a:pt x="6" y="0"/>
                    <a:pt x="6" y="2"/>
                    <a:pt x="7" y="2"/>
                  </a:cubicBezTo>
                  <a:cubicBezTo>
                    <a:pt x="9" y="2"/>
                    <a:pt x="8" y="0"/>
                    <a:pt x="10" y="0"/>
                  </a:cubicBezTo>
                  <a:cubicBezTo>
                    <a:pt x="12" y="0"/>
                    <a:pt x="12" y="1"/>
                    <a:pt x="13" y="2"/>
                  </a:cubicBezTo>
                  <a:cubicBezTo>
                    <a:pt x="13" y="3"/>
                    <a:pt x="14" y="5"/>
                    <a:pt x="15" y="5"/>
                  </a:cubicBezTo>
                  <a:cubicBezTo>
                    <a:pt x="17" y="5"/>
                    <a:pt x="17" y="4"/>
                    <a:pt x="18" y="4"/>
                  </a:cubicBezTo>
                  <a:cubicBezTo>
                    <a:pt x="19" y="7"/>
                    <a:pt x="20" y="6"/>
                    <a:pt x="23" y="7"/>
                  </a:cubicBezTo>
                  <a:cubicBezTo>
                    <a:pt x="24" y="7"/>
                    <a:pt x="24" y="8"/>
                    <a:pt x="24" y="9"/>
                  </a:cubicBezTo>
                  <a:cubicBezTo>
                    <a:pt x="25" y="12"/>
                    <a:pt x="29" y="12"/>
                    <a:pt x="29" y="16"/>
                  </a:cubicBezTo>
                  <a:cubicBezTo>
                    <a:pt x="29" y="17"/>
                    <a:pt x="28" y="18"/>
                    <a:pt x="28" y="19"/>
                  </a:cubicBezTo>
                  <a:cubicBezTo>
                    <a:pt x="28" y="25"/>
                    <a:pt x="35" y="28"/>
                    <a:pt x="35" y="33"/>
                  </a:cubicBezTo>
                  <a:cubicBezTo>
                    <a:pt x="35" y="34"/>
                    <a:pt x="35" y="34"/>
                    <a:pt x="35" y="35"/>
                  </a:cubicBezTo>
                  <a:cubicBezTo>
                    <a:pt x="32" y="36"/>
                    <a:pt x="30" y="36"/>
                    <a:pt x="26" y="36"/>
                  </a:cubicBezTo>
                  <a:lnTo>
                    <a:pt x="27" y="39"/>
                  </a:lnTo>
                  <a:cubicBezTo>
                    <a:pt x="26" y="40"/>
                    <a:pt x="25" y="40"/>
                    <a:pt x="25" y="40"/>
                  </a:cubicBezTo>
                  <a:cubicBezTo>
                    <a:pt x="25" y="43"/>
                    <a:pt x="24" y="42"/>
                    <a:pt x="25" y="45"/>
                  </a:cubicBezTo>
                  <a:lnTo>
                    <a:pt x="25" y="44"/>
                  </a:lnTo>
                  <a:cubicBezTo>
                    <a:pt x="24" y="44"/>
                    <a:pt x="24" y="44"/>
                    <a:pt x="23" y="44"/>
                  </a:cubicBezTo>
                  <a:cubicBezTo>
                    <a:pt x="23" y="44"/>
                    <a:pt x="22" y="43"/>
                    <a:pt x="21" y="43"/>
                  </a:cubicBezTo>
                  <a:cubicBezTo>
                    <a:pt x="20" y="43"/>
                    <a:pt x="19" y="43"/>
                    <a:pt x="18" y="43"/>
                  </a:cubicBezTo>
                  <a:cubicBezTo>
                    <a:pt x="18" y="41"/>
                    <a:pt x="17" y="40"/>
                    <a:pt x="15" y="40"/>
                  </a:cubicBezTo>
                  <a:lnTo>
                    <a:pt x="14" y="39"/>
                  </a:lnTo>
                </a:path>
              </a:pathLst>
            </a:custGeom>
            <a:solidFill>
              <a:srgbClr val="0099FF"/>
            </a:solidFill>
            <a:ln w="6350" cap="flat" cmpd="sng">
              <a:solidFill>
                <a:srgbClr val="60606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ru-RU" dirty="0"/>
            </a:p>
          </p:txBody>
        </p:sp>
        <p:sp>
          <p:nvSpPr>
            <p:cNvPr id="554" name="Freeform 646"/>
            <p:cNvSpPr>
              <a:spLocks/>
            </p:cNvSpPr>
            <p:nvPr/>
          </p:nvSpPr>
          <p:spPr bwMode="auto">
            <a:xfrm>
              <a:off x="919163" y="4814987"/>
              <a:ext cx="223838" cy="190500"/>
            </a:xfrm>
            <a:custGeom>
              <a:avLst/>
              <a:gdLst>
                <a:gd name="T0" fmla="*/ 520104326 w 25"/>
                <a:gd name="T1" fmla="*/ 96223074 h 19"/>
                <a:gd name="T2" fmla="*/ 456564238 w 25"/>
                <a:gd name="T3" fmla="*/ 96223074 h 19"/>
                <a:gd name="T4" fmla="*/ 393189910 w 25"/>
                <a:gd name="T5" fmla="*/ 0 h 19"/>
                <a:gd name="T6" fmla="*/ 133060318 w 25"/>
                <a:gd name="T7" fmla="*/ 303832977 h 19"/>
                <a:gd name="T8" fmla="*/ 133060318 w 25"/>
                <a:gd name="T9" fmla="*/ 607724678 h 19"/>
                <a:gd name="T10" fmla="*/ 63534171 w 25"/>
                <a:gd name="T11" fmla="*/ 911546324 h 19"/>
                <a:gd name="T12" fmla="*/ 34857180 w 25"/>
                <a:gd name="T13" fmla="*/ 815334581 h 19"/>
                <a:gd name="T14" fmla="*/ 34857180 w 25"/>
                <a:gd name="T15" fmla="*/ 1007769398 h 19"/>
                <a:gd name="T16" fmla="*/ 161737344 w 25"/>
                <a:gd name="T17" fmla="*/ 1311602381 h 19"/>
                <a:gd name="T18" fmla="*/ 196594495 w 25"/>
                <a:gd name="T19" fmla="*/ 1918945118 h 19"/>
                <a:gd name="T20" fmla="*/ 196594495 w 25"/>
                <a:gd name="T21" fmla="*/ 1918945118 h 19"/>
                <a:gd name="T22" fmla="*/ 225271323 w 25"/>
                <a:gd name="T23" fmla="*/ 1918945118 h 19"/>
                <a:gd name="T24" fmla="*/ 225271323 w 25"/>
                <a:gd name="T25" fmla="*/ 1918945118 h 19"/>
                <a:gd name="T26" fmla="*/ 358332724 w 25"/>
                <a:gd name="T27" fmla="*/ 1711265444 h 19"/>
                <a:gd name="T28" fmla="*/ 490491562 w 25"/>
                <a:gd name="T29" fmla="*/ 1918945118 h 19"/>
                <a:gd name="T30" fmla="*/ 588723042 w 25"/>
                <a:gd name="T31" fmla="*/ 1311602381 h 19"/>
                <a:gd name="T32" fmla="*/ 681841669 w 25"/>
                <a:gd name="T33" fmla="*/ 1007769398 h 19"/>
                <a:gd name="T34" fmla="*/ 750460194 w 25"/>
                <a:gd name="T35" fmla="*/ 703936661 h 19"/>
                <a:gd name="T36" fmla="*/ 520104326 w 25"/>
                <a:gd name="T37" fmla="*/ 207670377 h 19"/>
                <a:gd name="T38" fmla="*/ 520104326 w 25"/>
                <a:gd name="T39" fmla="*/ 207670377 h 19"/>
                <a:gd name="T40" fmla="*/ 520104326 w 25"/>
                <a:gd name="T41" fmla="*/ 96223074 h 19"/>
                <a:gd name="T42" fmla="*/ 520104326 w 25"/>
                <a:gd name="T43" fmla="*/ 96223074 h 19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</a:gdLst>
              <a:ahLst/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0" t="0" r="r" b="b"/>
              <a:pathLst>
                <a:path w="25" h="19">
                  <a:moveTo>
                    <a:pt x="16" y="1"/>
                  </a:moveTo>
                  <a:cubicBezTo>
                    <a:pt x="15" y="1"/>
                    <a:pt x="15" y="1"/>
                    <a:pt x="14" y="1"/>
                  </a:cubicBezTo>
                  <a:cubicBezTo>
                    <a:pt x="14" y="1"/>
                    <a:pt x="13" y="0"/>
                    <a:pt x="12" y="0"/>
                  </a:cubicBezTo>
                  <a:cubicBezTo>
                    <a:pt x="10" y="0"/>
                    <a:pt x="4" y="1"/>
                    <a:pt x="4" y="3"/>
                  </a:cubicBezTo>
                  <a:cubicBezTo>
                    <a:pt x="4" y="4"/>
                    <a:pt x="4" y="5"/>
                    <a:pt x="4" y="6"/>
                  </a:cubicBezTo>
                  <a:cubicBezTo>
                    <a:pt x="4" y="8"/>
                    <a:pt x="4" y="9"/>
                    <a:pt x="2" y="9"/>
                  </a:cubicBezTo>
                  <a:cubicBezTo>
                    <a:pt x="2" y="9"/>
                    <a:pt x="1" y="8"/>
                    <a:pt x="1" y="8"/>
                  </a:cubicBezTo>
                  <a:cubicBezTo>
                    <a:pt x="0" y="9"/>
                    <a:pt x="1" y="9"/>
                    <a:pt x="1" y="10"/>
                  </a:cubicBezTo>
                  <a:cubicBezTo>
                    <a:pt x="1" y="11"/>
                    <a:pt x="3" y="11"/>
                    <a:pt x="5" y="13"/>
                  </a:cubicBezTo>
                  <a:cubicBezTo>
                    <a:pt x="6" y="15"/>
                    <a:pt x="5" y="17"/>
                    <a:pt x="6" y="19"/>
                  </a:cubicBezTo>
                  <a:lnTo>
                    <a:pt x="7" y="19"/>
                  </a:lnTo>
                  <a:cubicBezTo>
                    <a:pt x="8" y="18"/>
                    <a:pt x="10" y="17"/>
                    <a:pt x="11" y="17"/>
                  </a:cubicBezTo>
                  <a:cubicBezTo>
                    <a:pt x="12" y="17"/>
                    <a:pt x="13" y="19"/>
                    <a:pt x="15" y="19"/>
                  </a:cubicBezTo>
                  <a:cubicBezTo>
                    <a:pt x="17" y="19"/>
                    <a:pt x="17" y="15"/>
                    <a:pt x="18" y="13"/>
                  </a:cubicBezTo>
                  <a:cubicBezTo>
                    <a:pt x="18" y="13"/>
                    <a:pt x="21" y="10"/>
                    <a:pt x="21" y="10"/>
                  </a:cubicBezTo>
                  <a:cubicBezTo>
                    <a:pt x="22" y="9"/>
                    <a:pt x="25" y="7"/>
                    <a:pt x="23" y="7"/>
                  </a:cubicBezTo>
                  <a:cubicBezTo>
                    <a:pt x="19" y="7"/>
                    <a:pt x="18" y="5"/>
                    <a:pt x="16" y="2"/>
                  </a:cubicBezTo>
                  <a:lnTo>
                    <a:pt x="16" y="1"/>
                  </a:lnTo>
                </a:path>
              </a:pathLst>
            </a:custGeom>
            <a:solidFill>
              <a:srgbClr val="0099FF"/>
            </a:solidFill>
            <a:ln w="6350" cap="flat" cmpd="sng">
              <a:solidFill>
                <a:srgbClr val="60606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ru-RU" dirty="0"/>
            </a:p>
          </p:txBody>
        </p:sp>
        <p:sp>
          <p:nvSpPr>
            <p:cNvPr id="555" name="Freeform 647"/>
            <p:cNvSpPr>
              <a:spLocks/>
            </p:cNvSpPr>
            <p:nvPr/>
          </p:nvSpPr>
          <p:spPr bwMode="auto">
            <a:xfrm>
              <a:off x="838201" y="4786412"/>
              <a:ext cx="161925" cy="119062"/>
            </a:xfrm>
            <a:custGeom>
              <a:avLst/>
              <a:gdLst>
                <a:gd name="T0" fmla="*/ 343353737 w 18"/>
                <a:gd name="T1" fmla="*/ 1003628675 h 12"/>
                <a:gd name="T2" fmla="*/ 373188397 w 18"/>
                <a:gd name="T3" fmla="*/ 1091900625 h 12"/>
                <a:gd name="T4" fmla="*/ 445438046 w 18"/>
                <a:gd name="T5" fmla="*/ 815095469 h 12"/>
                <a:gd name="T6" fmla="*/ 445438046 w 18"/>
                <a:gd name="T7" fmla="*/ 554322775 h 12"/>
                <a:gd name="T8" fmla="*/ 614465091 w 18"/>
                <a:gd name="T9" fmla="*/ 277166756 h 12"/>
                <a:gd name="T10" fmla="*/ 512416811 w 18"/>
                <a:gd name="T11" fmla="*/ 0 h 12"/>
                <a:gd name="T12" fmla="*/ 373188397 w 18"/>
                <a:gd name="T13" fmla="*/ 277166756 h 12"/>
                <a:gd name="T14" fmla="*/ 343353737 w 18"/>
                <a:gd name="T15" fmla="*/ 188531488 h 12"/>
                <a:gd name="T16" fmla="*/ 271111155 w 18"/>
                <a:gd name="T17" fmla="*/ 277166756 h 12"/>
                <a:gd name="T18" fmla="*/ 205254413 w 18"/>
                <a:gd name="T19" fmla="*/ 188531488 h 12"/>
                <a:gd name="T20" fmla="*/ 0 w 18"/>
                <a:gd name="T21" fmla="*/ 363235588 h 12"/>
                <a:gd name="T22" fmla="*/ 65856776 w 18"/>
                <a:gd name="T23" fmla="*/ 640393088 h 12"/>
                <a:gd name="T24" fmla="*/ 36221367 w 18"/>
                <a:gd name="T25" fmla="*/ 815095469 h 12"/>
                <a:gd name="T26" fmla="*/ 307331429 w 18"/>
                <a:gd name="T27" fmla="*/ 1091900625 h 12"/>
                <a:gd name="T28" fmla="*/ 307331429 w 18"/>
                <a:gd name="T29" fmla="*/ 1091900625 h 12"/>
                <a:gd name="T30" fmla="*/ 343353737 w 18"/>
                <a:gd name="T31" fmla="*/ 1003628675 h 12"/>
                <a:gd name="T32" fmla="*/ 343353737 w 18"/>
                <a:gd name="T33" fmla="*/ 1003628675 h 12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0" t="0" r="r" b="b"/>
              <a:pathLst>
                <a:path w="18" h="12">
                  <a:moveTo>
                    <a:pt x="10" y="11"/>
                  </a:moveTo>
                  <a:cubicBezTo>
                    <a:pt x="10" y="12"/>
                    <a:pt x="11" y="12"/>
                    <a:pt x="11" y="12"/>
                  </a:cubicBezTo>
                  <a:cubicBezTo>
                    <a:pt x="13" y="12"/>
                    <a:pt x="13" y="11"/>
                    <a:pt x="13" y="9"/>
                  </a:cubicBezTo>
                  <a:cubicBezTo>
                    <a:pt x="13" y="8"/>
                    <a:pt x="13" y="7"/>
                    <a:pt x="13" y="6"/>
                  </a:cubicBezTo>
                  <a:cubicBezTo>
                    <a:pt x="13" y="4"/>
                    <a:pt x="16" y="4"/>
                    <a:pt x="18" y="3"/>
                  </a:cubicBezTo>
                  <a:cubicBezTo>
                    <a:pt x="18" y="1"/>
                    <a:pt x="17" y="0"/>
                    <a:pt x="15" y="0"/>
                  </a:cubicBezTo>
                  <a:cubicBezTo>
                    <a:pt x="13" y="0"/>
                    <a:pt x="13" y="3"/>
                    <a:pt x="11" y="3"/>
                  </a:cubicBezTo>
                  <a:cubicBezTo>
                    <a:pt x="10" y="3"/>
                    <a:pt x="10" y="3"/>
                    <a:pt x="10" y="2"/>
                  </a:cubicBezTo>
                  <a:cubicBezTo>
                    <a:pt x="9" y="3"/>
                    <a:pt x="8" y="3"/>
                    <a:pt x="8" y="3"/>
                  </a:cubicBezTo>
                  <a:cubicBezTo>
                    <a:pt x="7" y="3"/>
                    <a:pt x="7" y="2"/>
                    <a:pt x="6" y="2"/>
                  </a:cubicBezTo>
                  <a:cubicBezTo>
                    <a:pt x="5" y="2"/>
                    <a:pt x="0" y="3"/>
                    <a:pt x="0" y="4"/>
                  </a:cubicBezTo>
                  <a:cubicBezTo>
                    <a:pt x="0" y="6"/>
                    <a:pt x="2" y="6"/>
                    <a:pt x="2" y="7"/>
                  </a:cubicBezTo>
                  <a:cubicBezTo>
                    <a:pt x="2" y="8"/>
                    <a:pt x="1" y="8"/>
                    <a:pt x="1" y="9"/>
                  </a:cubicBezTo>
                  <a:cubicBezTo>
                    <a:pt x="1" y="11"/>
                    <a:pt x="7" y="12"/>
                    <a:pt x="9" y="12"/>
                  </a:cubicBezTo>
                  <a:lnTo>
                    <a:pt x="10" y="11"/>
                  </a:lnTo>
                </a:path>
              </a:pathLst>
            </a:custGeom>
            <a:solidFill>
              <a:srgbClr val="0099FF"/>
            </a:solidFill>
            <a:ln w="6350" cap="flat" cmpd="sng">
              <a:solidFill>
                <a:srgbClr val="60606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ru-RU" dirty="0"/>
            </a:p>
          </p:txBody>
        </p:sp>
        <p:sp>
          <p:nvSpPr>
            <p:cNvPr id="556" name="Freeform 648"/>
            <p:cNvSpPr>
              <a:spLocks/>
            </p:cNvSpPr>
            <p:nvPr/>
          </p:nvSpPr>
          <p:spPr bwMode="auto">
            <a:xfrm>
              <a:off x="704851" y="4557812"/>
              <a:ext cx="169863" cy="168275"/>
            </a:xfrm>
            <a:custGeom>
              <a:avLst/>
              <a:gdLst>
                <a:gd name="T0" fmla="*/ 478587798 w 19"/>
                <a:gd name="T1" fmla="*/ 0 h 17"/>
                <a:gd name="T2" fmla="*/ 352996869 w 19"/>
                <a:gd name="T3" fmla="*/ 269689346 h 17"/>
                <a:gd name="T4" fmla="*/ 193307833 w 19"/>
                <a:gd name="T5" fmla="*/ 0 h 17"/>
                <a:gd name="T6" fmla="*/ 0 w 19"/>
                <a:gd name="T7" fmla="*/ 356550161 h 17"/>
                <a:gd name="T8" fmla="*/ 318671213 w 19"/>
                <a:gd name="T9" fmla="*/ 1510461859 h 17"/>
                <a:gd name="T10" fmla="*/ 547358832 w 19"/>
                <a:gd name="T11" fmla="*/ 1153911461 h 17"/>
                <a:gd name="T12" fmla="*/ 575590168 w 19"/>
                <a:gd name="T13" fmla="*/ 1153911461 h 17"/>
                <a:gd name="T14" fmla="*/ 547358832 w 19"/>
                <a:gd name="T15" fmla="*/ 797361343 h 17"/>
                <a:gd name="T16" fmla="*/ 610074618 w 19"/>
                <a:gd name="T17" fmla="*/ 527680932 h 17"/>
                <a:gd name="T18" fmla="*/ 478587798 w 19"/>
                <a:gd name="T19" fmla="*/ 0 h 17"/>
                <a:gd name="T20" fmla="*/ 478587798 w 19"/>
                <a:gd name="T21" fmla="*/ 0 h 17"/>
                <a:gd name="T22" fmla="*/ 478587798 w 19"/>
                <a:gd name="T23" fmla="*/ 0 h 17"/>
                <a:gd name="T24" fmla="*/ 478587798 w 19"/>
                <a:gd name="T25" fmla="*/ 0 h 17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19" h="17">
                  <a:moveTo>
                    <a:pt x="15" y="0"/>
                  </a:moveTo>
                  <a:cubicBezTo>
                    <a:pt x="14" y="3"/>
                    <a:pt x="14" y="3"/>
                    <a:pt x="11" y="3"/>
                  </a:cubicBezTo>
                  <a:cubicBezTo>
                    <a:pt x="8" y="3"/>
                    <a:pt x="10" y="0"/>
                    <a:pt x="6" y="0"/>
                  </a:cubicBezTo>
                  <a:cubicBezTo>
                    <a:pt x="4" y="0"/>
                    <a:pt x="0" y="2"/>
                    <a:pt x="0" y="4"/>
                  </a:cubicBezTo>
                  <a:cubicBezTo>
                    <a:pt x="0" y="9"/>
                    <a:pt x="7" y="15"/>
                    <a:pt x="10" y="17"/>
                  </a:cubicBezTo>
                  <a:cubicBezTo>
                    <a:pt x="10" y="15"/>
                    <a:pt x="15" y="13"/>
                    <a:pt x="17" y="13"/>
                  </a:cubicBezTo>
                  <a:cubicBezTo>
                    <a:pt x="17" y="13"/>
                    <a:pt x="17" y="13"/>
                    <a:pt x="18" y="13"/>
                  </a:cubicBezTo>
                  <a:cubicBezTo>
                    <a:pt x="18" y="11"/>
                    <a:pt x="17" y="10"/>
                    <a:pt x="17" y="9"/>
                  </a:cubicBezTo>
                  <a:cubicBezTo>
                    <a:pt x="17" y="7"/>
                    <a:pt x="19" y="8"/>
                    <a:pt x="19" y="6"/>
                  </a:cubicBezTo>
                  <a:cubicBezTo>
                    <a:pt x="19" y="3"/>
                    <a:pt x="15" y="3"/>
                    <a:pt x="15" y="0"/>
                  </a:cubicBezTo>
                </a:path>
              </a:pathLst>
            </a:custGeom>
            <a:solidFill>
              <a:srgbClr val="0099FF"/>
            </a:solidFill>
            <a:ln w="6350" cap="flat" cmpd="sng">
              <a:solidFill>
                <a:srgbClr val="60606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ru-RU" dirty="0"/>
            </a:p>
          </p:txBody>
        </p:sp>
        <p:sp>
          <p:nvSpPr>
            <p:cNvPr id="557" name="Freeform 649"/>
            <p:cNvSpPr>
              <a:spLocks/>
            </p:cNvSpPr>
            <p:nvPr/>
          </p:nvSpPr>
          <p:spPr bwMode="auto">
            <a:xfrm>
              <a:off x="785813" y="4686399"/>
              <a:ext cx="187325" cy="139700"/>
            </a:xfrm>
            <a:custGeom>
              <a:avLst/>
              <a:gdLst>
                <a:gd name="T0" fmla="*/ 625045331 w 21"/>
                <a:gd name="T1" fmla="*/ 872308737 h 14"/>
                <a:gd name="T2" fmla="*/ 658817156 w 21"/>
                <a:gd name="T3" fmla="*/ 765295306 h 14"/>
                <a:gd name="T4" fmla="*/ 564547473 w 21"/>
                <a:gd name="T5" fmla="*/ 475290213 h 14"/>
                <a:gd name="T6" fmla="*/ 251490523 w 21"/>
                <a:gd name="T7" fmla="*/ 0 h 14"/>
                <a:gd name="T8" fmla="*/ 0 w 21"/>
                <a:gd name="T9" fmla="*/ 382652254 h 14"/>
                <a:gd name="T10" fmla="*/ 61533595 w 21"/>
                <a:gd name="T11" fmla="*/ 582294234 h 14"/>
                <a:gd name="T12" fmla="*/ 189765493 w 21"/>
                <a:gd name="T13" fmla="*/ 1347598950 h 14"/>
                <a:gd name="T14" fmla="*/ 373712170 w 21"/>
                <a:gd name="T15" fmla="*/ 1147947762 h 14"/>
                <a:gd name="T16" fmla="*/ 441289893 w 21"/>
                <a:gd name="T17" fmla="*/ 1254950325 h 14"/>
                <a:gd name="T18" fmla="*/ 502823488 w 21"/>
                <a:gd name="T19" fmla="*/ 1147947762 h 14"/>
                <a:gd name="T20" fmla="*/ 535716241 w 21"/>
                <a:gd name="T21" fmla="*/ 1254950325 h 14"/>
                <a:gd name="T22" fmla="*/ 658817156 w 21"/>
                <a:gd name="T23" fmla="*/ 964946733 h 14"/>
                <a:gd name="T24" fmla="*/ 658817156 w 21"/>
                <a:gd name="T25" fmla="*/ 964946733 h 14"/>
                <a:gd name="T26" fmla="*/ 625045331 w 21"/>
                <a:gd name="T27" fmla="*/ 872308737 h 14"/>
                <a:gd name="T28" fmla="*/ 625045331 w 21"/>
                <a:gd name="T29" fmla="*/ 872308737 h 14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21" h="14">
                  <a:moveTo>
                    <a:pt x="20" y="9"/>
                  </a:moveTo>
                  <a:cubicBezTo>
                    <a:pt x="21" y="9"/>
                    <a:pt x="21" y="8"/>
                    <a:pt x="21" y="8"/>
                  </a:cubicBezTo>
                  <a:cubicBezTo>
                    <a:pt x="20" y="7"/>
                    <a:pt x="19" y="6"/>
                    <a:pt x="18" y="5"/>
                  </a:cubicBezTo>
                  <a:cubicBezTo>
                    <a:pt x="14" y="7"/>
                    <a:pt x="13" y="0"/>
                    <a:pt x="8" y="0"/>
                  </a:cubicBezTo>
                  <a:cubicBezTo>
                    <a:pt x="6" y="0"/>
                    <a:pt x="0" y="3"/>
                    <a:pt x="0" y="4"/>
                  </a:cubicBezTo>
                  <a:cubicBezTo>
                    <a:pt x="0" y="5"/>
                    <a:pt x="2" y="5"/>
                    <a:pt x="2" y="6"/>
                  </a:cubicBezTo>
                  <a:cubicBezTo>
                    <a:pt x="3" y="7"/>
                    <a:pt x="5" y="13"/>
                    <a:pt x="6" y="14"/>
                  </a:cubicBezTo>
                  <a:cubicBezTo>
                    <a:pt x="6" y="13"/>
                    <a:pt x="11" y="12"/>
                    <a:pt x="12" y="12"/>
                  </a:cubicBezTo>
                  <a:cubicBezTo>
                    <a:pt x="13" y="12"/>
                    <a:pt x="13" y="13"/>
                    <a:pt x="14" y="13"/>
                  </a:cubicBezTo>
                  <a:cubicBezTo>
                    <a:pt x="14" y="13"/>
                    <a:pt x="15" y="13"/>
                    <a:pt x="16" y="12"/>
                  </a:cubicBezTo>
                  <a:cubicBezTo>
                    <a:pt x="16" y="13"/>
                    <a:pt x="16" y="13"/>
                    <a:pt x="17" y="13"/>
                  </a:cubicBezTo>
                  <a:cubicBezTo>
                    <a:pt x="19" y="13"/>
                    <a:pt x="19" y="10"/>
                    <a:pt x="21" y="10"/>
                  </a:cubicBezTo>
                  <a:lnTo>
                    <a:pt x="20" y="9"/>
                  </a:lnTo>
                </a:path>
              </a:pathLst>
            </a:custGeom>
            <a:solidFill>
              <a:srgbClr val="0099FF"/>
            </a:solidFill>
            <a:ln w="6350" cap="flat" cmpd="sng">
              <a:solidFill>
                <a:srgbClr val="60606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ru-RU" dirty="0"/>
            </a:p>
          </p:txBody>
        </p:sp>
        <p:sp>
          <p:nvSpPr>
            <p:cNvPr id="558" name="Freeform 655"/>
            <p:cNvSpPr>
              <a:spLocks/>
            </p:cNvSpPr>
            <p:nvPr/>
          </p:nvSpPr>
          <p:spPr bwMode="auto">
            <a:xfrm>
              <a:off x="2873376" y="2260699"/>
              <a:ext cx="96838" cy="77787"/>
            </a:xfrm>
            <a:custGeom>
              <a:avLst/>
              <a:gdLst>
                <a:gd name="T0" fmla="*/ 247718627 w 11"/>
                <a:gd name="T1" fmla="*/ 303018095 h 8"/>
                <a:gd name="T2" fmla="*/ 193188292 w 11"/>
                <a:gd name="T3" fmla="*/ 0 h 8"/>
                <a:gd name="T4" fmla="*/ 0 w 11"/>
                <a:gd name="T5" fmla="*/ 449540504 h 8"/>
                <a:gd name="T6" fmla="*/ 54498138 w 11"/>
                <a:gd name="T7" fmla="*/ 594423410 h 8"/>
                <a:gd name="T8" fmla="*/ 163699861 w 11"/>
                <a:gd name="T9" fmla="*/ 594423410 h 8"/>
                <a:gd name="T10" fmla="*/ 247718627 w 11"/>
                <a:gd name="T11" fmla="*/ 594423410 h 8"/>
                <a:gd name="T12" fmla="*/ 302216947 w 11"/>
                <a:gd name="T13" fmla="*/ 520977120 h 8"/>
                <a:gd name="T14" fmla="*/ 247718627 w 11"/>
                <a:gd name="T15" fmla="*/ 303018095 h 8"/>
                <a:gd name="T16" fmla="*/ 247718627 w 11"/>
                <a:gd name="T17" fmla="*/ 303018095 h 8"/>
                <a:gd name="T18" fmla="*/ 247718627 w 11"/>
                <a:gd name="T19" fmla="*/ 303018095 h 8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11" h="8">
                  <a:moveTo>
                    <a:pt x="9" y="4"/>
                  </a:moveTo>
                  <a:cubicBezTo>
                    <a:pt x="9" y="4"/>
                    <a:pt x="7" y="0"/>
                    <a:pt x="7" y="0"/>
                  </a:cubicBezTo>
                  <a:cubicBezTo>
                    <a:pt x="4" y="0"/>
                    <a:pt x="0" y="2"/>
                    <a:pt x="0" y="6"/>
                  </a:cubicBezTo>
                  <a:cubicBezTo>
                    <a:pt x="0" y="8"/>
                    <a:pt x="0" y="8"/>
                    <a:pt x="2" y="8"/>
                  </a:cubicBezTo>
                  <a:cubicBezTo>
                    <a:pt x="3" y="8"/>
                    <a:pt x="4" y="8"/>
                    <a:pt x="6" y="8"/>
                  </a:cubicBezTo>
                  <a:cubicBezTo>
                    <a:pt x="8" y="8"/>
                    <a:pt x="8" y="8"/>
                    <a:pt x="9" y="8"/>
                  </a:cubicBezTo>
                  <a:cubicBezTo>
                    <a:pt x="10" y="8"/>
                    <a:pt x="11" y="8"/>
                    <a:pt x="11" y="7"/>
                  </a:cubicBezTo>
                  <a:cubicBezTo>
                    <a:pt x="11" y="6"/>
                    <a:pt x="10" y="4"/>
                    <a:pt x="9" y="4"/>
                  </a:cubicBezTo>
                </a:path>
              </a:pathLst>
            </a:custGeom>
            <a:solidFill>
              <a:srgbClr val="0099FF"/>
            </a:solidFill>
            <a:ln w="6350" cap="flat" cmpd="sng">
              <a:solidFill>
                <a:srgbClr val="60606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ru-RU" dirty="0"/>
            </a:p>
          </p:txBody>
        </p:sp>
        <p:sp>
          <p:nvSpPr>
            <p:cNvPr id="559" name="Freeform 656"/>
            <p:cNvSpPr>
              <a:spLocks/>
            </p:cNvSpPr>
            <p:nvPr/>
          </p:nvSpPr>
          <p:spPr bwMode="auto">
            <a:xfrm>
              <a:off x="3311526" y="2378174"/>
              <a:ext cx="71438" cy="111125"/>
            </a:xfrm>
            <a:custGeom>
              <a:avLst/>
              <a:gdLst>
                <a:gd name="T0" fmla="*/ 191358765 w 8"/>
                <a:gd name="T1" fmla="*/ 548548477 h 11"/>
                <a:gd name="T2" fmla="*/ 191358765 w 8"/>
                <a:gd name="T3" fmla="*/ 223138389 h 11"/>
                <a:gd name="T4" fmla="*/ 96234581 w 8"/>
                <a:gd name="T5" fmla="*/ 0 h 11"/>
                <a:gd name="T6" fmla="*/ 0 w 8"/>
                <a:gd name="T7" fmla="*/ 427681838 h 11"/>
                <a:gd name="T8" fmla="*/ 158415654 w 8"/>
                <a:gd name="T9" fmla="*/ 1196833177 h 11"/>
                <a:gd name="T10" fmla="*/ 253540001 w 8"/>
                <a:gd name="T11" fmla="*/ 873948530 h 11"/>
                <a:gd name="T12" fmla="*/ 191358765 w 8"/>
                <a:gd name="T13" fmla="*/ 548548477 h 11"/>
                <a:gd name="T14" fmla="*/ 191358765 w 8"/>
                <a:gd name="T15" fmla="*/ 548548477 h 11"/>
                <a:gd name="T16" fmla="*/ 191358765 w 8"/>
                <a:gd name="T17" fmla="*/ 548548477 h 11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8" h="11">
                  <a:moveTo>
                    <a:pt x="6" y="5"/>
                  </a:moveTo>
                  <a:cubicBezTo>
                    <a:pt x="5" y="5"/>
                    <a:pt x="6" y="2"/>
                    <a:pt x="6" y="2"/>
                  </a:cubicBezTo>
                  <a:cubicBezTo>
                    <a:pt x="5" y="1"/>
                    <a:pt x="4" y="1"/>
                    <a:pt x="3" y="0"/>
                  </a:cubicBezTo>
                  <a:cubicBezTo>
                    <a:pt x="3" y="1"/>
                    <a:pt x="0" y="2"/>
                    <a:pt x="0" y="4"/>
                  </a:cubicBezTo>
                  <a:cubicBezTo>
                    <a:pt x="0" y="5"/>
                    <a:pt x="5" y="11"/>
                    <a:pt x="5" y="11"/>
                  </a:cubicBezTo>
                  <a:cubicBezTo>
                    <a:pt x="7" y="11"/>
                    <a:pt x="8" y="9"/>
                    <a:pt x="8" y="8"/>
                  </a:cubicBezTo>
                  <a:cubicBezTo>
                    <a:pt x="8" y="7"/>
                    <a:pt x="7" y="5"/>
                    <a:pt x="6" y="5"/>
                  </a:cubicBezTo>
                </a:path>
              </a:pathLst>
            </a:custGeom>
            <a:solidFill>
              <a:schemeClr val="accent1"/>
            </a:solidFill>
            <a:ln w="6350" cap="flat" cmpd="sng">
              <a:solidFill>
                <a:srgbClr val="60606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ru-RU" dirty="0"/>
            </a:p>
          </p:txBody>
        </p:sp>
        <p:sp>
          <p:nvSpPr>
            <p:cNvPr id="560" name="Freeform 657"/>
            <p:cNvSpPr>
              <a:spLocks/>
            </p:cNvSpPr>
            <p:nvPr/>
          </p:nvSpPr>
          <p:spPr bwMode="auto">
            <a:xfrm>
              <a:off x="4000501" y="2249587"/>
              <a:ext cx="28575" cy="20637"/>
            </a:xfrm>
            <a:custGeom>
              <a:avLst/>
              <a:gdLst>
                <a:gd name="T0" fmla="*/ 0 w 3"/>
                <a:gd name="T1" fmla="*/ 0 h 2"/>
                <a:gd name="T2" fmla="*/ 0 w 3"/>
                <a:gd name="T3" fmla="*/ 271136717 h 2"/>
                <a:gd name="T4" fmla="*/ 0 w 3"/>
                <a:gd name="T5" fmla="*/ 271136717 h 2"/>
                <a:gd name="T6" fmla="*/ 181398528 w 3"/>
                <a:gd name="T7" fmla="*/ 146614345 h 2"/>
                <a:gd name="T8" fmla="*/ 0 w 3"/>
                <a:gd name="T9" fmla="*/ 0 h 2"/>
                <a:gd name="T10" fmla="*/ 0 w 3"/>
                <a:gd name="T11" fmla="*/ 0 h 2"/>
                <a:gd name="T12" fmla="*/ 0 w 3"/>
                <a:gd name="T13" fmla="*/ 0 h 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3" h="2">
                  <a:moveTo>
                    <a:pt x="0" y="0"/>
                  </a:moveTo>
                  <a:lnTo>
                    <a:pt x="0" y="2"/>
                  </a:lnTo>
                  <a:cubicBezTo>
                    <a:pt x="0" y="2"/>
                    <a:pt x="2" y="2"/>
                    <a:pt x="3" y="1"/>
                  </a:cubicBezTo>
                  <a:cubicBezTo>
                    <a:pt x="1" y="1"/>
                    <a:pt x="1" y="0"/>
                    <a:pt x="0" y="0"/>
                  </a:cubicBezTo>
                </a:path>
              </a:pathLst>
            </a:custGeom>
            <a:solidFill>
              <a:schemeClr val="accent1"/>
            </a:solidFill>
            <a:ln w="6350" cmpd="sng">
              <a:solidFill>
                <a:srgbClr val="60606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ru-RU" dirty="0"/>
            </a:p>
          </p:txBody>
        </p:sp>
        <p:sp>
          <p:nvSpPr>
            <p:cNvPr id="561" name="Freeform 658"/>
            <p:cNvSpPr>
              <a:spLocks/>
            </p:cNvSpPr>
            <p:nvPr/>
          </p:nvSpPr>
          <p:spPr bwMode="auto">
            <a:xfrm>
              <a:off x="4071938" y="2338487"/>
              <a:ext cx="63500" cy="49212"/>
            </a:xfrm>
            <a:custGeom>
              <a:avLst/>
              <a:gdLst>
                <a:gd name="T0" fmla="*/ 149008783 w 7"/>
                <a:gd name="T1" fmla="*/ 0 h 5"/>
                <a:gd name="T2" fmla="*/ 0 w 7"/>
                <a:gd name="T3" fmla="*/ 338419572 h 5"/>
                <a:gd name="T4" fmla="*/ 71613943 w 7"/>
                <a:gd name="T5" fmla="*/ 419076185 h 5"/>
                <a:gd name="T6" fmla="*/ 260420474 w 7"/>
                <a:gd name="T7" fmla="*/ 161651695 h 5"/>
                <a:gd name="T8" fmla="*/ 149008783 w 7"/>
                <a:gd name="T9" fmla="*/ 0 h 5"/>
                <a:gd name="T10" fmla="*/ 149008783 w 7"/>
                <a:gd name="T11" fmla="*/ 0 h 5"/>
                <a:gd name="T12" fmla="*/ 149008783 w 7"/>
                <a:gd name="T13" fmla="*/ 0 h 5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7" h="5">
                  <a:moveTo>
                    <a:pt x="4" y="0"/>
                  </a:moveTo>
                  <a:cubicBezTo>
                    <a:pt x="4" y="2"/>
                    <a:pt x="0" y="2"/>
                    <a:pt x="0" y="4"/>
                  </a:cubicBezTo>
                  <a:cubicBezTo>
                    <a:pt x="0" y="5"/>
                    <a:pt x="1" y="5"/>
                    <a:pt x="2" y="5"/>
                  </a:cubicBezTo>
                  <a:cubicBezTo>
                    <a:pt x="3" y="5"/>
                    <a:pt x="7" y="3"/>
                    <a:pt x="7" y="2"/>
                  </a:cubicBezTo>
                  <a:cubicBezTo>
                    <a:pt x="7" y="1"/>
                    <a:pt x="5" y="1"/>
                    <a:pt x="4" y="0"/>
                  </a:cubicBezTo>
                </a:path>
              </a:pathLst>
            </a:custGeom>
            <a:solidFill>
              <a:schemeClr val="accent1"/>
            </a:solidFill>
            <a:ln w="6350" cmpd="sng">
              <a:solidFill>
                <a:srgbClr val="60606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ru-RU" dirty="0"/>
            </a:p>
          </p:txBody>
        </p:sp>
        <p:sp>
          <p:nvSpPr>
            <p:cNvPr id="562" name="Freeform 659"/>
            <p:cNvSpPr>
              <a:spLocks/>
            </p:cNvSpPr>
            <p:nvPr/>
          </p:nvSpPr>
          <p:spPr bwMode="auto">
            <a:xfrm>
              <a:off x="7440613" y="3573562"/>
              <a:ext cx="17463" cy="28575"/>
            </a:xfrm>
            <a:custGeom>
              <a:avLst/>
              <a:gdLst>
                <a:gd name="T0" fmla="*/ 0 w 2"/>
                <a:gd name="T1" fmla="*/ 181398528 h 3"/>
                <a:gd name="T2" fmla="*/ 51153839 w 2"/>
                <a:gd name="T3" fmla="*/ 181398528 h 3"/>
                <a:gd name="T4" fmla="*/ 51153839 w 2"/>
                <a:gd name="T5" fmla="*/ 181398528 h 3"/>
                <a:gd name="T6" fmla="*/ 51153839 w 2"/>
                <a:gd name="T7" fmla="*/ 0 h 3"/>
                <a:gd name="T8" fmla="*/ 51153839 w 2"/>
                <a:gd name="T9" fmla="*/ 0 h 3"/>
                <a:gd name="T10" fmla="*/ 0 w 2"/>
                <a:gd name="T11" fmla="*/ 181398528 h 3"/>
                <a:gd name="T12" fmla="*/ 0 w 2"/>
                <a:gd name="T13" fmla="*/ 181398528 h 3"/>
                <a:gd name="T14" fmla="*/ 0 w 2"/>
                <a:gd name="T15" fmla="*/ 181398528 h 3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2" h="3">
                  <a:moveTo>
                    <a:pt x="0" y="3"/>
                  </a:moveTo>
                  <a:cubicBezTo>
                    <a:pt x="1" y="3"/>
                    <a:pt x="1" y="3"/>
                    <a:pt x="2" y="3"/>
                  </a:cubicBezTo>
                  <a:lnTo>
                    <a:pt x="2" y="0"/>
                  </a:lnTo>
                  <a:cubicBezTo>
                    <a:pt x="1" y="1"/>
                    <a:pt x="0" y="2"/>
                    <a:pt x="0" y="3"/>
                  </a:cubicBezTo>
                </a:path>
              </a:pathLst>
            </a:custGeom>
            <a:solidFill>
              <a:schemeClr val="accent1"/>
            </a:solidFill>
            <a:ln w="6350" cap="flat" cmpd="sng">
              <a:solidFill>
                <a:srgbClr val="60606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ru-RU" dirty="0"/>
            </a:p>
          </p:txBody>
        </p:sp>
        <p:sp>
          <p:nvSpPr>
            <p:cNvPr id="563" name="Line 660"/>
            <p:cNvSpPr>
              <a:spLocks noChangeShapeType="1"/>
            </p:cNvSpPr>
            <p:nvPr/>
          </p:nvSpPr>
          <p:spPr bwMode="auto">
            <a:xfrm>
              <a:off x="6392863" y="4845149"/>
              <a:ext cx="1588" cy="1587"/>
            </a:xfrm>
            <a:prstGeom prst="line">
              <a:avLst/>
            </a:prstGeom>
            <a:noFill/>
            <a:ln w="0">
              <a:solidFill>
                <a:srgbClr val="77858C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 dirty="0"/>
            </a:p>
          </p:txBody>
        </p:sp>
        <p:sp>
          <p:nvSpPr>
            <p:cNvPr id="564" name="Freeform 661"/>
            <p:cNvSpPr>
              <a:spLocks/>
            </p:cNvSpPr>
            <p:nvPr/>
          </p:nvSpPr>
          <p:spPr bwMode="auto">
            <a:xfrm>
              <a:off x="7316788" y="1512987"/>
              <a:ext cx="284163" cy="109537"/>
            </a:xfrm>
            <a:custGeom>
              <a:avLst/>
              <a:gdLst>
                <a:gd name="T0" fmla="*/ 959460702 w 32"/>
                <a:gd name="T1" fmla="*/ 0 h 11"/>
                <a:gd name="T2" fmla="*/ 927936833 w 32"/>
                <a:gd name="T3" fmla="*/ 285030287 h 11"/>
                <a:gd name="T4" fmla="*/ 692139261 w 32"/>
                <a:gd name="T5" fmla="*/ 570486587 h 11"/>
                <a:gd name="T6" fmla="*/ 568399956 w 32"/>
                <a:gd name="T7" fmla="*/ 841443835 h 11"/>
                <a:gd name="T8" fmla="*/ 450520429 w 32"/>
                <a:gd name="T9" fmla="*/ 841443835 h 11"/>
                <a:gd name="T10" fmla="*/ 268361118 w 32"/>
                <a:gd name="T11" fmla="*/ 1037838666 h 11"/>
                <a:gd name="T12" fmla="*/ 90983737 w 32"/>
                <a:gd name="T13" fmla="*/ 752750852 h 11"/>
                <a:gd name="T14" fmla="*/ 0 w 32"/>
                <a:gd name="T15" fmla="*/ 841443835 h 11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32" h="11">
                  <a:moveTo>
                    <a:pt x="32" y="0"/>
                  </a:moveTo>
                  <a:cubicBezTo>
                    <a:pt x="32" y="1"/>
                    <a:pt x="32" y="2"/>
                    <a:pt x="31" y="3"/>
                  </a:cubicBezTo>
                  <a:cubicBezTo>
                    <a:pt x="28" y="5"/>
                    <a:pt x="26" y="3"/>
                    <a:pt x="23" y="6"/>
                  </a:cubicBezTo>
                  <a:cubicBezTo>
                    <a:pt x="22" y="6"/>
                    <a:pt x="20" y="9"/>
                    <a:pt x="19" y="9"/>
                  </a:cubicBezTo>
                  <a:cubicBezTo>
                    <a:pt x="17" y="9"/>
                    <a:pt x="16" y="8"/>
                    <a:pt x="15" y="9"/>
                  </a:cubicBezTo>
                  <a:cubicBezTo>
                    <a:pt x="13" y="9"/>
                    <a:pt x="12" y="11"/>
                    <a:pt x="9" y="11"/>
                  </a:cubicBezTo>
                  <a:cubicBezTo>
                    <a:pt x="6" y="11"/>
                    <a:pt x="5" y="9"/>
                    <a:pt x="3" y="8"/>
                  </a:cubicBezTo>
                  <a:cubicBezTo>
                    <a:pt x="2" y="8"/>
                    <a:pt x="2" y="9"/>
                    <a:pt x="0" y="9"/>
                  </a:cubicBezTo>
                </a:path>
              </a:pathLst>
            </a:custGeom>
            <a:noFill/>
            <a:ln w="0">
              <a:solidFill>
                <a:srgbClr val="77858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ru-RU" dirty="0"/>
            </a:p>
          </p:txBody>
        </p:sp>
        <p:sp>
          <p:nvSpPr>
            <p:cNvPr id="565" name="Line 662"/>
            <p:cNvSpPr>
              <a:spLocks noChangeShapeType="1"/>
            </p:cNvSpPr>
            <p:nvPr/>
          </p:nvSpPr>
          <p:spPr bwMode="auto">
            <a:xfrm flipV="1">
              <a:off x="7539038" y="4427637"/>
              <a:ext cx="1588" cy="11112"/>
            </a:xfrm>
            <a:prstGeom prst="line">
              <a:avLst/>
            </a:prstGeom>
            <a:noFill/>
            <a:ln w="0">
              <a:solidFill>
                <a:srgbClr val="77858C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 dirty="0"/>
            </a:p>
          </p:txBody>
        </p:sp>
        <p:sp>
          <p:nvSpPr>
            <p:cNvPr id="566" name="Line 663"/>
            <p:cNvSpPr>
              <a:spLocks noChangeShapeType="1"/>
            </p:cNvSpPr>
            <p:nvPr/>
          </p:nvSpPr>
          <p:spPr bwMode="auto">
            <a:xfrm>
              <a:off x="5586413" y="4786412"/>
              <a:ext cx="1588" cy="1587"/>
            </a:xfrm>
            <a:prstGeom prst="line">
              <a:avLst/>
            </a:prstGeom>
            <a:noFill/>
            <a:ln w="0">
              <a:solidFill>
                <a:srgbClr val="77858C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 dirty="0"/>
            </a:p>
          </p:txBody>
        </p:sp>
        <p:sp>
          <p:nvSpPr>
            <p:cNvPr id="567" name="Oval 664"/>
            <p:cNvSpPr>
              <a:spLocks noChangeArrowheads="1"/>
            </p:cNvSpPr>
            <p:nvPr/>
          </p:nvSpPr>
          <p:spPr bwMode="auto">
            <a:xfrm>
              <a:off x="5535613" y="4927699"/>
              <a:ext cx="36513" cy="36512"/>
            </a:xfrm>
            <a:prstGeom prst="ellipse">
              <a:avLst/>
            </a:prstGeom>
            <a:solidFill>
              <a:schemeClr val="tx1"/>
            </a:solidFill>
            <a:ln w="6350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endParaRPr lang="ru-RU" sz="600" dirty="0"/>
            </a:p>
          </p:txBody>
        </p:sp>
        <p:sp>
          <p:nvSpPr>
            <p:cNvPr id="568" name="Oval 665"/>
            <p:cNvSpPr>
              <a:spLocks noChangeArrowheads="1"/>
            </p:cNvSpPr>
            <p:nvPr/>
          </p:nvSpPr>
          <p:spPr bwMode="auto">
            <a:xfrm>
              <a:off x="6194426" y="4743549"/>
              <a:ext cx="34925" cy="36512"/>
            </a:xfrm>
            <a:prstGeom prst="ellipse">
              <a:avLst/>
            </a:prstGeom>
            <a:solidFill>
              <a:schemeClr val="tx1"/>
            </a:solidFill>
            <a:ln w="6350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endParaRPr lang="ru-RU" sz="600" dirty="0"/>
            </a:p>
          </p:txBody>
        </p:sp>
        <p:sp>
          <p:nvSpPr>
            <p:cNvPr id="569" name="Oval 666"/>
            <p:cNvSpPr>
              <a:spLocks noChangeArrowheads="1"/>
            </p:cNvSpPr>
            <p:nvPr/>
          </p:nvSpPr>
          <p:spPr bwMode="auto">
            <a:xfrm>
              <a:off x="4292601" y="4653062"/>
              <a:ext cx="36513" cy="36512"/>
            </a:xfrm>
            <a:prstGeom prst="ellipse">
              <a:avLst/>
            </a:prstGeom>
            <a:solidFill>
              <a:schemeClr val="tx1"/>
            </a:solidFill>
            <a:ln w="6350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endParaRPr lang="ru-RU" sz="600" dirty="0"/>
            </a:p>
          </p:txBody>
        </p:sp>
        <p:sp>
          <p:nvSpPr>
            <p:cNvPr id="570" name="Oval 667"/>
            <p:cNvSpPr>
              <a:spLocks noChangeArrowheads="1"/>
            </p:cNvSpPr>
            <p:nvPr/>
          </p:nvSpPr>
          <p:spPr bwMode="auto">
            <a:xfrm>
              <a:off x="4276726" y="4395887"/>
              <a:ext cx="34925" cy="36512"/>
            </a:xfrm>
            <a:prstGeom prst="ellipse">
              <a:avLst/>
            </a:prstGeom>
            <a:solidFill>
              <a:schemeClr val="tx1"/>
            </a:solidFill>
            <a:ln w="6350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endParaRPr lang="ru-RU" sz="600" dirty="0"/>
            </a:p>
          </p:txBody>
        </p:sp>
        <p:sp>
          <p:nvSpPr>
            <p:cNvPr id="571" name="Oval 668"/>
            <p:cNvSpPr>
              <a:spLocks noChangeArrowheads="1"/>
            </p:cNvSpPr>
            <p:nvPr/>
          </p:nvSpPr>
          <p:spPr bwMode="auto">
            <a:xfrm>
              <a:off x="4070351" y="4634012"/>
              <a:ext cx="34925" cy="38100"/>
            </a:xfrm>
            <a:prstGeom prst="ellipse">
              <a:avLst/>
            </a:prstGeom>
            <a:solidFill>
              <a:schemeClr val="tx1"/>
            </a:solidFill>
            <a:ln w="6350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endParaRPr lang="ru-RU" sz="600" dirty="0"/>
            </a:p>
          </p:txBody>
        </p:sp>
        <p:sp>
          <p:nvSpPr>
            <p:cNvPr id="572" name="Oval 669"/>
            <p:cNvSpPr>
              <a:spLocks noChangeArrowheads="1"/>
            </p:cNvSpPr>
            <p:nvPr/>
          </p:nvSpPr>
          <p:spPr bwMode="auto">
            <a:xfrm>
              <a:off x="7823201" y="4341912"/>
              <a:ext cx="34925" cy="36512"/>
            </a:xfrm>
            <a:prstGeom prst="ellipse">
              <a:avLst/>
            </a:prstGeom>
            <a:solidFill>
              <a:schemeClr val="tx1"/>
            </a:solidFill>
            <a:ln w="6350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endParaRPr lang="ru-RU" sz="600" dirty="0"/>
            </a:p>
          </p:txBody>
        </p:sp>
        <p:sp>
          <p:nvSpPr>
            <p:cNvPr id="573" name="Oval 670"/>
            <p:cNvSpPr>
              <a:spLocks noChangeArrowheads="1"/>
            </p:cNvSpPr>
            <p:nvPr/>
          </p:nvSpPr>
          <p:spPr bwMode="auto">
            <a:xfrm>
              <a:off x="7975601" y="5003899"/>
              <a:ext cx="34925" cy="36512"/>
            </a:xfrm>
            <a:prstGeom prst="ellipse">
              <a:avLst/>
            </a:prstGeom>
            <a:solidFill>
              <a:schemeClr val="tx1"/>
            </a:solidFill>
            <a:ln w="6350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endParaRPr lang="ru-RU" sz="600" dirty="0"/>
            </a:p>
          </p:txBody>
        </p:sp>
        <p:sp>
          <p:nvSpPr>
            <p:cNvPr id="574" name="Oval 671"/>
            <p:cNvSpPr>
              <a:spLocks noChangeArrowheads="1"/>
            </p:cNvSpPr>
            <p:nvPr/>
          </p:nvSpPr>
          <p:spPr bwMode="auto">
            <a:xfrm>
              <a:off x="8107363" y="2140049"/>
              <a:ext cx="34925" cy="36512"/>
            </a:xfrm>
            <a:prstGeom prst="ellipse">
              <a:avLst/>
            </a:prstGeom>
            <a:solidFill>
              <a:schemeClr val="tx1"/>
            </a:solidFill>
            <a:ln w="6350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endParaRPr lang="ru-RU" sz="600" dirty="0"/>
            </a:p>
          </p:txBody>
        </p:sp>
        <p:sp>
          <p:nvSpPr>
            <p:cNvPr id="575" name="Oval 672"/>
            <p:cNvSpPr>
              <a:spLocks noChangeArrowheads="1"/>
            </p:cNvSpPr>
            <p:nvPr/>
          </p:nvSpPr>
          <p:spPr bwMode="auto">
            <a:xfrm>
              <a:off x="7840663" y="736699"/>
              <a:ext cx="34925" cy="36512"/>
            </a:xfrm>
            <a:prstGeom prst="ellipse">
              <a:avLst/>
            </a:prstGeom>
            <a:solidFill>
              <a:schemeClr val="tx1"/>
            </a:solidFill>
            <a:ln w="63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endParaRPr lang="ru-RU" sz="600" dirty="0"/>
            </a:p>
          </p:txBody>
        </p:sp>
        <p:sp>
          <p:nvSpPr>
            <p:cNvPr id="576" name="Oval 673"/>
            <p:cNvSpPr>
              <a:spLocks noChangeArrowheads="1"/>
            </p:cNvSpPr>
            <p:nvPr/>
          </p:nvSpPr>
          <p:spPr bwMode="auto">
            <a:xfrm>
              <a:off x="3430588" y="4518124"/>
              <a:ext cx="34925" cy="36512"/>
            </a:xfrm>
            <a:prstGeom prst="ellipse">
              <a:avLst/>
            </a:prstGeom>
            <a:solidFill>
              <a:schemeClr val="tx1"/>
            </a:solidFill>
            <a:ln w="6350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endParaRPr lang="ru-RU" sz="600" dirty="0"/>
            </a:p>
          </p:txBody>
        </p:sp>
        <p:sp>
          <p:nvSpPr>
            <p:cNvPr id="577" name="Oval 674"/>
            <p:cNvSpPr>
              <a:spLocks noChangeArrowheads="1"/>
            </p:cNvSpPr>
            <p:nvPr/>
          </p:nvSpPr>
          <p:spPr bwMode="auto">
            <a:xfrm>
              <a:off x="4635501" y="4338737"/>
              <a:ext cx="34925" cy="36512"/>
            </a:xfrm>
            <a:prstGeom prst="ellipse">
              <a:avLst/>
            </a:prstGeom>
            <a:solidFill>
              <a:schemeClr val="tx1"/>
            </a:solidFill>
            <a:ln w="6350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endParaRPr lang="ru-RU" sz="600" dirty="0"/>
            </a:p>
          </p:txBody>
        </p:sp>
        <p:sp>
          <p:nvSpPr>
            <p:cNvPr id="578" name="Oval 675"/>
            <p:cNvSpPr>
              <a:spLocks noChangeArrowheads="1"/>
            </p:cNvSpPr>
            <p:nvPr/>
          </p:nvSpPr>
          <p:spPr bwMode="auto">
            <a:xfrm>
              <a:off x="3062288" y="4114899"/>
              <a:ext cx="34925" cy="36512"/>
            </a:xfrm>
            <a:prstGeom prst="ellipse">
              <a:avLst/>
            </a:prstGeom>
            <a:solidFill>
              <a:schemeClr val="tx1"/>
            </a:solidFill>
            <a:ln w="6350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endParaRPr lang="ru-RU" sz="600" dirty="0"/>
            </a:p>
          </p:txBody>
        </p:sp>
        <p:sp>
          <p:nvSpPr>
            <p:cNvPr id="579" name="Oval 676"/>
            <p:cNvSpPr>
              <a:spLocks noChangeArrowheads="1"/>
            </p:cNvSpPr>
            <p:nvPr/>
          </p:nvSpPr>
          <p:spPr bwMode="auto">
            <a:xfrm>
              <a:off x="2724151" y="4000599"/>
              <a:ext cx="34925" cy="36512"/>
            </a:xfrm>
            <a:prstGeom prst="ellipse">
              <a:avLst/>
            </a:prstGeom>
            <a:solidFill>
              <a:schemeClr val="tx1"/>
            </a:solidFill>
            <a:ln w="6350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endParaRPr lang="ru-RU" sz="600" dirty="0"/>
            </a:p>
          </p:txBody>
        </p:sp>
        <p:sp>
          <p:nvSpPr>
            <p:cNvPr id="580" name="Oval 677"/>
            <p:cNvSpPr>
              <a:spLocks noChangeArrowheads="1"/>
            </p:cNvSpPr>
            <p:nvPr/>
          </p:nvSpPr>
          <p:spPr bwMode="auto">
            <a:xfrm>
              <a:off x="2711451" y="4260949"/>
              <a:ext cx="34925" cy="36512"/>
            </a:xfrm>
            <a:prstGeom prst="ellipse">
              <a:avLst/>
            </a:prstGeom>
            <a:solidFill>
              <a:schemeClr val="tx1"/>
            </a:solidFill>
            <a:ln w="6350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endParaRPr lang="ru-RU" sz="600" dirty="0"/>
            </a:p>
          </p:txBody>
        </p:sp>
        <p:sp>
          <p:nvSpPr>
            <p:cNvPr id="581" name="Oval 678"/>
            <p:cNvSpPr>
              <a:spLocks noChangeArrowheads="1"/>
            </p:cNvSpPr>
            <p:nvPr/>
          </p:nvSpPr>
          <p:spPr bwMode="auto">
            <a:xfrm>
              <a:off x="2565401" y="3759299"/>
              <a:ext cx="34925" cy="38100"/>
            </a:xfrm>
            <a:prstGeom prst="ellipse">
              <a:avLst/>
            </a:prstGeom>
            <a:solidFill>
              <a:schemeClr val="tx1"/>
            </a:solidFill>
            <a:ln w="6350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endParaRPr lang="ru-RU" sz="600" dirty="0"/>
            </a:p>
          </p:txBody>
        </p:sp>
        <p:sp>
          <p:nvSpPr>
            <p:cNvPr id="582" name="Oval 679"/>
            <p:cNvSpPr>
              <a:spLocks noChangeArrowheads="1"/>
            </p:cNvSpPr>
            <p:nvPr/>
          </p:nvSpPr>
          <p:spPr bwMode="auto">
            <a:xfrm>
              <a:off x="2189163" y="4448274"/>
              <a:ext cx="34925" cy="36512"/>
            </a:xfrm>
            <a:prstGeom prst="ellipse">
              <a:avLst/>
            </a:prstGeom>
            <a:solidFill>
              <a:schemeClr val="tx1"/>
            </a:solidFill>
            <a:ln w="6350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endParaRPr lang="ru-RU" sz="600" dirty="0"/>
            </a:p>
          </p:txBody>
        </p:sp>
        <p:sp>
          <p:nvSpPr>
            <p:cNvPr id="583" name="Oval 680"/>
            <p:cNvSpPr>
              <a:spLocks noChangeArrowheads="1"/>
            </p:cNvSpPr>
            <p:nvPr/>
          </p:nvSpPr>
          <p:spPr bwMode="auto">
            <a:xfrm>
              <a:off x="1574801" y="4046637"/>
              <a:ext cx="34925" cy="36512"/>
            </a:xfrm>
            <a:prstGeom prst="ellipse">
              <a:avLst/>
            </a:prstGeom>
            <a:solidFill>
              <a:schemeClr val="tx1"/>
            </a:solidFill>
            <a:ln w="6350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endParaRPr lang="ru-RU" sz="600" dirty="0"/>
            </a:p>
          </p:txBody>
        </p:sp>
        <p:sp>
          <p:nvSpPr>
            <p:cNvPr id="584" name="Oval 681"/>
            <p:cNvSpPr>
              <a:spLocks noChangeArrowheads="1"/>
            </p:cNvSpPr>
            <p:nvPr/>
          </p:nvSpPr>
          <p:spPr bwMode="auto">
            <a:xfrm>
              <a:off x="1636713" y="3862487"/>
              <a:ext cx="34925" cy="36512"/>
            </a:xfrm>
            <a:prstGeom prst="ellipse">
              <a:avLst/>
            </a:prstGeom>
            <a:solidFill>
              <a:schemeClr val="tx1"/>
            </a:solidFill>
            <a:ln w="6350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endParaRPr lang="ru-RU" sz="600" dirty="0"/>
            </a:p>
          </p:txBody>
        </p:sp>
        <p:sp>
          <p:nvSpPr>
            <p:cNvPr id="585" name="Oval 682"/>
            <p:cNvSpPr>
              <a:spLocks noChangeArrowheads="1"/>
            </p:cNvSpPr>
            <p:nvPr/>
          </p:nvSpPr>
          <p:spPr bwMode="auto">
            <a:xfrm>
              <a:off x="4824413" y="2576612"/>
              <a:ext cx="36513" cy="36512"/>
            </a:xfrm>
            <a:prstGeom prst="ellipse">
              <a:avLst/>
            </a:prstGeom>
            <a:solidFill>
              <a:schemeClr val="tx1"/>
            </a:solidFill>
            <a:ln w="63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endParaRPr lang="ru-RU" sz="600" dirty="0"/>
            </a:p>
          </p:txBody>
        </p:sp>
        <p:sp>
          <p:nvSpPr>
            <p:cNvPr id="586" name="Oval 683"/>
            <p:cNvSpPr>
              <a:spLocks noChangeArrowheads="1"/>
            </p:cNvSpPr>
            <p:nvPr/>
          </p:nvSpPr>
          <p:spPr bwMode="auto">
            <a:xfrm>
              <a:off x="1809751" y="3475137"/>
              <a:ext cx="34925" cy="36512"/>
            </a:xfrm>
            <a:prstGeom prst="ellipse">
              <a:avLst/>
            </a:prstGeom>
            <a:solidFill>
              <a:schemeClr val="tx1"/>
            </a:solidFill>
            <a:ln w="6350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endParaRPr lang="ru-RU" sz="600" dirty="0"/>
            </a:p>
          </p:txBody>
        </p:sp>
        <p:sp>
          <p:nvSpPr>
            <p:cNvPr id="587" name="Oval 684"/>
            <p:cNvSpPr>
              <a:spLocks noChangeArrowheads="1"/>
            </p:cNvSpPr>
            <p:nvPr/>
          </p:nvSpPr>
          <p:spPr bwMode="auto">
            <a:xfrm>
              <a:off x="1617663" y="3332262"/>
              <a:ext cx="36513" cy="36512"/>
            </a:xfrm>
            <a:prstGeom prst="ellipse">
              <a:avLst/>
            </a:prstGeom>
            <a:solidFill>
              <a:schemeClr val="tx2"/>
            </a:solidFill>
            <a:ln w="6350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endParaRPr lang="ru-RU" sz="600" dirty="0"/>
            </a:p>
          </p:txBody>
        </p:sp>
        <p:sp>
          <p:nvSpPr>
            <p:cNvPr id="588" name="Oval 685"/>
            <p:cNvSpPr>
              <a:spLocks noChangeArrowheads="1"/>
            </p:cNvSpPr>
            <p:nvPr/>
          </p:nvSpPr>
          <p:spPr bwMode="auto">
            <a:xfrm>
              <a:off x="1463676" y="3448149"/>
              <a:ext cx="34925" cy="36512"/>
            </a:xfrm>
            <a:prstGeom prst="ellipse">
              <a:avLst/>
            </a:prstGeom>
            <a:solidFill>
              <a:schemeClr val="tx2"/>
            </a:solidFill>
            <a:ln w="6350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endParaRPr lang="ru-RU" sz="600" dirty="0"/>
            </a:p>
          </p:txBody>
        </p:sp>
        <p:sp>
          <p:nvSpPr>
            <p:cNvPr id="589" name="Oval 686"/>
            <p:cNvSpPr>
              <a:spLocks noChangeArrowheads="1"/>
            </p:cNvSpPr>
            <p:nvPr/>
          </p:nvSpPr>
          <p:spPr bwMode="auto">
            <a:xfrm>
              <a:off x="1390651" y="3686274"/>
              <a:ext cx="34925" cy="36512"/>
            </a:xfrm>
            <a:prstGeom prst="ellipse">
              <a:avLst/>
            </a:prstGeom>
            <a:solidFill>
              <a:schemeClr val="tx1"/>
            </a:solidFill>
            <a:ln w="6350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endParaRPr lang="ru-RU" sz="600" dirty="0"/>
            </a:p>
          </p:txBody>
        </p:sp>
        <p:sp>
          <p:nvSpPr>
            <p:cNvPr id="590" name="Oval 687"/>
            <p:cNvSpPr>
              <a:spLocks noChangeArrowheads="1"/>
            </p:cNvSpPr>
            <p:nvPr/>
          </p:nvSpPr>
          <p:spPr bwMode="auto">
            <a:xfrm>
              <a:off x="1287463" y="3591024"/>
              <a:ext cx="34925" cy="36512"/>
            </a:xfrm>
            <a:prstGeom prst="ellipse">
              <a:avLst/>
            </a:prstGeom>
            <a:solidFill>
              <a:schemeClr val="tx1"/>
            </a:solidFill>
            <a:ln w="6350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endParaRPr lang="ru-RU" sz="600" dirty="0"/>
            </a:p>
          </p:txBody>
        </p:sp>
        <p:sp>
          <p:nvSpPr>
            <p:cNvPr id="591" name="Oval 688"/>
            <p:cNvSpPr>
              <a:spLocks noChangeArrowheads="1"/>
            </p:cNvSpPr>
            <p:nvPr/>
          </p:nvSpPr>
          <p:spPr bwMode="auto">
            <a:xfrm>
              <a:off x="1206501" y="3718024"/>
              <a:ext cx="34925" cy="36512"/>
            </a:xfrm>
            <a:prstGeom prst="ellipse">
              <a:avLst/>
            </a:prstGeom>
            <a:solidFill>
              <a:schemeClr val="tx1"/>
            </a:solidFill>
            <a:ln w="6350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endParaRPr lang="ru-RU" sz="600" dirty="0"/>
            </a:p>
          </p:txBody>
        </p:sp>
        <p:sp>
          <p:nvSpPr>
            <p:cNvPr id="592" name="Oval 689"/>
            <p:cNvSpPr>
              <a:spLocks noChangeArrowheads="1"/>
            </p:cNvSpPr>
            <p:nvPr/>
          </p:nvSpPr>
          <p:spPr bwMode="auto">
            <a:xfrm>
              <a:off x="990601" y="3624362"/>
              <a:ext cx="34925" cy="36512"/>
            </a:xfrm>
            <a:prstGeom prst="ellipse">
              <a:avLst/>
            </a:prstGeom>
            <a:solidFill>
              <a:schemeClr val="tx1"/>
            </a:solidFill>
            <a:ln w="6350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endParaRPr lang="ru-RU" sz="600" dirty="0"/>
            </a:p>
          </p:txBody>
        </p:sp>
        <p:sp>
          <p:nvSpPr>
            <p:cNvPr id="593" name="Oval 690"/>
            <p:cNvSpPr>
              <a:spLocks noChangeArrowheads="1"/>
            </p:cNvSpPr>
            <p:nvPr/>
          </p:nvSpPr>
          <p:spPr bwMode="auto">
            <a:xfrm>
              <a:off x="1035051" y="3508474"/>
              <a:ext cx="34925" cy="38100"/>
            </a:xfrm>
            <a:prstGeom prst="ellipse">
              <a:avLst/>
            </a:prstGeom>
            <a:solidFill>
              <a:schemeClr val="tx1"/>
            </a:solidFill>
            <a:ln w="6350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endParaRPr lang="ru-RU" sz="600" dirty="0"/>
            </a:p>
          </p:txBody>
        </p:sp>
        <p:sp>
          <p:nvSpPr>
            <p:cNvPr id="594" name="Oval 691"/>
            <p:cNvSpPr>
              <a:spLocks noChangeArrowheads="1"/>
            </p:cNvSpPr>
            <p:nvPr/>
          </p:nvSpPr>
          <p:spPr bwMode="auto">
            <a:xfrm>
              <a:off x="1120776" y="3400524"/>
              <a:ext cx="34925" cy="36512"/>
            </a:xfrm>
            <a:prstGeom prst="ellipse">
              <a:avLst/>
            </a:prstGeom>
            <a:solidFill>
              <a:schemeClr val="tx2"/>
            </a:solidFill>
            <a:ln w="6350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endParaRPr lang="ru-RU" sz="600" dirty="0"/>
            </a:p>
          </p:txBody>
        </p:sp>
        <p:sp>
          <p:nvSpPr>
            <p:cNvPr id="595" name="Oval 692"/>
            <p:cNvSpPr>
              <a:spLocks noChangeArrowheads="1"/>
            </p:cNvSpPr>
            <p:nvPr/>
          </p:nvSpPr>
          <p:spPr bwMode="auto">
            <a:xfrm>
              <a:off x="1317626" y="3373537"/>
              <a:ext cx="34925" cy="36512"/>
            </a:xfrm>
            <a:prstGeom prst="ellipse">
              <a:avLst/>
            </a:prstGeom>
            <a:solidFill>
              <a:schemeClr val="tx2"/>
            </a:solidFill>
            <a:ln w="6350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endParaRPr lang="ru-RU" sz="600" dirty="0"/>
            </a:p>
          </p:txBody>
        </p:sp>
        <p:sp>
          <p:nvSpPr>
            <p:cNvPr id="596" name="Oval 693"/>
            <p:cNvSpPr>
              <a:spLocks noChangeArrowheads="1"/>
            </p:cNvSpPr>
            <p:nvPr/>
          </p:nvSpPr>
          <p:spPr bwMode="auto">
            <a:xfrm>
              <a:off x="1266826" y="4238724"/>
              <a:ext cx="34925" cy="36512"/>
            </a:xfrm>
            <a:prstGeom prst="ellipse">
              <a:avLst/>
            </a:prstGeom>
            <a:solidFill>
              <a:schemeClr val="tx1"/>
            </a:solidFill>
            <a:ln w="6350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endParaRPr lang="ru-RU" sz="600" dirty="0"/>
            </a:p>
          </p:txBody>
        </p:sp>
        <p:sp>
          <p:nvSpPr>
            <p:cNvPr id="597" name="Oval 694"/>
            <p:cNvSpPr>
              <a:spLocks noChangeArrowheads="1"/>
            </p:cNvSpPr>
            <p:nvPr/>
          </p:nvSpPr>
          <p:spPr bwMode="auto">
            <a:xfrm>
              <a:off x="904876" y="4156174"/>
              <a:ext cx="36513" cy="36512"/>
            </a:xfrm>
            <a:prstGeom prst="ellipse">
              <a:avLst/>
            </a:prstGeom>
            <a:solidFill>
              <a:schemeClr val="tx1"/>
            </a:solidFill>
            <a:ln w="6350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endParaRPr lang="ru-RU" sz="600" dirty="0"/>
            </a:p>
          </p:txBody>
        </p:sp>
        <p:sp>
          <p:nvSpPr>
            <p:cNvPr id="598" name="Oval 695"/>
            <p:cNvSpPr>
              <a:spLocks noChangeArrowheads="1"/>
            </p:cNvSpPr>
            <p:nvPr/>
          </p:nvSpPr>
          <p:spPr bwMode="auto">
            <a:xfrm>
              <a:off x="1379538" y="4653062"/>
              <a:ext cx="34925" cy="38100"/>
            </a:xfrm>
            <a:prstGeom prst="ellipse">
              <a:avLst/>
            </a:prstGeom>
            <a:solidFill>
              <a:schemeClr val="tx1"/>
            </a:solidFill>
            <a:ln w="6350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endParaRPr lang="ru-RU" sz="600" dirty="0"/>
            </a:p>
          </p:txBody>
        </p:sp>
        <p:sp>
          <p:nvSpPr>
            <p:cNvPr id="599" name="Oval 696"/>
            <p:cNvSpPr>
              <a:spLocks noChangeArrowheads="1"/>
            </p:cNvSpPr>
            <p:nvPr/>
          </p:nvSpPr>
          <p:spPr bwMode="auto">
            <a:xfrm>
              <a:off x="1427163" y="3241774"/>
              <a:ext cx="66675" cy="68262"/>
            </a:xfrm>
            <a:prstGeom prst="ellipse">
              <a:avLst/>
            </a:prstGeom>
            <a:solidFill>
              <a:srgbClr val="F99D33"/>
            </a:solidFill>
            <a:ln w="63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endParaRPr lang="ru-RU" sz="600" dirty="0"/>
            </a:p>
          </p:txBody>
        </p:sp>
        <p:sp>
          <p:nvSpPr>
            <p:cNvPr id="600" name="Oval 697"/>
            <p:cNvSpPr>
              <a:spLocks noChangeArrowheads="1"/>
            </p:cNvSpPr>
            <p:nvPr/>
          </p:nvSpPr>
          <p:spPr bwMode="auto">
            <a:xfrm>
              <a:off x="1298576" y="3270349"/>
              <a:ext cx="34925" cy="36512"/>
            </a:xfrm>
            <a:prstGeom prst="ellipse">
              <a:avLst/>
            </a:prstGeom>
            <a:solidFill>
              <a:schemeClr val="tx2"/>
            </a:solidFill>
            <a:ln w="6350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endParaRPr lang="ru-RU" sz="600" dirty="0"/>
            </a:p>
          </p:txBody>
        </p:sp>
        <p:sp>
          <p:nvSpPr>
            <p:cNvPr id="601" name="Oval 698"/>
            <p:cNvSpPr>
              <a:spLocks noChangeArrowheads="1"/>
            </p:cNvSpPr>
            <p:nvPr/>
          </p:nvSpPr>
          <p:spPr bwMode="auto">
            <a:xfrm>
              <a:off x="1084263" y="3297337"/>
              <a:ext cx="34925" cy="38100"/>
            </a:xfrm>
            <a:prstGeom prst="ellipse">
              <a:avLst/>
            </a:prstGeom>
            <a:solidFill>
              <a:schemeClr val="tx1"/>
            </a:solidFill>
            <a:ln w="6350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endParaRPr lang="ru-RU" sz="600" dirty="0"/>
            </a:p>
          </p:txBody>
        </p:sp>
        <p:sp>
          <p:nvSpPr>
            <p:cNvPr id="602" name="Oval 699"/>
            <p:cNvSpPr>
              <a:spLocks noChangeArrowheads="1"/>
            </p:cNvSpPr>
            <p:nvPr/>
          </p:nvSpPr>
          <p:spPr bwMode="auto">
            <a:xfrm>
              <a:off x="1101726" y="3030637"/>
              <a:ext cx="36513" cy="36512"/>
            </a:xfrm>
            <a:prstGeom prst="ellipse">
              <a:avLst/>
            </a:prstGeom>
            <a:solidFill>
              <a:schemeClr val="tx1"/>
            </a:solidFill>
            <a:ln w="6350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endParaRPr lang="ru-RU" sz="600" dirty="0"/>
            </a:p>
          </p:txBody>
        </p:sp>
        <p:sp>
          <p:nvSpPr>
            <p:cNvPr id="603" name="Oval 700"/>
            <p:cNvSpPr>
              <a:spLocks noChangeArrowheads="1"/>
            </p:cNvSpPr>
            <p:nvPr/>
          </p:nvSpPr>
          <p:spPr bwMode="auto">
            <a:xfrm>
              <a:off x="1439863" y="3011587"/>
              <a:ext cx="34925" cy="36512"/>
            </a:xfrm>
            <a:prstGeom prst="ellipse">
              <a:avLst/>
            </a:prstGeom>
            <a:solidFill>
              <a:schemeClr val="tx2"/>
            </a:solidFill>
            <a:ln w="6350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endParaRPr lang="ru-RU" sz="600" dirty="0"/>
            </a:p>
          </p:txBody>
        </p:sp>
        <p:sp>
          <p:nvSpPr>
            <p:cNvPr id="604" name="Oval 701"/>
            <p:cNvSpPr>
              <a:spLocks noChangeArrowheads="1"/>
            </p:cNvSpPr>
            <p:nvPr/>
          </p:nvSpPr>
          <p:spPr bwMode="auto">
            <a:xfrm>
              <a:off x="1660526" y="3089374"/>
              <a:ext cx="34925" cy="38100"/>
            </a:xfrm>
            <a:prstGeom prst="ellipse">
              <a:avLst/>
            </a:prstGeom>
            <a:solidFill>
              <a:schemeClr val="tx2"/>
            </a:solidFill>
            <a:ln w="6350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endParaRPr lang="ru-RU" sz="600" dirty="0"/>
            </a:p>
          </p:txBody>
        </p:sp>
        <p:sp>
          <p:nvSpPr>
            <p:cNvPr id="605" name="Oval 702"/>
            <p:cNvSpPr>
              <a:spLocks noChangeArrowheads="1"/>
            </p:cNvSpPr>
            <p:nvPr/>
          </p:nvSpPr>
          <p:spPr bwMode="auto">
            <a:xfrm>
              <a:off x="1685926" y="3257649"/>
              <a:ext cx="34925" cy="36512"/>
            </a:xfrm>
            <a:prstGeom prst="ellipse">
              <a:avLst/>
            </a:prstGeom>
            <a:solidFill>
              <a:schemeClr val="tx2"/>
            </a:solidFill>
            <a:ln w="6350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 algn="ctr"/>
              <a:endParaRPr lang="ru-RU" sz="600" dirty="0"/>
            </a:p>
          </p:txBody>
        </p:sp>
        <p:sp>
          <p:nvSpPr>
            <p:cNvPr id="606" name="Oval 703"/>
            <p:cNvSpPr>
              <a:spLocks noChangeArrowheads="1"/>
            </p:cNvSpPr>
            <p:nvPr/>
          </p:nvSpPr>
          <p:spPr bwMode="auto">
            <a:xfrm>
              <a:off x="1797051" y="3175099"/>
              <a:ext cx="34925" cy="36512"/>
            </a:xfrm>
            <a:prstGeom prst="ellipse">
              <a:avLst/>
            </a:prstGeom>
            <a:solidFill>
              <a:schemeClr val="tx2"/>
            </a:solidFill>
            <a:ln w="6350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endParaRPr lang="ru-RU" sz="600" dirty="0"/>
            </a:p>
          </p:txBody>
        </p:sp>
        <p:sp>
          <p:nvSpPr>
            <p:cNvPr id="607" name="Oval 704"/>
            <p:cNvSpPr>
              <a:spLocks noChangeArrowheads="1"/>
            </p:cNvSpPr>
            <p:nvPr/>
          </p:nvSpPr>
          <p:spPr bwMode="auto">
            <a:xfrm>
              <a:off x="1797051" y="2957612"/>
              <a:ext cx="34925" cy="36512"/>
            </a:xfrm>
            <a:prstGeom prst="ellipse">
              <a:avLst/>
            </a:prstGeom>
            <a:solidFill>
              <a:schemeClr val="tx2"/>
            </a:solidFill>
            <a:ln w="6350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endParaRPr lang="ru-RU" sz="600" dirty="0"/>
            </a:p>
          </p:txBody>
        </p:sp>
        <p:sp>
          <p:nvSpPr>
            <p:cNvPr id="608" name="Oval 705"/>
            <p:cNvSpPr>
              <a:spLocks noChangeArrowheads="1"/>
            </p:cNvSpPr>
            <p:nvPr/>
          </p:nvSpPr>
          <p:spPr bwMode="auto">
            <a:xfrm>
              <a:off x="1373188" y="2690912"/>
              <a:ext cx="34925" cy="36512"/>
            </a:xfrm>
            <a:prstGeom prst="ellipse">
              <a:avLst/>
            </a:prstGeom>
            <a:solidFill>
              <a:schemeClr val="tx1"/>
            </a:solidFill>
            <a:ln w="6350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endParaRPr lang="ru-RU" sz="600" dirty="0"/>
            </a:p>
          </p:txBody>
        </p:sp>
        <p:sp>
          <p:nvSpPr>
            <p:cNvPr id="609" name="Oval 706"/>
            <p:cNvSpPr>
              <a:spLocks noChangeArrowheads="1"/>
            </p:cNvSpPr>
            <p:nvPr/>
          </p:nvSpPr>
          <p:spPr bwMode="auto">
            <a:xfrm>
              <a:off x="1201738" y="2568674"/>
              <a:ext cx="34925" cy="36512"/>
            </a:xfrm>
            <a:prstGeom prst="ellipse">
              <a:avLst/>
            </a:prstGeom>
            <a:solidFill>
              <a:schemeClr val="tx1"/>
            </a:solidFill>
            <a:ln w="6350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endParaRPr lang="ru-RU" sz="600" dirty="0"/>
            </a:p>
          </p:txBody>
        </p:sp>
        <p:sp>
          <p:nvSpPr>
            <p:cNvPr id="610" name="Oval 707"/>
            <p:cNvSpPr>
              <a:spLocks noChangeArrowheads="1"/>
            </p:cNvSpPr>
            <p:nvPr/>
          </p:nvSpPr>
          <p:spPr bwMode="auto">
            <a:xfrm>
              <a:off x="1471613" y="2514699"/>
              <a:ext cx="65088" cy="68262"/>
            </a:xfrm>
            <a:prstGeom prst="ellipse">
              <a:avLst/>
            </a:prstGeom>
            <a:solidFill>
              <a:srgbClr val="F99D33"/>
            </a:solidFill>
            <a:ln w="63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endParaRPr lang="ru-RU" sz="600" dirty="0"/>
            </a:p>
          </p:txBody>
        </p:sp>
        <p:sp>
          <p:nvSpPr>
            <p:cNvPr id="611" name="Oval 708"/>
            <p:cNvSpPr>
              <a:spLocks noChangeArrowheads="1"/>
            </p:cNvSpPr>
            <p:nvPr/>
          </p:nvSpPr>
          <p:spPr bwMode="auto">
            <a:xfrm>
              <a:off x="2249488" y="2500412"/>
              <a:ext cx="36513" cy="36512"/>
            </a:xfrm>
            <a:prstGeom prst="ellipse">
              <a:avLst/>
            </a:prstGeom>
            <a:solidFill>
              <a:schemeClr val="tx1"/>
            </a:solidFill>
            <a:ln w="6350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endParaRPr lang="ru-RU" sz="600" dirty="0"/>
            </a:p>
          </p:txBody>
        </p:sp>
        <p:sp>
          <p:nvSpPr>
            <p:cNvPr id="612" name="Oval 709"/>
            <p:cNvSpPr>
              <a:spLocks noChangeArrowheads="1"/>
            </p:cNvSpPr>
            <p:nvPr/>
          </p:nvSpPr>
          <p:spPr bwMode="auto">
            <a:xfrm>
              <a:off x="2349501" y="1825724"/>
              <a:ext cx="34925" cy="36512"/>
            </a:xfrm>
            <a:prstGeom prst="ellipse">
              <a:avLst/>
            </a:prstGeom>
            <a:solidFill>
              <a:schemeClr val="tx1"/>
            </a:solidFill>
            <a:ln w="63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endParaRPr lang="ru-RU" sz="600" dirty="0"/>
            </a:p>
          </p:txBody>
        </p:sp>
        <p:sp>
          <p:nvSpPr>
            <p:cNvPr id="613" name="Rectangle 710"/>
            <p:cNvSpPr>
              <a:spLocks noChangeArrowheads="1"/>
            </p:cNvSpPr>
            <p:nvPr>
              <p:custDataLst>
                <p:tags r:id="rId17"/>
              </p:custDataLst>
            </p:nvPr>
          </p:nvSpPr>
          <p:spPr bwMode="auto">
            <a:xfrm>
              <a:off x="2419351" y="1700312"/>
              <a:ext cx="354013" cy="920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marL="85725" indent="-85725">
                <a:spcBef>
                  <a:spcPct val="20000"/>
                </a:spcBef>
              </a:pPr>
              <a:r>
                <a:rPr lang="ru-RU" sz="600" dirty="0"/>
                <a:t>Мурманск</a:t>
              </a:r>
            </a:p>
          </p:txBody>
        </p:sp>
        <p:sp>
          <p:nvSpPr>
            <p:cNvPr id="615" name="Rectangle 713"/>
            <p:cNvSpPr>
              <a:spLocks noChangeArrowheads="1"/>
            </p:cNvSpPr>
            <p:nvPr>
              <p:custDataLst>
                <p:tags r:id="rId18"/>
              </p:custDataLst>
            </p:nvPr>
          </p:nvSpPr>
          <p:spPr bwMode="auto">
            <a:xfrm>
              <a:off x="2049463" y="2548037"/>
              <a:ext cx="444500" cy="920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marL="85725" indent="-85725">
                <a:spcBef>
                  <a:spcPct val="20000"/>
                </a:spcBef>
              </a:pPr>
              <a:r>
                <a:rPr lang="ru-RU" sz="600" dirty="0"/>
                <a:t>Архангельск</a:t>
              </a:r>
            </a:p>
          </p:txBody>
        </p:sp>
        <p:sp>
          <p:nvSpPr>
            <p:cNvPr id="619" name="Rectangle 721"/>
            <p:cNvSpPr>
              <a:spLocks noChangeArrowheads="1"/>
            </p:cNvSpPr>
            <p:nvPr>
              <p:custDataLst>
                <p:tags r:id="rId19"/>
              </p:custDataLst>
            </p:nvPr>
          </p:nvSpPr>
          <p:spPr bwMode="auto">
            <a:xfrm>
              <a:off x="1339851" y="3140174"/>
              <a:ext cx="264496" cy="923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marL="342900" indent="-342900">
                <a:spcBef>
                  <a:spcPct val="20000"/>
                </a:spcBef>
              </a:pPr>
              <a:r>
                <a:rPr lang="ru-RU" sz="600" dirty="0"/>
                <a:t>Москва</a:t>
              </a:r>
            </a:p>
          </p:txBody>
        </p:sp>
        <p:sp>
          <p:nvSpPr>
            <p:cNvPr id="620" name="Rectangle 731"/>
            <p:cNvSpPr>
              <a:spLocks noChangeArrowheads="1"/>
            </p:cNvSpPr>
            <p:nvPr>
              <p:custDataLst>
                <p:tags r:id="rId20"/>
              </p:custDataLst>
            </p:nvPr>
          </p:nvSpPr>
          <p:spPr bwMode="auto">
            <a:xfrm>
              <a:off x="1050926" y="3787874"/>
              <a:ext cx="315913" cy="920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marL="342900" indent="-342900">
                <a:spcBef>
                  <a:spcPct val="20000"/>
                </a:spcBef>
              </a:pPr>
              <a:r>
                <a:rPr lang="ru-RU" sz="600" dirty="0"/>
                <a:t>Воронеж</a:t>
              </a:r>
            </a:p>
          </p:txBody>
        </p:sp>
        <p:sp>
          <p:nvSpPr>
            <p:cNvPr id="621" name="Rectangle 733"/>
            <p:cNvSpPr>
              <a:spLocks noChangeArrowheads="1"/>
            </p:cNvSpPr>
            <p:nvPr>
              <p:custDataLst>
                <p:tags r:id="rId21"/>
              </p:custDataLst>
            </p:nvPr>
          </p:nvSpPr>
          <p:spPr bwMode="auto">
            <a:xfrm>
              <a:off x="2626192" y="3644999"/>
              <a:ext cx="233364" cy="920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marL="342900" indent="-342900">
                <a:spcBef>
                  <a:spcPct val="20000"/>
                </a:spcBef>
              </a:pPr>
              <a:r>
                <a:rPr lang="ru-RU" sz="600" dirty="0"/>
                <a:t>Пермь</a:t>
              </a:r>
            </a:p>
          </p:txBody>
        </p:sp>
        <p:sp>
          <p:nvSpPr>
            <p:cNvPr id="622" name="Rectangle 734"/>
            <p:cNvSpPr>
              <a:spLocks noChangeArrowheads="1"/>
            </p:cNvSpPr>
            <p:nvPr>
              <p:custDataLst>
                <p:tags r:id="rId22"/>
              </p:custDataLst>
            </p:nvPr>
          </p:nvSpPr>
          <p:spPr bwMode="auto">
            <a:xfrm>
              <a:off x="2708276" y="3860899"/>
              <a:ext cx="485775" cy="920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marL="342900" indent="-342900">
                <a:spcBef>
                  <a:spcPct val="20000"/>
                </a:spcBef>
              </a:pPr>
              <a:r>
                <a:rPr lang="ru-RU" sz="600" dirty="0"/>
                <a:t>Екатеринбург</a:t>
              </a:r>
            </a:p>
          </p:txBody>
        </p:sp>
        <p:sp>
          <p:nvSpPr>
            <p:cNvPr id="623" name="Rectangle 739"/>
            <p:cNvSpPr>
              <a:spLocks noChangeArrowheads="1"/>
            </p:cNvSpPr>
            <p:nvPr>
              <p:custDataLst>
                <p:tags r:id="rId23"/>
              </p:custDataLst>
            </p:nvPr>
          </p:nvSpPr>
          <p:spPr bwMode="auto">
            <a:xfrm>
              <a:off x="2635251" y="4148237"/>
              <a:ext cx="379413" cy="920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marL="342900" indent="-342900">
                <a:spcBef>
                  <a:spcPct val="20000"/>
                </a:spcBef>
              </a:pPr>
              <a:r>
                <a:rPr lang="ru-RU" sz="600" dirty="0"/>
                <a:t>Челябинск</a:t>
              </a:r>
            </a:p>
          </p:txBody>
        </p:sp>
        <p:sp>
          <p:nvSpPr>
            <p:cNvPr id="624" name="Rectangle 740"/>
            <p:cNvSpPr>
              <a:spLocks noChangeArrowheads="1"/>
            </p:cNvSpPr>
            <p:nvPr>
              <p:custDataLst>
                <p:tags r:id="rId24"/>
              </p:custDataLst>
            </p:nvPr>
          </p:nvSpPr>
          <p:spPr bwMode="auto">
            <a:xfrm>
              <a:off x="3156746" y="4092675"/>
              <a:ext cx="280987" cy="920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marL="342900" indent="-342900">
                <a:spcBef>
                  <a:spcPct val="20000"/>
                </a:spcBef>
              </a:pPr>
              <a:r>
                <a:rPr lang="ru-RU" sz="600" dirty="0"/>
                <a:t>Тюмень</a:t>
              </a:r>
            </a:p>
          </p:txBody>
        </p:sp>
        <p:sp>
          <p:nvSpPr>
            <p:cNvPr id="625" name="Rectangle 741"/>
            <p:cNvSpPr>
              <a:spLocks noChangeArrowheads="1"/>
            </p:cNvSpPr>
            <p:nvPr>
              <p:custDataLst>
                <p:tags r:id="rId25"/>
              </p:custDataLst>
            </p:nvPr>
          </p:nvSpPr>
          <p:spPr bwMode="auto">
            <a:xfrm>
              <a:off x="3355976" y="4364137"/>
              <a:ext cx="182563" cy="920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marL="342900" indent="-342900">
                <a:spcBef>
                  <a:spcPct val="20000"/>
                </a:spcBef>
              </a:pPr>
              <a:r>
                <a:rPr lang="ru-RU" sz="600" dirty="0"/>
                <a:t>Омск</a:t>
              </a:r>
            </a:p>
          </p:txBody>
        </p:sp>
        <p:sp>
          <p:nvSpPr>
            <p:cNvPr id="626" name="Rectangle 742"/>
            <p:cNvSpPr>
              <a:spLocks noChangeArrowheads="1"/>
            </p:cNvSpPr>
            <p:nvPr>
              <p:custDataLst>
                <p:tags r:id="rId26"/>
              </p:custDataLst>
            </p:nvPr>
          </p:nvSpPr>
          <p:spPr bwMode="auto">
            <a:xfrm>
              <a:off x="3643313" y="4508599"/>
              <a:ext cx="463550" cy="920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marL="342900" indent="-342900">
                <a:spcBef>
                  <a:spcPct val="20000"/>
                </a:spcBef>
              </a:pPr>
              <a:r>
                <a:rPr lang="ru-RU" sz="600" dirty="0"/>
                <a:t>Новосибирск</a:t>
              </a:r>
            </a:p>
          </p:txBody>
        </p:sp>
        <p:sp>
          <p:nvSpPr>
            <p:cNvPr id="627" name="Rectangle 743"/>
            <p:cNvSpPr>
              <a:spLocks noChangeArrowheads="1"/>
            </p:cNvSpPr>
            <p:nvPr>
              <p:custDataLst>
                <p:tags r:id="rId27"/>
              </p:custDataLst>
            </p:nvPr>
          </p:nvSpPr>
          <p:spPr bwMode="auto">
            <a:xfrm>
              <a:off x="4148138" y="4219674"/>
              <a:ext cx="212725" cy="920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marL="342900" indent="-342900">
                <a:spcBef>
                  <a:spcPct val="20000"/>
                </a:spcBef>
              </a:pPr>
              <a:r>
                <a:rPr lang="ru-RU" sz="600" dirty="0"/>
                <a:t>Томск</a:t>
              </a:r>
            </a:p>
          </p:txBody>
        </p:sp>
        <p:sp>
          <p:nvSpPr>
            <p:cNvPr id="628" name="Rectangle 744"/>
            <p:cNvSpPr>
              <a:spLocks noChangeArrowheads="1"/>
            </p:cNvSpPr>
            <p:nvPr>
              <p:custDataLst>
                <p:tags r:id="rId28"/>
              </p:custDataLst>
            </p:nvPr>
          </p:nvSpPr>
          <p:spPr bwMode="auto">
            <a:xfrm>
              <a:off x="5372101" y="4724499"/>
              <a:ext cx="276225" cy="920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marL="342900" indent="-342900">
                <a:spcBef>
                  <a:spcPct val="20000"/>
                </a:spcBef>
              </a:pPr>
              <a:r>
                <a:rPr lang="ru-RU" sz="600" dirty="0"/>
                <a:t>Иркутск</a:t>
              </a:r>
            </a:p>
          </p:txBody>
        </p:sp>
        <p:sp>
          <p:nvSpPr>
            <p:cNvPr id="630" name="Rectangle 746"/>
            <p:cNvSpPr>
              <a:spLocks noChangeArrowheads="1"/>
            </p:cNvSpPr>
            <p:nvPr>
              <p:custDataLst>
                <p:tags r:id="rId29"/>
              </p:custDataLst>
            </p:nvPr>
          </p:nvSpPr>
          <p:spPr bwMode="auto">
            <a:xfrm>
              <a:off x="7820026" y="4219674"/>
              <a:ext cx="377825" cy="920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marL="342900" indent="-342900">
                <a:spcBef>
                  <a:spcPct val="20000"/>
                </a:spcBef>
              </a:pPr>
              <a:r>
                <a:rPr lang="ru-RU" sz="600" dirty="0"/>
                <a:t>Хабаровск</a:t>
              </a:r>
            </a:p>
          </p:txBody>
        </p:sp>
        <p:sp>
          <p:nvSpPr>
            <p:cNvPr id="631" name="Rectangle 747"/>
            <p:cNvSpPr>
              <a:spLocks noChangeArrowheads="1"/>
            </p:cNvSpPr>
            <p:nvPr>
              <p:custDataLst>
                <p:tags r:id="rId30"/>
              </p:custDataLst>
            </p:nvPr>
          </p:nvSpPr>
          <p:spPr bwMode="auto">
            <a:xfrm>
              <a:off x="7964488" y="5156299"/>
              <a:ext cx="458788" cy="920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marL="342900" indent="-342900">
                <a:spcBef>
                  <a:spcPct val="20000"/>
                </a:spcBef>
              </a:pPr>
              <a:r>
                <a:rPr lang="ru-RU" sz="600" dirty="0"/>
                <a:t>Владивосток</a:t>
              </a:r>
            </a:p>
          </p:txBody>
        </p:sp>
        <p:sp>
          <p:nvSpPr>
            <p:cNvPr id="632" name="Rectangle 748"/>
            <p:cNvSpPr>
              <a:spLocks noChangeArrowheads="1"/>
            </p:cNvSpPr>
            <p:nvPr>
              <p:custDataLst>
                <p:tags r:id="rId31"/>
              </p:custDataLst>
            </p:nvPr>
          </p:nvSpPr>
          <p:spPr bwMode="auto">
            <a:xfrm>
              <a:off x="7964488" y="1987649"/>
              <a:ext cx="271463" cy="920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marL="342900" indent="-342900">
                <a:spcBef>
                  <a:spcPct val="20000"/>
                </a:spcBef>
              </a:pPr>
              <a:r>
                <a:rPr lang="ru-RU" sz="600" dirty="0"/>
                <a:t>Палана</a:t>
              </a:r>
            </a:p>
          </p:txBody>
        </p:sp>
        <p:sp>
          <p:nvSpPr>
            <p:cNvPr id="633" name="Rectangle 749"/>
            <p:cNvSpPr>
              <a:spLocks noChangeArrowheads="1"/>
            </p:cNvSpPr>
            <p:nvPr>
              <p:custDataLst>
                <p:tags r:id="rId32"/>
              </p:custDataLst>
            </p:nvPr>
          </p:nvSpPr>
          <p:spPr bwMode="auto">
            <a:xfrm>
              <a:off x="7675563" y="763687"/>
              <a:ext cx="319088" cy="920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marL="342900" indent="-342900">
                <a:spcBef>
                  <a:spcPct val="20000"/>
                </a:spcBef>
              </a:pPr>
              <a:r>
                <a:rPr lang="ru-RU" sz="600" dirty="0"/>
                <a:t>Анадырь</a:t>
              </a:r>
            </a:p>
          </p:txBody>
        </p:sp>
        <p:sp>
          <p:nvSpPr>
            <p:cNvPr id="634" name="Rectangle 751"/>
            <p:cNvSpPr>
              <a:spLocks noChangeArrowheads="1"/>
            </p:cNvSpPr>
            <p:nvPr>
              <p:custDataLst>
                <p:tags r:id="rId33"/>
              </p:custDataLst>
            </p:nvPr>
          </p:nvSpPr>
          <p:spPr bwMode="auto">
            <a:xfrm>
              <a:off x="3773488" y="4953099"/>
              <a:ext cx="304800" cy="920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marL="342900" indent="-342900">
                <a:spcBef>
                  <a:spcPct val="20000"/>
                </a:spcBef>
              </a:pPr>
              <a:r>
                <a:rPr lang="ru-RU" sz="600" dirty="0"/>
                <a:t>Барнаул</a:t>
              </a:r>
            </a:p>
          </p:txBody>
        </p:sp>
        <p:sp>
          <p:nvSpPr>
            <p:cNvPr id="635" name="Rectangle 752"/>
            <p:cNvSpPr>
              <a:spLocks noChangeArrowheads="1"/>
            </p:cNvSpPr>
            <p:nvPr>
              <p:custDataLst>
                <p:tags r:id="rId34"/>
              </p:custDataLst>
            </p:nvPr>
          </p:nvSpPr>
          <p:spPr bwMode="auto">
            <a:xfrm>
              <a:off x="4508501" y="4175224"/>
              <a:ext cx="409575" cy="920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marL="342900" indent="-342900">
                <a:spcBef>
                  <a:spcPct val="20000"/>
                </a:spcBef>
              </a:pPr>
              <a:r>
                <a:rPr lang="ru-RU" sz="600" dirty="0"/>
                <a:t>Красноярск</a:t>
              </a:r>
            </a:p>
          </p:txBody>
        </p:sp>
        <p:sp>
          <p:nvSpPr>
            <p:cNvPr id="636" name="Rectangle 753"/>
            <p:cNvSpPr>
              <a:spLocks noChangeArrowheads="1"/>
            </p:cNvSpPr>
            <p:nvPr>
              <p:custDataLst>
                <p:tags r:id="rId35"/>
              </p:custDataLst>
            </p:nvPr>
          </p:nvSpPr>
          <p:spPr bwMode="auto">
            <a:xfrm>
              <a:off x="5718176" y="2376587"/>
              <a:ext cx="935038" cy="920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marL="180975" indent="-180975">
                <a:spcBef>
                  <a:spcPct val="20000"/>
                </a:spcBef>
              </a:pPr>
              <a:r>
                <a:rPr lang="ru-RU" sz="600" dirty="0"/>
                <a:t>Республика Саха (Якутия)</a:t>
              </a:r>
            </a:p>
          </p:txBody>
        </p:sp>
        <p:sp>
          <p:nvSpPr>
            <p:cNvPr id="637" name="Rectangle 754"/>
            <p:cNvSpPr>
              <a:spLocks noChangeArrowheads="1"/>
            </p:cNvSpPr>
            <p:nvPr>
              <p:custDataLst>
                <p:tags r:id="rId36"/>
              </p:custDataLst>
            </p:nvPr>
          </p:nvSpPr>
          <p:spPr bwMode="auto">
            <a:xfrm>
              <a:off x="4579938" y="2419449"/>
              <a:ext cx="360363" cy="920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marL="180975" indent="-180975">
                <a:spcBef>
                  <a:spcPct val="20000"/>
                </a:spcBef>
              </a:pPr>
              <a:r>
                <a:rPr lang="ru-RU" sz="600" dirty="0"/>
                <a:t>Норильск </a:t>
              </a:r>
            </a:p>
          </p:txBody>
        </p:sp>
        <p:sp>
          <p:nvSpPr>
            <p:cNvPr id="638" name="Oval 755"/>
            <p:cNvSpPr>
              <a:spLocks noChangeArrowheads="1"/>
            </p:cNvSpPr>
            <p:nvPr/>
          </p:nvSpPr>
          <p:spPr bwMode="auto">
            <a:xfrm>
              <a:off x="658813" y="4281587"/>
              <a:ext cx="34925" cy="36512"/>
            </a:xfrm>
            <a:prstGeom prst="ellipse">
              <a:avLst/>
            </a:prstGeom>
            <a:solidFill>
              <a:schemeClr val="tx1"/>
            </a:solidFill>
            <a:ln w="6350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endParaRPr lang="ru-RU" sz="600" dirty="0"/>
            </a:p>
          </p:txBody>
        </p:sp>
        <p:sp>
          <p:nvSpPr>
            <p:cNvPr id="639" name="Oval 756"/>
            <p:cNvSpPr>
              <a:spLocks noChangeArrowheads="1"/>
            </p:cNvSpPr>
            <p:nvPr/>
          </p:nvSpPr>
          <p:spPr bwMode="auto">
            <a:xfrm>
              <a:off x="904876" y="4511774"/>
              <a:ext cx="36513" cy="36512"/>
            </a:xfrm>
            <a:prstGeom prst="ellipse">
              <a:avLst/>
            </a:prstGeom>
            <a:solidFill>
              <a:schemeClr val="tx1"/>
            </a:solidFill>
            <a:ln w="6350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endParaRPr lang="ru-RU" sz="600" dirty="0"/>
            </a:p>
          </p:txBody>
        </p:sp>
        <p:sp>
          <p:nvSpPr>
            <p:cNvPr id="640" name="Oval 757"/>
            <p:cNvSpPr>
              <a:spLocks noChangeArrowheads="1"/>
            </p:cNvSpPr>
            <p:nvPr/>
          </p:nvSpPr>
          <p:spPr bwMode="auto">
            <a:xfrm>
              <a:off x="4070351" y="4911824"/>
              <a:ext cx="36513" cy="36512"/>
            </a:xfrm>
            <a:prstGeom prst="ellipse">
              <a:avLst/>
            </a:prstGeom>
            <a:solidFill>
              <a:schemeClr val="tx1"/>
            </a:solidFill>
            <a:ln w="6350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endParaRPr lang="ru-RU" sz="600" dirty="0"/>
            </a:p>
          </p:txBody>
        </p:sp>
        <p:sp>
          <p:nvSpPr>
            <p:cNvPr id="641" name="Freeform 758"/>
            <p:cNvSpPr>
              <a:spLocks/>
            </p:cNvSpPr>
            <p:nvPr/>
          </p:nvSpPr>
          <p:spPr bwMode="auto">
            <a:xfrm>
              <a:off x="4422776" y="4638774"/>
              <a:ext cx="285750" cy="530225"/>
            </a:xfrm>
            <a:custGeom>
              <a:avLst/>
              <a:gdLst>
                <a:gd name="T0" fmla="*/ 17 w 188"/>
                <a:gd name="T1" fmla="*/ 361 h 331"/>
                <a:gd name="T2" fmla="*/ 4 w 188"/>
                <a:gd name="T3" fmla="*/ 346 h 331"/>
                <a:gd name="T4" fmla="*/ 4 w 188"/>
                <a:gd name="T5" fmla="*/ 328 h 331"/>
                <a:gd name="T6" fmla="*/ 0 w 188"/>
                <a:gd name="T7" fmla="*/ 309 h 331"/>
                <a:gd name="T8" fmla="*/ 11 w 188"/>
                <a:gd name="T9" fmla="*/ 288 h 331"/>
                <a:gd name="T10" fmla="*/ 27 w 188"/>
                <a:gd name="T11" fmla="*/ 268 h 331"/>
                <a:gd name="T12" fmla="*/ 42 w 188"/>
                <a:gd name="T13" fmla="*/ 246 h 331"/>
                <a:gd name="T14" fmla="*/ 42 w 188"/>
                <a:gd name="T15" fmla="*/ 234 h 331"/>
                <a:gd name="T16" fmla="*/ 35 w 188"/>
                <a:gd name="T17" fmla="*/ 215 h 331"/>
                <a:gd name="T18" fmla="*/ 31 w 188"/>
                <a:gd name="T19" fmla="*/ 190 h 331"/>
                <a:gd name="T20" fmla="*/ 30 w 188"/>
                <a:gd name="T21" fmla="*/ 164 h 331"/>
                <a:gd name="T22" fmla="*/ 38 w 188"/>
                <a:gd name="T23" fmla="*/ 146 h 331"/>
                <a:gd name="T24" fmla="*/ 46 w 188"/>
                <a:gd name="T25" fmla="*/ 134 h 331"/>
                <a:gd name="T26" fmla="*/ 51 w 188"/>
                <a:gd name="T27" fmla="*/ 118 h 331"/>
                <a:gd name="T28" fmla="*/ 46 w 188"/>
                <a:gd name="T29" fmla="*/ 106 h 331"/>
                <a:gd name="T30" fmla="*/ 38 w 188"/>
                <a:gd name="T31" fmla="*/ 100 h 331"/>
                <a:gd name="T32" fmla="*/ 27 w 188"/>
                <a:gd name="T33" fmla="*/ 103 h 331"/>
                <a:gd name="T34" fmla="*/ 20 w 188"/>
                <a:gd name="T35" fmla="*/ 94 h 331"/>
                <a:gd name="T36" fmla="*/ 22 w 188"/>
                <a:gd name="T37" fmla="*/ 80 h 331"/>
                <a:gd name="T38" fmla="*/ 26 w 188"/>
                <a:gd name="T39" fmla="*/ 66 h 331"/>
                <a:gd name="T40" fmla="*/ 30 w 188"/>
                <a:gd name="T41" fmla="*/ 44 h 331"/>
                <a:gd name="T42" fmla="*/ 25 w 188"/>
                <a:gd name="T43" fmla="*/ 21 h 331"/>
                <a:gd name="T44" fmla="*/ 18 w 188"/>
                <a:gd name="T45" fmla="*/ 10 h 331"/>
                <a:gd name="T46" fmla="*/ 24 w 188"/>
                <a:gd name="T47" fmla="*/ 0 h 331"/>
                <a:gd name="T48" fmla="*/ 30 w 188"/>
                <a:gd name="T49" fmla="*/ 8 h 331"/>
                <a:gd name="T50" fmla="*/ 46 w 188"/>
                <a:gd name="T51" fmla="*/ 26 h 331"/>
                <a:gd name="T52" fmla="*/ 69 w 188"/>
                <a:gd name="T53" fmla="*/ 34 h 331"/>
                <a:gd name="T54" fmla="*/ 78 w 188"/>
                <a:gd name="T55" fmla="*/ 37 h 331"/>
                <a:gd name="T56" fmla="*/ 92 w 188"/>
                <a:gd name="T57" fmla="*/ 50 h 331"/>
                <a:gd name="T58" fmla="*/ 100 w 188"/>
                <a:gd name="T59" fmla="*/ 98 h 331"/>
                <a:gd name="T60" fmla="*/ 108 w 188"/>
                <a:gd name="T61" fmla="*/ 128 h 331"/>
                <a:gd name="T62" fmla="*/ 114 w 188"/>
                <a:gd name="T63" fmla="*/ 142 h 331"/>
                <a:gd name="T64" fmla="*/ 118 w 188"/>
                <a:gd name="T65" fmla="*/ 157 h 331"/>
                <a:gd name="T66" fmla="*/ 122 w 188"/>
                <a:gd name="T67" fmla="*/ 186 h 331"/>
                <a:gd name="T68" fmla="*/ 111 w 188"/>
                <a:gd name="T69" fmla="*/ 206 h 331"/>
                <a:gd name="T70" fmla="*/ 114 w 188"/>
                <a:gd name="T71" fmla="*/ 215 h 331"/>
                <a:gd name="T72" fmla="*/ 103 w 188"/>
                <a:gd name="T73" fmla="*/ 243 h 331"/>
                <a:gd name="T74" fmla="*/ 92 w 188"/>
                <a:gd name="T75" fmla="*/ 260 h 331"/>
                <a:gd name="T76" fmla="*/ 85 w 188"/>
                <a:gd name="T77" fmla="*/ 276 h 331"/>
                <a:gd name="T78" fmla="*/ 80 w 188"/>
                <a:gd name="T79" fmla="*/ 294 h 331"/>
                <a:gd name="T80" fmla="*/ 72 w 188"/>
                <a:gd name="T81" fmla="*/ 291 h 331"/>
                <a:gd name="T82" fmla="*/ 69 w 188"/>
                <a:gd name="T83" fmla="*/ 319 h 331"/>
                <a:gd name="T84" fmla="*/ 64 w 188"/>
                <a:gd name="T85" fmla="*/ 333 h 331"/>
                <a:gd name="T86" fmla="*/ 56 w 188"/>
                <a:gd name="T87" fmla="*/ 338 h 331"/>
                <a:gd name="T88" fmla="*/ 46 w 188"/>
                <a:gd name="T89" fmla="*/ 340 h 331"/>
                <a:gd name="T90" fmla="*/ 33 w 188"/>
                <a:gd name="T91" fmla="*/ 340 h 331"/>
                <a:gd name="T92" fmla="*/ 29 w 188"/>
                <a:gd name="T93" fmla="*/ 349 h 331"/>
                <a:gd name="T94" fmla="*/ 17 w 188"/>
                <a:gd name="T95" fmla="*/ 361 h 331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</a:gdLst>
              <a:ahLst/>
              <a:cxnLst>
                <a:cxn ang="T96">
                  <a:pos x="T0" y="T1"/>
                </a:cxn>
                <a:cxn ang="T97">
                  <a:pos x="T2" y="T3"/>
                </a:cxn>
                <a:cxn ang="T98">
                  <a:pos x="T4" y="T5"/>
                </a:cxn>
                <a:cxn ang="T99">
                  <a:pos x="T6" y="T7"/>
                </a:cxn>
                <a:cxn ang="T100">
                  <a:pos x="T8" y="T9"/>
                </a:cxn>
                <a:cxn ang="T101">
                  <a:pos x="T10" y="T11"/>
                </a:cxn>
                <a:cxn ang="T102">
                  <a:pos x="T12" y="T13"/>
                </a:cxn>
                <a:cxn ang="T103">
                  <a:pos x="T14" y="T15"/>
                </a:cxn>
                <a:cxn ang="T104">
                  <a:pos x="T16" y="T17"/>
                </a:cxn>
                <a:cxn ang="T105">
                  <a:pos x="T18" y="T19"/>
                </a:cxn>
                <a:cxn ang="T106">
                  <a:pos x="T20" y="T21"/>
                </a:cxn>
                <a:cxn ang="T107">
                  <a:pos x="T22" y="T23"/>
                </a:cxn>
                <a:cxn ang="T108">
                  <a:pos x="T24" y="T25"/>
                </a:cxn>
                <a:cxn ang="T109">
                  <a:pos x="T26" y="T27"/>
                </a:cxn>
                <a:cxn ang="T110">
                  <a:pos x="T28" y="T29"/>
                </a:cxn>
                <a:cxn ang="T111">
                  <a:pos x="T30" y="T31"/>
                </a:cxn>
                <a:cxn ang="T112">
                  <a:pos x="T32" y="T33"/>
                </a:cxn>
                <a:cxn ang="T113">
                  <a:pos x="T34" y="T35"/>
                </a:cxn>
                <a:cxn ang="T114">
                  <a:pos x="T36" y="T37"/>
                </a:cxn>
                <a:cxn ang="T115">
                  <a:pos x="T38" y="T39"/>
                </a:cxn>
                <a:cxn ang="T116">
                  <a:pos x="T40" y="T41"/>
                </a:cxn>
                <a:cxn ang="T117">
                  <a:pos x="T42" y="T43"/>
                </a:cxn>
                <a:cxn ang="T118">
                  <a:pos x="T44" y="T45"/>
                </a:cxn>
                <a:cxn ang="T119">
                  <a:pos x="T46" y="T47"/>
                </a:cxn>
                <a:cxn ang="T120">
                  <a:pos x="T48" y="T49"/>
                </a:cxn>
                <a:cxn ang="T121">
                  <a:pos x="T50" y="T51"/>
                </a:cxn>
                <a:cxn ang="T122">
                  <a:pos x="T52" y="T53"/>
                </a:cxn>
                <a:cxn ang="T123">
                  <a:pos x="T54" y="T55"/>
                </a:cxn>
                <a:cxn ang="T124">
                  <a:pos x="T56" y="T57"/>
                </a:cxn>
                <a:cxn ang="T125">
                  <a:pos x="T58" y="T59"/>
                </a:cxn>
                <a:cxn ang="T126">
                  <a:pos x="T60" y="T61"/>
                </a:cxn>
                <a:cxn ang="T127">
                  <a:pos x="T62" y="T63"/>
                </a:cxn>
                <a:cxn ang="T128">
                  <a:pos x="T64" y="T65"/>
                </a:cxn>
                <a:cxn ang="T129">
                  <a:pos x="T66" y="T67"/>
                </a:cxn>
                <a:cxn ang="T130">
                  <a:pos x="T68" y="T69"/>
                </a:cxn>
                <a:cxn ang="T131">
                  <a:pos x="T70" y="T71"/>
                </a:cxn>
                <a:cxn ang="T132">
                  <a:pos x="T72" y="T73"/>
                </a:cxn>
                <a:cxn ang="T133">
                  <a:pos x="T74" y="T75"/>
                </a:cxn>
                <a:cxn ang="T134">
                  <a:pos x="T76" y="T77"/>
                </a:cxn>
                <a:cxn ang="T135">
                  <a:pos x="T78" y="T79"/>
                </a:cxn>
                <a:cxn ang="T136">
                  <a:pos x="T80" y="T81"/>
                </a:cxn>
                <a:cxn ang="T137">
                  <a:pos x="T82" y="T83"/>
                </a:cxn>
                <a:cxn ang="T138">
                  <a:pos x="T84" y="T85"/>
                </a:cxn>
                <a:cxn ang="T139">
                  <a:pos x="T86" y="T87"/>
                </a:cxn>
                <a:cxn ang="T140">
                  <a:pos x="T88" y="T89"/>
                </a:cxn>
                <a:cxn ang="T141">
                  <a:pos x="T90" y="T91"/>
                </a:cxn>
                <a:cxn ang="T142">
                  <a:pos x="T92" y="T93"/>
                </a:cxn>
                <a:cxn ang="T143">
                  <a:pos x="T94" y="T95"/>
                </a:cxn>
              </a:cxnLst>
              <a:rect l="0" t="0" r="r" b="b"/>
              <a:pathLst>
                <a:path w="188" h="331">
                  <a:moveTo>
                    <a:pt x="27" y="331"/>
                  </a:moveTo>
                  <a:lnTo>
                    <a:pt x="4" y="316"/>
                  </a:lnTo>
                  <a:lnTo>
                    <a:pt x="4" y="298"/>
                  </a:lnTo>
                  <a:lnTo>
                    <a:pt x="0" y="279"/>
                  </a:lnTo>
                  <a:lnTo>
                    <a:pt x="16" y="264"/>
                  </a:lnTo>
                  <a:lnTo>
                    <a:pt x="40" y="248"/>
                  </a:lnTo>
                  <a:lnTo>
                    <a:pt x="64" y="226"/>
                  </a:lnTo>
                  <a:lnTo>
                    <a:pt x="64" y="214"/>
                  </a:lnTo>
                  <a:lnTo>
                    <a:pt x="55" y="195"/>
                  </a:lnTo>
                  <a:lnTo>
                    <a:pt x="48" y="170"/>
                  </a:lnTo>
                  <a:lnTo>
                    <a:pt x="46" y="154"/>
                  </a:lnTo>
                  <a:lnTo>
                    <a:pt x="58" y="136"/>
                  </a:lnTo>
                  <a:lnTo>
                    <a:pt x="70" y="124"/>
                  </a:lnTo>
                  <a:lnTo>
                    <a:pt x="78" y="108"/>
                  </a:lnTo>
                  <a:lnTo>
                    <a:pt x="70" y="96"/>
                  </a:lnTo>
                  <a:lnTo>
                    <a:pt x="58" y="90"/>
                  </a:lnTo>
                  <a:lnTo>
                    <a:pt x="39" y="93"/>
                  </a:lnTo>
                  <a:lnTo>
                    <a:pt x="30" y="84"/>
                  </a:lnTo>
                  <a:lnTo>
                    <a:pt x="32" y="70"/>
                  </a:lnTo>
                  <a:lnTo>
                    <a:pt x="38" y="56"/>
                  </a:lnTo>
                  <a:lnTo>
                    <a:pt x="46" y="44"/>
                  </a:lnTo>
                  <a:lnTo>
                    <a:pt x="36" y="21"/>
                  </a:lnTo>
                  <a:lnTo>
                    <a:pt x="28" y="10"/>
                  </a:lnTo>
                  <a:lnTo>
                    <a:pt x="34" y="0"/>
                  </a:lnTo>
                  <a:lnTo>
                    <a:pt x="46" y="8"/>
                  </a:lnTo>
                  <a:lnTo>
                    <a:pt x="70" y="26"/>
                  </a:lnTo>
                  <a:lnTo>
                    <a:pt x="106" y="34"/>
                  </a:lnTo>
                  <a:lnTo>
                    <a:pt x="121" y="37"/>
                  </a:lnTo>
                  <a:lnTo>
                    <a:pt x="142" y="50"/>
                  </a:lnTo>
                  <a:lnTo>
                    <a:pt x="154" y="88"/>
                  </a:lnTo>
                  <a:lnTo>
                    <a:pt x="166" y="118"/>
                  </a:lnTo>
                  <a:lnTo>
                    <a:pt x="175" y="132"/>
                  </a:lnTo>
                  <a:lnTo>
                    <a:pt x="181" y="147"/>
                  </a:lnTo>
                  <a:lnTo>
                    <a:pt x="188" y="166"/>
                  </a:lnTo>
                  <a:lnTo>
                    <a:pt x="171" y="186"/>
                  </a:lnTo>
                  <a:lnTo>
                    <a:pt x="177" y="195"/>
                  </a:lnTo>
                  <a:lnTo>
                    <a:pt x="160" y="223"/>
                  </a:lnTo>
                  <a:lnTo>
                    <a:pt x="142" y="240"/>
                  </a:lnTo>
                  <a:lnTo>
                    <a:pt x="132" y="256"/>
                  </a:lnTo>
                  <a:lnTo>
                    <a:pt x="124" y="268"/>
                  </a:lnTo>
                  <a:lnTo>
                    <a:pt x="110" y="266"/>
                  </a:lnTo>
                  <a:lnTo>
                    <a:pt x="105" y="289"/>
                  </a:lnTo>
                  <a:lnTo>
                    <a:pt x="99" y="303"/>
                  </a:lnTo>
                  <a:lnTo>
                    <a:pt x="86" y="308"/>
                  </a:lnTo>
                  <a:lnTo>
                    <a:pt x="70" y="310"/>
                  </a:lnTo>
                  <a:lnTo>
                    <a:pt x="51" y="310"/>
                  </a:lnTo>
                  <a:lnTo>
                    <a:pt x="43" y="319"/>
                  </a:lnTo>
                  <a:lnTo>
                    <a:pt x="27" y="331"/>
                  </a:lnTo>
                  <a:close/>
                </a:path>
              </a:pathLst>
            </a:custGeom>
            <a:solidFill>
              <a:srgbClr val="0099FF"/>
            </a:solidFill>
            <a:ln w="6350" cap="flat" cmpd="sng">
              <a:solidFill>
                <a:srgbClr val="60606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ru-RU" dirty="0"/>
            </a:p>
          </p:txBody>
        </p:sp>
        <p:sp>
          <p:nvSpPr>
            <p:cNvPr id="642" name="Freeform 759"/>
            <p:cNvSpPr>
              <a:spLocks/>
            </p:cNvSpPr>
            <p:nvPr/>
          </p:nvSpPr>
          <p:spPr bwMode="auto">
            <a:xfrm>
              <a:off x="601663" y="3005237"/>
              <a:ext cx="98425" cy="77787"/>
            </a:xfrm>
            <a:custGeom>
              <a:avLst/>
              <a:gdLst>
                <a:gd name="T0" fmla="*/ 292410189 w 11"/>
                <a:gd name="T1" fmla="*/ 303018095 h 8"/>
                <a:gd name="T2" fmla="*/ 224085439 w 11"/>
                <a:gd name="T3" fmla="*/ 0 h 8"/>
                <a:gd name="T4" fmla="*/ 0 w 11"/>
                <a:gd name="T5" fmla="*/ 449540504 h 8"/>
                <a:gd name="T6" fmla="*/ 63067555 w 11"/>
                <a:gd name="T7" fmla="*/ 594423410 h 8"/>
                <a:gd name="T8" fmla="*/ 195546946 w 11"/>
                <a:gd name="T9" fmla="*/ 594423410 h 8"/>
                <a:gd name="T10" fmla="*/ 292410189 w 11"/>
                <a:gd name="T11" fmla="*/ 594423410 h 8"/>
                <a:gd name="T12" fmla="*/ 355471674 w 11"/>
                <a:gd name="T13" fmla="*/ 520977120 h 8"/>
                <a:gd name="T14" fmla="*/ 292410189 w 11"/>
                <a:gd name="T15" fmla="*/ 303018095 h 8"/>
                <a:gd name="T16" fmla="*/ 292410189 w 11"/>
                <a:gd name="T17" fmla="*/ 303018095 h 8"/>
                <a:gd name="T18" fmla="*/ 292410189 w 11"/>
                <a:gd name="T19" fmla="*/ 303018095 h 8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11" h="8">
                  <a:moveTo>
                    <a:pt x="9" y="4"/>
                  </a:moveTo>
                  <a:cubicBezTo>
                    <a:pt x="9" y="4"/>
                    <a:pt x="7" y="0"/>
                    <a:pt x="7" y="0"/>
                  </a:cubicBezTo>
                  <a:cubicBezTo>
                    <a:pt x="4" y="0"/>
                    <a:pt x="0" y="2"/>
                    <a:pt x="0" y="6"/>
                  </a:cubicBezTo>
                  <a:cubicBezTo>
                    <a:pt x="0" y="8"/>
                    <a:pt x="0" y="8"/>
                    <a:pt x="2" y="8"/>
                  </a:cubicBezTo>
                  <a:cubicBezTo>
                    <a:pt x="3" y="8"/>
                    <a:pt x="4" y="8"/>
                    <a:pt x="6" y="8"/>
                  </a:cubicBezTo>
                  <a:cubicBezTo>
                    <a:pt x="8" y="8"/>
                    <a:pt x="8" y="8"/>
                    <a:pt x="9" y="8"/>
                  </a:cubicBezTo>
                  <a:cubicBezTo>
                    <a:pt x="10" y="8"/>
                    <a:pt x="11" y="8"/>
                    <a:pt x="11" y="7"/>
                  </a:cubicBezTo>
                  <a:cubicBezTo>
                    <a:pt x="11" y="6"/>
                    <a:pt x="10" y="4"/>
                    <a:pt x="9" y="4"/>
                  </a:cubicBezTo>
                </a:path>
              </a:pathLst>
            </a:custGeom>
            <a:solidFill>
              <a:srgbClr val="0099FF"/>
            </a:solidFill>
            <a:ln w="9525" cmpd="sng">
              <a:solidFill>
                <a:srgbClr val="60606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ru-RU" dirty="0"/>
            </a:p>
          </p:txBody>
        </p:sp>
        <p:sp>
          <p:nvSpPr>
            <p:cNvPr id="643" name="Oval 760"/>
            <p:cNvSpPr>
              <a:spLocks noChangeArrowheads="1"/>
            </p:cNvSpPr>
            <p:nvPr/>
          </p:nvSpPr>
          <p:spPr bwMode="auto">
            <a:xfrm>
              <a:off x="619126" y="2995712"/>
              <a:ext cx="36513" cy="36512"/>
            </a:xfrm>
            <a:prstGeom prst="ellipse">
              <a:avLst/>
            </a:prstGeom>
            <a:solidFill>
              <a:schemeClr val="tx2"/>
            </a:solidFill>
            <a:ln w="6350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endParaRPr lang="ru-RU" sz="600" dirty="0"/>
            </a:p>
          </p:txBody>
        </p:sp>
        <p:sp>
          <p:nvSpPr>
            <p:cNvPr id="644" name="Oval 761"/>
            <p:cNvSpPr>
              <a:spLocks noChangeArrowheads="1"/>
            </p:cNvSpPr>
            <p:nvPr/>
          </p:nvSpPr>
          <p:spPr bwMode="auto">
            <a:xfrm>
              <a:off x="1941513" y="4046637"/>
              <a:ext cx="34925" cy="36512"/>
            </a:xfrm>
            <a:prstGeom prst="ellipse">
              <a:avLst/>
            </a:prstGeom>
            <a:solidFill>
              <a:schemeClr val="tx1"/>
            </a:solidFill>
            <a:ln w="6350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endParaRPr lang="ru-RU" sz="600" dirty="0"/>
            </a:p>
          </p:txBody>
        </p:sp>
        <p:sp>
          <p:nvSpPr>
            <p:cNvPr id="645" name="Oval 763"/>
            <p:cNvSpPr>
              <a:spLocks noChangeArrowheads="1"/>
            </p:cNvSpPr>
            <p:nvPr/>
          </p:nvSpPr>
          <p:spPr bwMode="auto">
            <a:xfrm>
              <a:off x="1862138" y="3857724"/>
              <a:ext cx="34925" cy="36512"/>
            </a:xfrm>
            <a:prstGeom prst="ellipse">
              <a:avLst/>
            </a:prstGeom>
            <a:solidFill>
              <a:schemeClr val="tx1"/>
            </a:solidFill>
            <a:ln w="6350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endParaRPr lang="ru-RU" sz="600" dirty="0"/>
            </a:p>
          </p:txBody>
        </p:sp>
        <p:sp>
          <p:nvSpPr>
            <p:cNvPr id="646" name="Rectangle 765"/>
            <p:cNvSpPr>
              <a:spLocks noChangeArrowheads="1"/>
            </p:cNvSpPr>
            <p:nvPr>
              <p:custDataLst>
                <p:tags r:id="rId37"/>
              </p:custDataLst>
            </p:nvPr>
          </p:nvSpPr>
          <p:spPr bwMode="auto">
            <a:xfrm>
              <a:off x="835026" y="2419449"/>
              <a:ext cx="612347" cy="923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marL="342900" indent="-342900">
                <a:spcBef>
                  <a:spcPct val="20000"/>
                </a:spcBef>
              </a:pPr>
              <a:r>
                <a:rPr lang="ru-RU" sz="600" dirty="0"/>
                <a:t>Санкт-Петербург</a:t>
              </a:r>
            </a:p>
          </p:txBody>
        </p:sp>
        <p:sp>
          <p:nvSpPr>
            <p:cNvPr id="647" name="Freeform 766"/>
            <p:cNvSpPr>
              <a:spLocks/>
            </p:cNvSpPr>
            <p:nvPr/>
          </p:nvSpPr>
          <p:spPr bwMode="auto">
            <a:xfrm>
              <a:off x="623888" y="4314924"/>
              <a:ext cx="147638" cy="119062"/>
            </a:xfrm>
            <a:custGeom>
              <a:avLst/>
              <a:gdLst>
                <a:gd name="T0" fmla="*/ 0 w 484"/>
                <a:gd name="T1" fmla="*/ 0 h 420"/>
                <a:gd name="T2" fmla="*/ 0 w 484"/>
                <a:gd name="T3" fmla="*/ 0 h 420"/>
                <a:gd name="T4" fmla="*/ 0 w 484"/>
                <a:gd name="T5" fmla="*/ 0 h 420"/>
                <a:gd name="T6" fmla="*/ 0 w 484"/>
                <a:gd name="T7" fmla="*/ 0 h 420"/>
                <a:gd name="T8" fmla="*/ 0 w 484"/>
                <a:gd name="T9" fmla="*/ 0 h 420"/>
                <a:gd name="T10" fmla="*/ 0 w 484"/>
                <a:gd name="T11" fmla="*/ 0 h 420"/>
                <a:gd name="T12" fmla="*/ 0 w 484"/>
                <a:gd name="T13" fmla="*/ 0 h 420"/>
                <a:gd name="T14" fmla="*/ 0 w 484"/>
                <a:gd name="T15" fmla="*/ 0 h 420"/>
                <a:gd name="T16" fmla="*/ 0 w 484"/>
                <a:gd name="T17" fmla="*/ 0 h 420"/>
                <a:gd name="T18" fmla="*/ 0 w 484"/>
                <a:gd name="T19" fmla="*/ 0 h 420"/>
                <a:gd name="T20" fmla="*/ 0 w 484"/>
                <a:gd name="T21" fmla="*/ 0 h 420"/>
                <a:gd name="T22" fmla="*/ 0 w 484"/>
                <a:gd name="T23" fmla="*/ 0 h 420"/>
                <a:gd name="T24" fmla="*/ 0 w 484"/>
                <a:gd name="T25" fmla="*/ 0 h 420"/>
                <a:gd name="T26" fmla="*/ 0 w 484"/>
                <a:gd name="T27" fmla="*/ 0 h 420"/>
                <a:gd name="T28" fmla="*/ 0 w 484"/>
                <a:gd name="T29" fmla="*/ 0 h 420"/>
                <a:gd name="T30" fmla="*/ 0 w 484"/>
                <a:gd name="T31" fmla="*/ 0 h 420"/>
                <a:gd name="T32" fmla="*/ 0 w 484"/>
                <a:gd name="T33" fmla="*/ 0 h 420"/>
                <a:gd name="T34" fmla="*/ 0 w 484"/>
                <a:gd name="T35" fmla="*/ 0 h 420"/>
                <a:gd name="T36" fmla="*/ 0 w 484"/>
                <a:gd name="T37" fmla="*/ 0 h 420"/>
                <a:gd name="T38" fmla="*/ 0 w 484"/>
                <a:gd name="T39" fmla="*/ 0 h 420"/>
                <a:gd name="T40" fmla="*/ 0 w 484"/>
                <a:gd name="T41" fmla="*/ 0 h 420"/>
                <a:gd name="T42" fmla="*/ 0 w 484"/>
                <a:gd name="T43" fmla="*/ 0 h 420"/>
                <a:gd name="T44" fmla="*/ 0 w 484"/>
                <a:gd name="T45" fmla="*/ 0 h 420"/>
                <a:gd name="T46" fmla="*/ 0 w 484"/>
                <a:gd name="T47" fmla="*/ 0 h 420"/>
                <a:gd name="T48" fmla="*/ 0 w 484"/>
                <a:gd name="T49" fmla="*/ 0 h 420"/>
                <a:gd name="T50" fmla="*/ 0 w 484"/>
                <a:gd name="T51" fmla="*/ 0 h 420"/>
                <a:gd name="T52" fmla="*/ 0 w 484"/>
                <a:gd name="T53" fmla="*/ 0 h 420"/>
                <a:gd name="T54" fmla="*/ 0 w 484"/>
                <a:gd name="T55" fmla="*/ 0 h 420"/>
                <a:gd name="T56" fmla="*/ 0 w 484"/>
                <a:gd name="T57" fmla="*/ 0 h 420"/>
                <a:gd name="T58" fmla="*/ 0 w 484"/>
                <a:gd name="T59" fmla="*/ 0 h 420"/>
                <a:gd name="T60" fmla="*/ 0 w 484"/>
                <a:gd name="T61" fmla="*/ 0 h 420"/>
                <a:gd name="T62" fmla="*/ 0 w 484"/>
                <a:gd name="T63" fmla="*/ 0 h 420"/>
                <a:gd name="T64" fmla="*/ 0 w 484"/>
                <a:gd name="T65" fmla="*/ 0 h 420"/>
                <a:gd name="T66" fmla="*/ 0 w 484"/>
                <a:gd name="T67" fmla="*/ 0 h 420"/>
                <a:gd name="T68" fmla="*/ 0 w 484"/>
                <a:gd name="T69" fmla="*/ 0 h 420"/>
                <a:gd name="T70" fmla="*/ 0 w 484"/>
                <a:gd name="T71" fmla="*/ 0 h 420"/>
                <a:gd name="T72" fmla="*/ 0 w 484"/>
                <a:gd name="T73" fmla="*/ 0 h 420"/>
                <a:gd name="T74" fmla="*/ 0 w 484"/>
                <a:gd name="T75" fmla="*/ 0 h 420"/>
                <a:gd name="T76" fmla="*/ 0 w 484"/>
                <a:gd name="T77" fmla="*/ 0 h 420"/>
                <a:gd name="T78" fmla="*/ 0 w 484"/>
                <a:gd name="T79" fmla="*/ 0 h 420"/>
                <a:gd name="T80" fmla="*/ 0 w 484"/>
                <a:gd name="T81" fmla="*/ 0 h 420"/>
                <a:gd name="T82" fmla="*/ 0 w 484"/>
                <a:gd name="T83" fmla="*/ 0 h 420"/>
                <a:gd name="T84" fmla="*/ 0 w 484"/>
                <a:gd name="T85" fmla="*/ 0 h 420"/>
                <a:gd name="T86" fmla="*/ 0 w 484"/>
                <a:gd name="T87" fmla="*/ 0 h 420"/>
                <a:gd name="T88" fmla="*/ 0 w 484"/>
                <a:gd name="T89" fmla="*/ 0 h 420"/>
                <a:gd name="T90" fmla="*/ 0 w 484"/>
                <a:gd name="T91" fmla="*/ 0 h 420"/>
                <a:gd name="T92" fmla="*/ 0 w 484"/>
                <a:gd name="T93" fmla="*/ 0 h 420"/>
                <a:gd name="T94" fmla="*/ 0 w 484"/>
                <a:gd name="T95" fmla="*/ 0 h 420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</a:gdLst>
              <a:ahLst/>
              <a:cxnLst>
                <a:cxn ang="T96">
                  <a:pos x="T0" y="T1"/>
                </a:cxn>
                <a:cxn ang="T97">
                  <a:pos x="T2" y="T3"/>
                </a:cxn>
                <a:cxn ang="T98">
                  <a:pos x="T4" y="T5"/>
                </a:cxn>
                <a:cxn ang="T99">
                  <a:pos x="T6" y="T7"/>
                </a:cxn>
                <a:cxn ang="T100">
                  <a:pos x="T8" y="T9"/>
                </a:cxn>
                <a:cxn ang="T101">
                  <a:pos x="T10" y="T11"/>
                </a:cxn>
                <a:cxn ang="T102">
                  <a:pos x="T12" y="T13"/>
                </a:cxn>
                <a:cxn ang="T103">
                  <a:pos x="T14" y="T15"/>
                </a:cxn>
                <a:cxn ang="T104">
                  <a:pos x="T16" y="T17"/>
                </a:cxn>
                <a:cxn ang="T105">
                  <a:pos x="T18" y="T19"/>
                </a:cxn>
                <a:cxn ang="T106">
                  <a:pos x="T20" y="T21"/>
                </a:cxn>
                <a:cxn ang="T107">
                  <a:pos x="T22" y="T23"/>
                </a:cxn>
                <a:cxn ang="T108">
                  <a:pos x="T24" y="T25"/>
                </a:cxn>
                <a:cxn ang="T109">
                  <a:pos x="T26" y="T27"/>
                </a:cxn>
                <a:cxn ang="T110">
                  <a:pos x="T28" y="T29"/>
                </a:cxn>
                <a:cxn ang="T111">
                  <a:pos x="T30" y="T31"/>
                </a:cxn>
                <a:cxn ang="T112">
                  <a:pos x="T32" y="T33"/>
                </a:cxn>
                <a:cxn ang="T113">
                  <a:pos x="T34" y="T35"/>
                </a:cxn>
                <a:cxn ang="T114">
                  <a:pos x="T36" y="T37"/>
                </a:cxn>
                <a:cxn ang="T115">
                  <a:pos x="T38" y="T39"/>
                </a:cxn>
                <a:cxn ang="T116">
                  <a:pos x="T40" y="T41"/>
                </a:cxn>
                <a:cxn ang="T117">
                  <a:pos x="T42" y="T43"/>
                </a:cxn>
                <a:cxn ang="T118">
                  <a:pos x="T44" y="T45"/>
                </a:cxn>
                <a:cxn ang="T119">
                  <a:pos x="T46" y="T47"/>
                </a:cxn>
                <a:cxn ang="T120">
                  <a:pos x="T48" y="T49"/>
                </a:cxn>
                <a:cxn ang="T121">
                  <a:pos x="T50" y="T51"/>
                </a:cxn>
                <a:cxn ang="T122">
                  <a:pos x="T52" y="T53"/>
                </a:cxn>
                <a:cxn ang="T123">
                  <a:pos x="T54" y="T55"/>
                </a:cxn>
                <a:cxn ang="T124">
                  <a:pos x="T56" y="T57"/>
                </a:cxn>
                <a:cxn ang="T125">
                  <a:pos x="T58" y="T59"/>
                </a:cxn>
                <a:cxn ang="T126">
                  <a:pos x="T60" y="T61"/>
                </a:cxn>
                <a:cxn ang="T127">
                  <a:pos x="T62" y="T63"/>
                </a:cxn>
                <a:cxn ang="T128">
                  <a:pos x="T64" y="T65"/>
                </a:cxn>
                <a:cxn ang="T129">
                  <a:pos x="T66" y="T67"/>
                </a:cxn>
                <a:cxn ang="T130">
                  <a:pos x="T68" y="T69"/>
                </a:cxn>
                <a:cxn ang="T131">
                  <a:pos x="T70" y="T71"/>
                </a:cxn>
                <a:cxn ang="T132">
                  <a:pos x="T72" y="T73"/>
                </a:cxn>
                <a:cxn ang="T133">
                  <a:pos x="T74" y="T75"/>
                </a:cxn>
                <a:cxn ang="T134">
                  <a:pos x="T76" y="T77"/>
                </a:cxn>
                <a:cxn ang="T135">
                  <a:pos x="T78" y="T79"/>
                </a:cxn>
                <a:cxn ang="T136">
                  <a:pos x="T80" y="T81"/>
                </a:cxn>
                <a:cxn ang="T137">
                  <a:pos x="T82" y="T83"/>
                </a:cxn>
                <a:cxn ang="T138">
                  <a:pos x="T84" y="T85"/>
                </a:cxn>
                <a:cxn ang="T139">
                  <a:pos x="T86" y="T87"/>
                </a:cxn>
                <a:cxn ang="T140">
                  <a:pos x="T88" y="T89"/>
                </a:cxn>
                <a:cxn ang="T141">
                  <a:pos x="T90" y="T91"/>
                </a:cxn>
                <a:cxn ang="T142">
                  <a:pos x="T92" y="T93"/>
                </a:cxn>
                <a:cxn ang="T143">
                  <a:pos x="T94" y="T95"/>
                </a:cxn>
              </a:cxnLst>
              <a:rect l="0" t="0" r="r" b="b"/>
              <a:pathLst>
                <a:path w="484" h="420">
                  <a:moveTo>
                    <a:pt x="4" y="36"/>
                  </a:moveTo>
                  <a:lnTo>
                    <a:pt x="0" y="60"/>
                  </a:lnTo>
                  <a:lnTo>
                    <a:pt x="20" y="84"/>
                  </a:lnTo>
                  <a:lnTo>
                    <a:pt x="64" y="108"/>
                  </a:lnTo>
                  <a:lnTo>
                    <a:pt x="104" y="120"/>
                  </a:lnTo>
                  <a:lnTo>
                    <a:pt x="152" y="124"/>
                  </a:lnTo>
                  <a:lnTo>
                    <a:pt x="192" y="124"/>
                  </a:lnTo>
                  <a:lnTo>
                    <a:pt x="224" y="108"/>
                  </a:lnTo>
                  <a:lnTo>
                    <a:pt x="236" y="64"/>
                  </a:lnTo>
                  <a:lnTo>
                    <a:pt x="260" y="40"/>
                  </a:lnTo>
                  <a:lnTo>
                    <a:pt x="316" y="52"/>
                  </a:lnTo>
                  <a:lnTo>
                    <a:pt x="328" y="104"/>
                  </a:lnTo>
                  <a:lnTo>
                    <a:pt x="308" y="144"/>
                  </a:lnTo>
                  <a:lnTo>
                    <a:pt x="296" y="180"/>
                  </a:lnTo>
                  <a:lnTo>
                    <a:pt x="296" y="216"/>
                  </a:lnTo>
                  <a:lnTo>
                    <a:pt x="320" y="260"/>
                  </a:lnTo>
                  <a:lnTo>
                    <a:pt x="344" y="288"/>
                  </a:lnTo>
                  <a:lnTo>
                    <a:pt x="344" y="324"/>
                  </a:lnTo>
                  <a:lnTo>
                    <a:pt x="308" y="340"/>
                  </a:lnTo>
                  <a:lnTo>
                    <a:pt x="280" y="324"/>
                  </a:lnTo>
                  <a:lnTo>
                    <a:pt x="260" y="360"/>
                  </a:lnTo>
                  <a:lnTo>
                    <a:pt x="272" y="388"/>
                  </a:lnTo>
                  <a:lnTo>
                    <a:pt x="308" y="372"/>
                  </a:lnTo>
                  <a:lnTo>
                    <a:pt x="340" y="404"/>
                  </a:lnTo>
                  <a:lnTo>
                    <a:pt x="364" y="400"/>
                  </a:lnTo>
                  <a:lnTo>
                    <a:pt x="384" y="420"/>
                  </a:lnTo>
                  <a:lnTo>
                    <a:pt x="428" y="408"/>
                  </a:lnTo>
                  <a:lnTo>
                    <a:pt x="428" y="336"/>
                  </a:lnTo>
                  <a:lnTo>
                    <a:pt x="440" y="288"/>
                  </a:lnTo>
                  <a:lnTo>
                    <a:pt x="452" y="236"/>
                  </a:lnTo>
                  <a:lnTo>
                    <a:pt x="428" y="188"/>
                  </a:lnTo>
                  <a:lnTo>
                    <a:pt x="412" y="152"/>
                  </a:lnTo>
                  <a:lnTo>
                    <a:pt x="464" y="144"/>
                  </a:lnTo>
                  <a:lnTo>
                    <a:pt x="484" y="120"/>
                  </a:lnTo>
                  <a:lnTo>
                    <a:pt x="440" y="64"/>
                  </a:lnTo>
                  <a:lnTo>
                    <a:pt x="416" y="52"/>
                  </a:lnTo>
                  <a:lnTo>
                    <a:pt x="408" y="28"/>
                  </a:lnTo>
                  <a:lnTo>
                    <a:pt x="348" y="20"/>
                  </a:lnTo>
                  <a:lnTo>
                    <a:pt x="308" y="32"/>
                  </a:lnTo>
                  <a:lnTo>
                    <a:pt x="284" y="20"/>
                  </a:lnTo>
                  <a:lnTo>
                    <a:pt x="248" y="0"/>
                  </a:lnTo>
                  <a:lnTo>
                    <a:pt x="240" y="36"/>
                  </a:lnTo>
                  <a:lnTo>
                    <a:pt x="200" y="56"/>
                  </a:lnTo>
                  <a:lnTo>
                    <a:pt x="168" y="80"/>
                  </a:lnTo>
                  <a:lnTo>
                    <a:pt x="124" y="84"/>
                  </a:lnTo>
                  <a:lnTo>
                    <a:pt x="84" y="52"/>
                  </a:lnTo>
                  <a:lnTo>
                    <a:pt x="64" y="36"/>
                  </a:lnTo>
                  <a:lnTo>
                    <a:pt x="4" y="36"/>
                  </a:lnTo>
                  <a:close/>
                </a:path>
              </a:pathLst>
            </a:custGeom>
            <a:solidFill>
              <a:srgbClr val="0099FF"/>
            </a:solidFill>
            <a:ln w="6350" cap="flat" cmpd="sng">
              <a:solidFill>
                <a:srgbClr val="60606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ru-RU" dirty="0"/>
            </a:p>
          </p:txBody>
        </p:sp>
        <p:sp>
          <p:nvSpPr>
            <p:cNvPr id="648" name="Freeform 767"/>
            <p:cNvSpPr>
              <a:spLocks/>
            </p:cNvSpPr>
            <p:nvPr/>
          </p:nvSpPr>
          <p:spPr bwMode="auto">
            <a:xfrm>
              <a:off x="646113" y="4491137"/>
              <a:ext cx="111125" cy="104775"/>
            </a:xfrm>
            <a:custGeom>
              <a:avLst/>
              <a:gdLst>
                <a:gd name="T0" fmla="*/ 0 w 73"/>
                <a:gd name="T1" fmla="*/ 35 h 66"/>
                <a:gd name="T2" fmla="*/ 3 w 73"/>
                <a:gd name="T3" fmla="*/ 24 h 66"/>
                <a:gd name="T4" fmla="*/ 12 w 73"/>
                <a:gd name="T5" fmla="*/ 16 h 66"/>
                <a:gd name="T6" fmla="*/ 12 w 73"/>
                <a:gd name="T7" fmla="*/ 20 h 66"/>
                <a:gd name="T8" fmla="*/ 20 w 73"/>
                <a:gd name="T9" fmla="*/ 14 h 66"/>
                <a:gd name="T10" fmla="*/ 21 w 73"/>
                <a:gd name="T11" fmla="*/ 9 h 66"/>
                <a:gd name="T12" fmla="*/ 20 w 73"/>
                <a:gd name="T13" fmla="*/ 5 h 66"/>
                <a:gd name="T14" fmla="*/ 27 w 73"/>
                <a:gd name="T15" fmla="*/ 0 h 66"/>
                <a:gd name="T16" fmla="*/ 29 w 73"/>
                <a:gd name="T17" fmla="*/ 5 h 66"/>
                <a:gd name="T18" fmla="*/ 35 w 73"/>
                <a:gd name="T19" fmla="*/ 6 h 66"/>
                <a:gd name="T20" fmla="*/ 37 w 73"/>
                <a:gd name="T21" fmla="*/ 10 h 66"/>
                <a:gd name="T22" fmla="*/ 35 w 73"/>
                <a:gd name="T23" fmla="*/ 14 h 66"/>
                <a:gd name="T24" fmla="*/ 32 w 73"/>
                <a:gd name="T25" fmla="*/ 19 h 66"/>
                <a:gd name="T26" fmla="*/ 35 w 73"/>
                <a:gd name="T27" fmla="*/ 22 h 66"/>
                <a:gd name="T28" fmla="*/ 44 w 73"/>
                <a:gd name="T29" fmla="*/ 23 h 66"/>
                <a:gd name="T30" fmla="*/ 48 w 73"/>
                <a:gd name="T31" fmla="*/ 39 h 66"/>
                <a:gd name="T32" fmla="*/ 44 w 73"/>
                <a:gd name="T33" fmla="*/ 42 h 66"/>
                <a:gd name="T34" fmla="*/ 33 w 73"/>
                <a:gd name="T35" fmla="*/ 53 h 66"/>
                <a:gd name="T36" fmla="*/ 30 w 73"/>
                <a:gd name="T37" fmla="*/ 54 h 66"/>
                <a:gd name="T38" fmla="*/ 23 w 73"/>
                <a:gd name="T39" fmla="*/ 66 h 66"/>
                <a:gd name="T40" fmla="*/ 14 w 73"/>
                <a:gd name="T41" fmla="*/ 51 h 66"/>
                <a:gd name="T42" fmla="*/ 12 w 73"/>
                <a:gd name="T43" fmla="*/ 50 h 66"/>
                <a:gd name="T44" fmla="*/ 10 w 73"/>
                <a:gd name="T45" fmla="*/ 44 h 66"/>
                <a:gd name="T46" fmla="*/ 0 w 73"/>
                <a:gd name="T47" fmla="*/ 35 h 6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</a:gdLst>
              <a:ahLst/>
              <a:cxnLst>
                <a:cxn ang="T48">
                  <a:pos x="T0" y="T1"/>
                </a:cxn>
                <a:cxn ang="T49">
                  <a:pos x="T2" y="T3"/>
                </a:cxn>
                <a:cxn ang="T50">
                  <a:pos x="T4" y="T5"/>
                </a:cxn>
                <a:cxn ang="T51">
                  <a:pos x="T6" y="T7"/>
                </a:cxn>
                <a:cxn ang="T52">
                  <a:pos x="T8" y="T9"/>
                </a:cxn>
                <a:cxn ang="T53">
                  <a:pos x="T10" y="T11"/>
                </a:cxn>
                <a:cxn ang="T54">
                  <a:pos x="T12" y="T13"/>
                </a:cxn>
                <a:cxn ang="T55">
                  <a:pos x="T14" y="T15"/>
                </a:cxn>
                <a:cxn ang="T56">
                  <a:pos x="T16" y="T17"/>
                </a:cxn>
                <a:cxn ang="T57">
                  <a:pos x="T18" y="T19"/>
                </a:cxn>
                <a:cxn ang="T58">
                  <a:pos x="T20" y="T21"/>
                </a:cxn>
                <a:cxn ang="T59">
                  <a:pos x="T22" y="T23"/>
                </a:cxn>
                <a:cxn ang="T60">
                  <a:pos x="T24" y="T25"/>
                </a:cxn>
                <a:cxn ang="T61">
                  <a:pos x="T26" y="T27"/>
                </a:cxn>
                <a:cxn ang="T62">
                  <a:pos x="T28" y="T29"/>
                </a:cxn>
                <a:cxn ang="T63">
                  <a:pos x="T30" y="T31"/>
                </a:cxn>
                <a:cxn ang="T64">
                  <a:pos x="T32" y="T33"/>
                </a:cxn>
                <a:cxn ang="T65">
                  <a:pos x="T34" y="T35"/>
                </a:cxn>
                <a:cxn ang="T66">
                  <a:pos x="T36" y="T37"/>
                </a:cxn>
                <a:cxn ang="T67">
                  <a:pos x="T38" y="T39"/>
                </a:cxn>
                <a:cxn ang="T68">
                  <a:pos x="T40" y="T41"/>
                </a:cxn>
                <a:cxn ang="T69">
                  <a:pos x="T42" y="T43"/>
                </a:cxn>
                <a:cxn ang="T70">
                  <a:pos x="T44" y="T45"/>
                </a:cxn>
                <a:cxn ang="T71">
                  <a:pos x="T46" y="T47"/>
                </a:cxn>
              </a:cxnLst>
              <a:rect l="0" t="0" r="r" b="b"/>
              <a:pathLst>
                <a:path w="73" h="66">
                  <a:moveTo>
                    <a:pt x="0" y="35"/>
                  </a:moveTo>
                  <a:lnTo>
                    <a:pt x="3" y="24"/>
                  </a:lnTo>
                  <a:lnTo>
                    <a:pt x="14" y="16"/>
                  </a:lnTo>
                  <a:lnTo>
                    <a:pt x="21" y="20"/>
                  </a:lnTo>
                  <a:lnTo>
                    <a:pt x="30" y="14"/>
                  </a:lnTo>
                  <a:lnTo>
                    <a:pt x="31" y="9"/>
                  </a:lnTo>
                  <a:lnTo>
                    <a:pt x="30" y="5"/>
                  </a:lnTo>
                  <a:lnTo>
                    <a:pt x="38" y="0"/>
                  </a:lnTo>
                  <a:lnTo>
                    <a:pt x="42" y="5"/>
                  </a:lnTo>
                  <a:lnTo>
                    <a:pt x="55" y="6"/>
                  </a:lnTo>
                  <a:lnTo>
                    <a:pt x="57" y="10"/>
                  </a:lnTo>
                  <a:lnTo>
                    <a:pt x="55" y="14"/>
                  </a:lnTo>
                  <a:lnTo>
                    <a:pt x="48" y="19"/>
                  </a:lnTo>
                  <a:lnTo>
                    <a:pt x="55" y="22"/>
                  </a:lnTo>
                  <a:lnTo>
                    <a:pt x="67" y="23"/>
                  </a:lnTo>
                  <a:lnTo>
                    <a:pt x="73" y="39"/>
                  </a:lnTo>
                  <a:lnTo>
                    <a:pt x="67" y="42"/>
                  </a:lnTo>
                  <a:lnTo>
                    <a:pt x="50" y="53"/>
                  </a:lnTo>
                  <a:lnTo>
                    <a:pt x="44" y="54"/>
                  </a:lnTo>
                  <a:lnTo>
                    <a:pt x="33" y="66"/>
                  </a:lnTo>
                  <a:lnTo>
                    <a:pt x="24" y="51"/>
                  </a:lnTo>
                  <a:lnTo>
                    <a:pt x="19" y="50"/>
                  </a:lnTo>
                  <a:lnTo>
                    <a:pt x="10" y="44"/>
                  </a:lnTo>
                  <a:lnTo>
                    <a:pt x="0" y="35"/>
                  </a:lnTo>
                  <a:close/>
                </a:path>
              </a:pathLst>
            </a:custGeom>
            <a:solidFill>
              <a:srgbClr val="0099FF"/>
            </a:solidFill>
            <a:ln w="6350" cap="flat" cmpd="sng">
              <a:solidFill>
                <a:srgbClr val="60606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ru-RU" dirty="0"/>
            </a:p>
          </p:txBody>
        </p:sp>
        <p:sp>
          <p:nvSpPr>
            <p:cNvPr id="649" name="Oval 768"/>
            <p:cNvSpPr>
              <a:spLocks noChangeArrowheads="1"/>
            </p:cNvSpPr>
            <p:nvPr/>
          </p:nvSpPr>
          <p:spPr bwMode="auto">
            <a:xfrm>
              <a:off x="2184401" y="3484662"/>
              <a:ext cx="34925" cy="36512"/>
            </a:xfrm>
            <a:prstGeom prst="ellipse">
              <a:avLst/>
            </a:prstGeom>
            <a:solidFill>
              <a:schemeClr val="tx1"/>
            </a:solidFill>
            <a:ln w="6350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endParaRPr lang="ru-RU" sz="600" dirty="0"/>
            </a:p>
          </p:txBody>
        </p:sp>
        <p:sp>
          <p:nvSpPr>
            <p:cNvPr id="651" name="Oval 770"/>
            <p:cNvSpPr>
              <a:spLocks noChangeArrowheads="1"/>
            </p:cNvSpPr>
            <p:nvPr/>
          </p:nvSpPr>
          <p:spPr bwMode="auto">
            <a:xfrm>
              <a:off x="2887663" y="4302224"/>
              <a:ext cx="34925" cy="36512"/>
            </a:xfrm>
            <a:prstGeom prst="ellipse">
              <a:avLst/>
            </a:prstGeom>
            <a:solidFill>
              <a:schemeClr val="tx1"/>
            </a:solidFill>
            <a:ln w="6350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endParaRPr lang="ru-RU" sz="600" dirty="0"/>
            </a:p>
          </p:txBody>
        </p:sp>
        <p:sp>
          <p:nvSpPr>
            <p:cNvPr id="652" name="Rectangle 771"/>
            <p:cNvSpPr>
              <a:spLocks noChangeArrowheads="1"/>
            </p:cNvSpPr>
            <p:nvPr>
              <p:custDataLst>
                <p:tags r:id="rId38"/>
              </p:custDataLst>
            </p:nvPr>
          </p:nvSpPr>
          <p:spPr bwMode="auto">
            <a:xfrm>
              <a:off x="2851151" y="4364137"/>
              <a:ext cx="239713" cy="920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marL="342900" indent="-342900">
                <a:spcBef>
                  <a:spcPct val="20000"/>
                </a:spcBef>
              </a:pPr>
              <a:r>
                <a:rPr lang="ru-RU" sz="600" dirty="0"/>
                <a:t>Курган</a:t>
              </a:r>
            </a:p>
          </p:txBody>
        </p:sp>
        <p:sp>
          <p:nvSpPr>
            <p:cNvPr id="653" name="Rectangle 772"/>
            <p:cNvSpPr>
              <a:spLocks noChangeArrowheads="1"/>
            </p:cNvSpPr>
            <p:nvPr>
              <p:custDataLst>
                <p:tags r:id="rId39"/>
              </p:custDataLst>
            </p:nvPr>
          </p:nvSpPr>
          <p:spPr bwMode="auto">
            <a:xfrm>
              <a:off x="4148138" y="4724499"/>
              <a:ext cx="352425" cy="920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marL="342900" indent="-342900">
                <a:spcBef>
                  <a:spcPct val="20000"/>
                </a:spcBef>
              </a:pPr>
              <a:r>
                <a:rPr lang="ru-RU" sz="600" dirty="0"/>
                <a:t>Кемерово</a:t>
              </a:r>
            </a:p>
          </p:txBody>
        </p:sp>
        <p:sp>
          <p:nvSpPr>
            <p:cNvPr id="654" name="Freeform 773"/>
            <p:cNvSpPr>
              <a:spLocks/>
            </p:cNvSpPr>
            <p:nvPr/>
          </p:nvSpPr>
          <p:spPr bwMode="auto">
            <a:xfrm>
              <a:off x="7146926" y="1512987"/>
              <a:ext cx="801688" cy="1192212"/>
            </a:xfrm>
            <a:custGeom>
              <a:avLst/>
              <a:gdLst>
                <a:gd name="T0" fmla="*/ 80 w 525"/>
                <a:gd name="T1" fmla="*/ 101 h 745"/>
                <a:gd name="T2" fmla="*/ 59 w 525"/>
                <a:gd name="T3" fmla="*/ 149 h 745"/>
                <a:gd name="T4" fmla="*/ 35 w 525"/>
                <a:gd name="T5" fmla="*/ 179 h 745"/>
                <a:gd name="T6" fmla="*/ 38 w 525"/>
                <a:gd name="T7" fmla="*/ 224 h 745"/>
                <a:gd name="T8" fmla="*/ 52 w 525"/>
                <a:gd name="T9" fmla="*/ 255 h 745"/>
                <a:gd name="T10" fmla="*/ 63 w 525"/>
                <a:gd name="T11" fmla="*/ 312 h 745"/>
                <a:gd name="T12" fmla="*/ 79 w 525"/>
                <a:gd name="T13" fmla="*/ 351 h 745"/>
                <a:gd name="T14" fmla="*/ 54 w 525"/>
                <a:gd name="T15" fmla="*/ 417 h 745"/>
                <a:gd name="T16" fmla="*/ 33 w 525"/>
                <a:gd name="T17" fmla="*/ 433 h 745"/>
                <a:gd name="T18" fmla="*/ 20 w 525"/>
                <a:gd name="T19" fmla="*/ 481 h 745"/>
                <a:gd name="T20" fmla="*/ 13 w 525"/>
                <a:gd name="T21" fmla="*/ 506 h 745"/>
                <a:gd name="T22" fmla="*/ 0 w 525"/>
                <a:gd name="T23" fmla="*/ 570 h 745"/>
                <a:gd name="T24" fmla="*/ 18 w 525"/>
                <a:gd name="T25" fmla="*/ 624 h 745"/>
                <a:gd name="T26" fmla="*/ 43 w 525"/>
                <a:gd name="T27" fmla="*/ 674 h 745"/>
                <a:gd name="T28" fmla="*/ 61 w 525"/>
                <a:gd name="T29" fmla="*/ 705 h 745"/>
                <a:gd name="T30" fmla="*/ 105 w 525"/>
                <a:gd name="T31" fmla="*/ 684 h 745"/>
                <a:gd name="T32" fmla="*/ 127 w 525"/>
                <a:gd name="T33" fmla="*/ 745 h 745"/>
                <a:gd name="T34" fmla="*/ 127 w 525"/>
                <a:gd name="T35" fmla="*/ 789 h 745"/>
                <a:gd name="T36" fmla="*/ 150 w 525"/>
                <a:gd name="T37" fmla="*/ 775 h 745"/>
                <a:gd name="T38" fmla="*/ 185 w 525"/>
                <a:gd name="T39" fmla="*/ 796 h 745"/>
                <a:gd name="T40" fmla="*/ 231 w 525"/>
                <a:gd name="T41" fmla="*/ 756 h 745"/>
                <a:gd name="T42" fmla="*/ 221 w 525"/>
                <a:gd name="T43" fmla="*/ 702 h 745"/>
                <a:gd name="T44" fmla="*/ 282 w 525"/>
                <a:gd name="T45" fmla="*/ 642 h 745"/>
                <a:gd name="T46" fmla="*/ 285 w 525"/>
                <a:gd name="T47" fmla="*/ 686 h 745"/>
                <a:gd name="T48" fmla="*/ 310 w 525"/>
                <a:gd name="T49" fmla="*/ 617 h 745"/>
                <a:gd name="T50" fmla="*/ 330 w 525"/>
                <a:gd name="T51" fmla="*/ 539 h 745"/>
                <a:gd name="T52" fmla="*/ 316 w 525"/>
                <a:gd name="T53" fmla="*/ 536 h 745"/>
                <a:gd name="T54" fmla="*/ 290 w 525"/>
                <a:gd name="T55" fmla="*/ 506 h 745"/>
                <a:gd name="T56" fmla="*/ 265 w 525"/>
                <a:gd name="T57" fmla="*/ 369 h 745"/>
                <a:gd name="T58" fmla="*/ 270 w 525"/>
                <a:gd name="T59" fmla="*/ 288 h 745"/>
                <a:gd name="T60" fmla="*/ 293 w 525"/>
                <a:gd name="T61" fmla="*/ 255 h 745"/>
                <a:gd name="T62" fmla="*/ 305 w 525"/>
                <a:gd name="T63" fmla="*/ 242 h 745"/>
                <a:gd name="T64" fmla="*/ 329 w 525"/>
                <a:gd name="T65" fmla="*/ 270 h 745"/>
                <a:gd name="T66" fmla="*/ 352 w 525"/>
                <a:gd name="T67" fmla="*/ 284 h 745"/>
                <a:gd name="T68" fmla="*/ 338 w 525"/>
                <a:gd name="T69" fmla="*/ 215 h 745"/>
                <a:gd name="T70" fmla="*/ 342 w 525"/>
                <a:gd name="T71" fmla="*/ 154 h 745"/>
                <a:gd name="T72" fmla="*/ 322 w 525"/>
                <a:gd name="T73" fmla="*/ 151 h 745"/>
                <a:gd name="T74" fmla="*/ 305 w 525"/>
                <a:gd name="T75" fmla="*/ 140 h 745"/>
                <a:gd name="T76" fmla="*/ 275 w 525"/>
                <a:gd name="T77" fmla="*/ 103 h 745"/>
                <a:gd name="T78" fmla="*/ 242 w 525"/>
                <a:gd name="T79" fmla="*/ 37 h 745"/>
                <a:gd name="T80" fmla="*/ 224 w 525"/>
                <a:gd name="T81" fmla="*/ 0 h 745"/>
                <a:gd name="T82" fmla="*/ 191 w 525"/>
                <a:gd name="T83" fmla="*/ 22 h 745"/>
                <a:gd name="T84" fmla="*/ 151 w 525"/>
                <a:gd name="T85" fmla="*/ 54 h 745"/>
                <a:gd name="T86" fmla="*/ 114 w 525"/>
                <a:gd name="T87" fmla="*/ 77 h 745"/>
                <a:gd name="T88" fmla="*/ 76 w 525"/>
                <a:gd name="T89" fmla="*/ 54 h 745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</a:gdLst>
              <a:ahLst/>
              <a:cxnLst>
                <a:cxn ang="T90">
                  <a:pos x="T0" y="T1"/>
                </a:cxn>
                <a:cxn ang="T91">
                  <a:pos x="T2" y="T3"/>
                </a:cxn>
                <a:cxn ang="T92">
                  <a:pos x="T4" y="T5"/>
                </a:cxn>
                <a:cxn ang="T93">
                  <a:pos x="T6" y="T7"/>
                </a:cxn>
                <a:cxn ang="T94">
                  <a:pos x="T8" y="T9"/>
                </a:cxn>
                <a:cxn ang="T95">
                  <a:pos x="T10" y="T11"/>
                </a:cxn>
                <a:cxn ang="T96">
                  <a:pos x="T12" y="T13"/>
                </a:cxn>
                <a:cxn ang="T97">
                  <a:pos x="T14" y="T15"/>
                </a:cxn>
                <a:cxn ang="T98">
                  <a:pos x="T16" y="T17"/>
                </a:cxn>
                <a:cxn ang="T99">
                  <a:pos x="T18" y="T19"/>
                </a:cxn>
                <a:cxn ang="T100">
                  <a:pos x="T20" y="T21"/>
                </a:cxn>
                <a:cxn ang="T101">
                  <a:pos x="T22" y="T23"/>
                </a:cxn>
                <a:cxn ang="T102">
                  <a:pos x="T24" y="T25"/>
                </a:cxn>
                <a:cxn ang="T103">
                  <a:pos x="T26" y="T27"/>
                </a:cxn>
                <a:cxn ang="T104">
                  <a:pos x="T28" y="T29"/>
                </a:cxn>
                <a:cxn ang="T105">
                  <a:pos x="T30" y="T31"/>
                </a:cxn>
                <a:cxn ang="T106">
                  <a:pos x="T32" y="T33"/>
                </a:cxn>
                <a:cxn ang="T107">
                  <a:pos x="T34" y="T35"/>
                </a:cxn>
                <a:cxn ang="T108">
                  <a:pos x="T36" y="T37"/>
                </a:cxn>
                <a:cxn ang="T109">
                  <a:pos x="T38" y="T39"/>
                </a:cxn>
                <a:cxn ang="T110">
                  <a:pos x="T40" y="T41"/>
                </a:cxn>
                <a:cxn ang="T111">
                  <a:pos x="T42" y="T43"/>
                </a:cxn>
                <a:cxn ang="T112">
                  <a:pos x="T44" y="T45"/>
                </a:cxn>
                <a:cxn ang="T113">
                  <a:pos x="T46" y="T47"/>
                </a:cxn>
                <a:cxn ang="T114">
                  <a:pos x="T48" y="T49"/>
                </a:cxn>
                <a:cxn ang="T115">
                  <a:pos x="T50" y="T51"/>
                </a:cxn>
                <a:cxn ang="T116">
                  <a:pos x="T52" y="T53"/>
                </a:cxn>
                <a:cxn ang="T117">
                  <a:pos x="T54" y="T55"/>
                </a:cxn>
                <a:cxn ang="T118">
                  <a:pos x="T56" y="T57"/>
                </a:cxn>
                <a:cxn ang="T119">
                  <a:pos x="T58" y="T59"/>
                </a:cxn>
                <a:cxn ang="T120">
                  <a:pos x="T60" y="T61"/>
                </a:cxn>
                <a:cxn ang="T121">
                  <a:pos x="T62" y="T63"/>
                </a:cxn>
                <a:cxn ang="T122">
                  <a:pos x="T64" y="T65"/>
                </a:cxn>
                <a:cxn ang="T123">
                  <a:pos x="T66" y="T67"/>
                </a:cxn>
                <a:cxn ang="T124">
                  <a:pos x="T68" y="T69"/>
                </a:cxn>
                <a:cxn ang="T125">
                  <a:pos x="T70" y="T71"/>
                </a:cxn>
                <a:cxn ang="T126">
                  <a:pos x="T72" y="T73"/>
                </a:cxn>
                <a:cxn ang="T127">
                  <a:pos x="T74" y="T75"/>
                </a:cxn>
                <a:cxn ang="T128">
                  <a:pos x="T76" y="T77"/>
                </a:cxn>
                <a:cxn ang="T129">
                  <a:pos x="T78" y="T79"/>
                </a:cxn>
                <a:cxn ang="T130">
                  <a:pos x="T80" y="T81"/>
                </a:cxn>
                <a:cxn ang="T131">
                  <a:pos x="T82" y="T83"/>
                </a:cxn>
                <a:cxn ang="T132">
                  <a:pos x="T84" y="T85"/>
                </a:cxn>
                <a:cxn ang="T133">
                  <a:pos x="T86" y="T87"/>
                </a:cxn>
                <a:cxn ang="T134">
                  <a:pos x="T88" y="T89"/>
                </a:cxn>
              </a:cxnLst>
              <a:rect l="0" t="0" r="r" b="b"/>
              <a:pathLst>
                <a:path w="525" h="745">
                  <a:moveTo>
                    <a:pt x="112" y="55"/>
                  </a:moveTo>
                  <a:lnTo>
                    <a:pt x="120" y="66"/>
                  </a:lnTo>
                  <a:lnTo>
                    <a:pt x="117" y="91"/>
                  </a:lnTo>
                  <a:lnTo>
                    <a:pt x="115" y="118"/>
                  </a:lnTo>
                  <a:lnTo>
                    <a:pt x="94" y="117"/>
                  </a:lnTo>
                  <a:lnTo>
                    <a:pt x="87" y="139"/>
                  </a:lnTo>
                  <a:lnTo>
                    <a:pt x="73" y="148"/>
                  </a:lnTo>
                  <a:lnTo>
                    <a:pt x="58" y="159"/>
                  </a:lnTo>
                  <a:lnTo>
                    <a:pt x="51" y="169"/>
                  </a:lnTo>
                  <a:lnTo>
                    <a:pt x="57" y="186"/>
                  </a:lnTo>
                  <a:lnTo>
                    <a:pt x="67" y="198"/>
                  </a:lnTo>
                  <a:lnTo>
                    <a:pt x="57" y="204"/>
                  </a:lnTo>
                  <a:lnTo>
                    <a:pt x="51" y="214"/>
                  </a:lnTo>
                  <a:lnTo>
                    <a:pt x="57" y="225"/>
                  </a:lnTo>
                  <a:lnTo>
                    <a:pt x="76" y="235"/>
                  </a:lnTo>
                  <a:lnTo>
                    <a:pt x="81" y="252"/>
                  </a:lnTo>
                  <a:lnTo>
                    <a:pt x="81" y="274"/>
                  </a:lnTo>
                  <a:lnTo>
                    <a:pt x="94" y="292"/>
                  </a:lnTo>
                  <a:lnTo>
                    <a:pt x="103" y="298"/>
                  </a:lnTo>
                  <a:lnTo>
                    <a:pt x="103" y="309"/>
                  </a:lnTo>
                  <a:lnTo>
                    <a:pt x="115" y="321"/>
                  </a:lnTo>
                  <a:lnTo>
                    <a:pt x="100" y="340"/>
                  </a:lnTo>
                  <a:lnTo>
                    <a:pt x="94" y="378"/>
                  </a:lnTo>
                  <a:lnTo>
                    <a:pt x="79" y="387"/>
                  </a:lnTo>
                  <a:lnTo>
                    <a:pt x="57" y="378"/>
                  </a:lnTo>
                  <a:lnTo>
                    <a:pt x="51" y="390"/>
                  </a:lnTo>
                  <a:lnTo>
                    <a:pt x="48" y="403"/>
                  </a:lnTo>
                  <a:lnTo>
                    <a:pt x="30" y="414"/>
                  </a:lnTo>
                  <a:lnTo>
                    <a:pt x="22" y="427"/>
                  </a:lnTo>
                  <a:lnTo>
                    <a:pt x="30" y="441"/>
                  </a:lnTo>
                  <a:lnTo>
                    <a:pt x="40" y="450"/>
                  </a:lnTo>
                  <a:lnTo>
                    <a:pt x="36" y="463"/>
                  </a:lnTo>
                  <a:lnTo>
                    <a:pt x="22" y="466"/>
                  </a:lnTo>
                  <a:lnTo>
                    <a:pt x="9" y="480"/>
                  </a:lnTo>
                  <a:lnTo>
                    <a:pt x="0" y="498"/>
                  </a:lnTo>
                  <a:lnTo>
                    <a:pt x="0" y="528"/>
                  </a:lnTo>
                  <a:lnTo>
                    <a:pt x="4" y="541"/>
                  </a:lnTo>
                  <a:lnTo>
                    <a:pt x="15" y="558"/>
                  </a:lnTo>
                  <a:lnTo>
                    <a:pt x="28" y="574"/>
                  </a:lnTo>
                  <a:lnTo>
                    <a:pt x="37" y="592"/>
                  </a:lnTo>
                  <a:lnTo>
                    <a:pt x="64" y="604"/>
                  </a:lnTo>
                  <a:lnTo>
                    <a:pt x="63" y="624"/>
                  </a:lnTo>
                  <a:lnTo>
                    <a:pt x="72" y="646"/>
                  </a:lnTo>
                  <a:lnTo>
                    <a:pt x="75" y="654"/>
                  </a:lnTo>
                  <a:lnTo>
                    <a:pt x="90" y="652"/>
                  </a:lnTo>
                  <a:lnTo>
                    <a:pt x="115" y="619"/>
                  </a:lnTo>
                  <a:lnTo>
                    <a:pt x="132" y="622"/>
                  </a:lnTo>
                  <a:lnTo>
                    <a:pt x="154" y="634"/>
                  </a:lnTo>
                  <a:lnTo>
                    <a:pt x="174" y="651"/>
                  </a:lnTo>
                  <a:lnTo>
                    <a:pt x="186" y="670"/>
                  </a:lnTo>
                  <a:lnTo>
                    <a:pt x="187" y="685"/>
                  </a:lnTo>
                  <a:lnTo>
                    <a:pt x="183" y="697"/>
                  </a:lnTo>
                  <a:lnTo>
                    <a:pt x="181" y="715"/>
                  </a:lnTo>
                  <a:lnTo>
                    <a:pt x="187" y="729"/>
                  </a:lnTo>
                  <a:lnTo>
                    <a:pt x="196" y="733"/>
                  </a:lnTo>
                  <a:lnTo>
                    <a:pt x="208" y="727"/>
                  </a:lnTo>
                  <a:lnTo>
                    <a:pt x="220" y="715"/>
                  </a:lnTo>
                  <a:lnTo>
                    <a:pt x="235" y="721"/>
                  </a:lnTo>
                  <a:lnTo>
                    <a:pt x="259" y="720"/>
                  </a:lnTo>
                  <a:lnTo>
                    <a:pt x="273" y="736"/>
                  </a:lnTo>
                  <a:lnTo>
                    <a:pt x="280" y="745"/>
                  </a:lnTo>
                  <a:lnTo>
                    <a:pt x="313" y="726"/>
                  </a:lnTo>
                  <a:lnTo>
                    <a:pt x="340" y="696"/>
                  </a:lnTo>
                  <a:lnTo>
                    <a:pt x="327" y="678"/>
                  </a:lnTo>
                  <a:lnTo>
                    <a:pt x="321" y="661"/>
                  </a:lnTo>
                  <a:lnTo>
                    <a:pt x="325" y="649"/>
                  </a:lnTo>
                  <a:lnTo>
                    <a:pt x="340" y="634"/>
                  </a:lnTo>
                  <a:lnTo>
                    <a:pt x="375" y="615"/>
                  </a:lnTo>
                  <a:lnTo>
                    <a:pt x="417" y="592"/>
                  </a:lnTo>
                  <a:lnTo>
                    <a:pt x="414" y="619"/>
                  </a:lnTo>
                  <a:lnTo>
                    <a:pt x="409" y="634"/>
                  </a:lnTo>
                  <a:lnTo>
                    <a:pt x="420" y="636"/>
                  </a:lnTo>
                  <a:lnTo>
                    <a:pt x="429" y="618"/>
                  </a:lnTo>
                  <a:lnTo>
                    <a:pt x="450" y="586"/>
                  </a:lnTo>
                  <a:lnTo>
                    <a:pt x="457" y="567"/>
                  </a:lnTo>
                  <a:lnTo>
                    <a:pt x="459" y="547"/>
                  </a:lnTo>
                  <a:lnTo>
                    <a:pt x="478" y="516"/>
                  </a:lnTo>
                  <a:lnTo>
                    <a:pt x="487" y="499"/>
                  </a:lnTo>
                  <a:lnTo>
                    <a:pt x="493" y="478"/>
                  </a:lnTo>
                  <a:lnTo>
                    <a:pt x="486" y="477"/>
                  </a:lnTo>
                  <a:lnTo>
                    <a:pt x="466" y="496"/>
                  </a:lnTo>
                  <a:lnTo>
                    <a:pt x="447" y="511"/>
                  </a:lnTo>
                  <a:lnTo>
                    <a:pt x="438" y="507"/>
                  </a:lnTo>
                  <a:lnTo>
                    <a:pt x="426" y="466"/>
                  </a:lnTo>
                  <a:lnTo>
                    <a:pt x="417" y="409"/>
                  </a:lnTo>
                  <a:lnTo>
                    <a:pt x="406" y="358"/>
                  </a:lnTo>
                  <a:lnTo>
                    <a:pt x="391" y="339"/>
                  </a:lnTo>
                  <a:lnTo>
                    <a:pt x="387" y="325"/>
                  </a:lnTo>
                  <a:lnTo>
                    <a:pt x="387" y="310"/>
                  </a:lnTo>
                  <a:lnTo>
                    <a:pt x="399" y="268"/>
                  </a:lnTo>
                  <a:lnTo>
                    <a:pt x="409" y="243"/>
                  </a:lnTo>
                  <a:lnTo>
                    <a:pt x="427" y="243"/>
                  </a:lnTo>
                  <a:lnTo>
                    <a:pt x="433" y="235"/>
                  </a:lnTo>
                  <a:lnTo>
                    <a:pt x="430" y="204"/>
                  </a:lnTo>
                  <a:lnTo>
                    <a:pt x="438" y="207"/>
                  </a:lnTo>
                  <a:lnTo>
                    <a:pt x="450" y="222"/>
                  </a:lnTo>
                  <a:lnTo>
                    <a:pt x="462" y="244"/>
                  </a:lnTo>
                  <a:lnTo>
                    <a:pt x="477" y="265"/>
                  </a:lnTo>
                  <a:lnTo>
                    <a:pt x="486" y="250"/>
                  </a:lnTo>
                  <a:lnTo>
                    <a:pt x="496" y="247"/>
                  </a:lnTo>
                  <a:lnTo>
                    <a:pt x="513" y="268"/>
                  </a:lnTo>
                  <a:lnTo>
                    <a:pt x="519" y="264"/>
                  </a:lnTo>
                  <a:lnTo>
                    <a:pt x="525" y="255"/>
                  </a:lnTo>
                  <a:lnTo>
                    <a:pt x="514" y="226"/>
                  </a:lnTo>
                  <a:lnTo>
                    <a:pt x="498" y="195"/>
                  </a:lnTo>
                  <a:lnTo>
                    <a:pt x="495" y="180"/>
                  </a:lnTo>
                  <a:lnTo>
                    <a:pt x="496" y="166"/>
                  </a:lnTo>
                  <a:lnTo>
                    <a:pt x="505" y="144"/>
                  </a:lnTo>
                  <a:lnTo>
                    <a:pt x="498" y="129"/>
                  </a:lnTo>
                  <a:lnTo>
                    <a:pt x="490" y="139"/>
                  </a:lnTo>
                  <a:lnTo>
                    <a:pt x="475" y="141"/>
                  </a:lnTo>
                  <a:lnTo>
                    <a:pt x="468" y="130"/>
                  </a:lnTo>
                  <a:lnTo>
                    <a:pt x="457" y="138"/>
                  </a:lnTo>
                  <a:lnTo>
                    <a:pt x="450" y="130"/>
                  </a:lnTo>
                  <a:lnTo>
                    <a:pt x="445" y="103"/>
                  </a:lnTo>
                  <a:lnTo>
                    <a:pt x="433" y="93"/>
                  </a:lnTo>
                  <a:lnTo>
                    <a:pt x="405" y="93"/>
                  </a:lnTo>
                  <a:lnTo>
                    <a:pt x="394" y="85"/>
                  </a:lnTo>
                  <a:lnTo>
                    <a:pt x="393" y="69"/>
                  </a:lnTo>
                  <a:lnTo>
                    <a:pt x="358" y="37"/>
                  </a:lnTo>
                  <a:lnTo>
                    <a:pt x="339" y="34"/>
                  </a:lnTo>
                  <a:lnTo>
                    <a:pt x="331" y="22"/>
                  </a:lnTo>
                  <a:lnTo>
                    <a:pt x="331" y="0"/>
                  </a:lnTo>
                  <a:lnTo>
                    <a:pt x="297" y="0"/>
                  </a:lnTo>
                  <a:lnTo>
                    <a:pt x="297" y="13"/>
                  </a:lnTo>
                  <a:lnTo>
                    <a:pt x="282" y="22"/>
                  </a:lnTo>
                  <a:lnTo>
                    <a:pt x="258" y="27"/>
                  </a:lnTo>
                  <a:lnTo>
                    <a:pt x="237" y="40"/>
                  </a:lnTo>
                  <a:lnTo>
                    <a:pt x="222" y="54"/>
                  </a:lnTo>
                  <a:lnTo>
                    <a:pt x="202" y="51"/>
                  </a:lnTo>
                  <a:lnTo>
                    <a:pt x="187" y="58"/>
                  </a:lnTo>
                  <a:lnTo>
                    <a:pt x="169" y="67"/>
                  </a:lnTo>
                  <a:lnTo>
                    <a:pt x="150" y="66"/>
                  </a:lnTo>
                  <a:lnTo>
                    <a:pt x="126" y="48"/>
                  </a:lnTo>
                  <a:lnTo>
                    <a:pt x="111" y="54"/>
                  </a:lnTo>
                </a:path>
              </a:pathLst>
            </a:custGeom>
            <a:solidFill>
              <a:srgbClr val="0099FF"/>
            </a:solidFill>
            <a:ln w="6350" cap="flat" cmpd="sng">
              <a:solidFill>
                <a:srgbClr val="60606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ru-RU" dirty="0"/>
            </a:p>
          </p:txBody>
        </p:sp>
        <p:sp>
          <p:nvSpPr>
            <p:cNvPr id="655" name="Oval 774"/>
            <p:cNvSpPr>
              <a:spLocks noChangeArrowheads="1"/>
            </p:cNvSpPr>
            <p:nvPr/>
          </p:nvSpPr>
          <p:spPr bwMode="auto">
            <a:xfrm>
              <a:off x="7675563" y="2454374"/>
              <a:ext cx="36513" cy="36512"/>
            </a:xfrm>
            <a:prstGeom prst="ellipse">
              <a:avLst/>
            </a:prstGeom>
            <a:solidFill>
              <a:schemeClr val="tx1"/>
            </a:solidFill>
            <a:ln w="6350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endParaRPr lang="ru-RU" sz="600" dirty="0"/>
            </a:p>
          </p:txBody>
        </p:sp>
        <p:sp>
          <p:nvSpPr>
            <p:cNvPr id="656" name="Rectangle 775"/>
            <p:cNvSpPr>
              <a:spLocks noChangeArrowheads="1"/>
            </p:cNvSpPr>
            <p:nvPr>
              <p:custDataLst>
                <p:tags r:id="rId40"/>
              </p:custDataLst>
            </p:nvPr>
          </p:nvSpPr>
          <p:spPr bwMode="auto">
            <a:xfrm>
              <a:off x="7388226" y="2276574"/>
              <a:ext cx="307975" cy="920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marL="180975" indent="-180975">
                <a:spcBef>
                  <a:spcPct val="20000"/>
                </a:spcBef>
              </a:pPr>
              <a:r>
                <a:rPr lang="ru-RU" sz="600" dirty="0"/>
                <a:t>Магадан</a:t>
              </a:r>
            </a:p>
          </p:txBody>
        </p:sp>
        <p:sp>
          <p:nvSpPr>
            <p:cNvPr id="657" name="Oval 776"/>
            <p:cNvSpPr>
              <a:spLocks noChangeArrowheads="1"/>
            </p:cNvSpPr>
            <p:nvPr/>
          </p:nvSpPr>
          <p:spPr bwMode="auto">
            <a:xfrm>
              <a:off x="1736726" y="2494062"/>
              <a:ext cx="36513" cy="36512"/>
            </a:xfrm>
            <a:prstGeom prst="ellipse">
              <a:avLst/>
            </a:prstGeom>
            <a:solidFill>
              <a:schemeClr val="tx1"/>
            </a:solidFill>
            <a:ln w="6350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endParaRPr lang="ru-RU" sz="600" dirty="0"/>
            </a:p>
          </p:txBody>
        </p:sp>
        <p:sp>
          <p:nvSpPr>
            <p:cNvPr id="658" name="Oval 778"/>
            <p:cNvSpPr>
              <a:spLocks noChangeArrowheads="1"/>
            </p:cNvSpPr>
            <p:nvPr/>
          </p:nvSpPr>
          <p:spPr bwMode="auto">
            <a:xfrm>
              <a:off x="2476501" y="3197324"/>
              <a:ext cx="34925" cy="36512"/>
            </a:xfrm>
            <a:prstGeom prst="ellipse">
              <a:avLst/>
            </a:prstGeom>
            <a:solidFill>
              <a:schemeClr val="tx1"/>
            </a:solidFill>
            <a:ln w="6350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endParaRPr lang="ru-RU" sz="600" dirty="0"/>
            </a:p>
          </p:txBody>
        </p:sp>
        <p:sp>
          <p:nvSpPr>
            <p:cNvPr id="659" name="Rectangle 779"/>
            <p:cNvSpPr>
              <a:spLocks noChangeArrowheads="1"/>
            </p:cNvSpPr>
            <p:nvPr>
              <p:custDataLst>
                <p:tags r:id="rId41"/>
              </p:custDataLst>
            </p:nvPr>
          </p:nvSpPr>
          <p:spPr bwMode="auto">
            <a:xfrm>
              <a:off x="2411413" y="3079849"/>
              <a:ext cx="395288" cy="920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marL="342900" indent="-342900">
                <a:spcBef>
                  <a:spcPct val="20000"/>
                </a:spcBef>
              </a:pPr>
              <a:r>
                <a:rPr lang="ru-RU" sz="600" dirty="0"/>
                <a:t>Сыктывкар</a:t>
              </a:r>
            </a:p>
          </p:txBody>
        </p:sp>
        <p:sp>
          <p:nvSpPr>
            <p:cNvPr id="661" name="Oval 783"/>
            <p:cNvSpPr>
              <a:spLocks noChangeArrowheads="1"/>
            </p:cNvSpPr>
            <p:nvPr/>
          </p:nvSpPr>
          <p:spPr bwMode="auto">
            <a:xfrm>
              <a:off x="2336801" y="3733899"/>
              <a:ext cx="34925" cy="38100"/>
            </a:xfrm>
            <a:prstGeom prst="ellipse">
              <a:avLst/>
            </a:prstGeom>
            <a:solidFill>
              <a:schemeClr val="tx2"/>
            </a:solidFill>
            <a:ln w="6350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endParaRPr lang="ru-RU" sz="600" dirty="0"/>
            </a:p>
          </p:txBody>
        </p:sp>
        <p:sp>
          <p:nvSpPr>
            <p:cNvPr id="662" name="Oval 784"/>
            <p:cNvSpPr>
              <a:spLocks noChangeArrowheads="1"/>
            </p:cNvSpPr>
            <p:nvPr/>
          </p:nvSpPr>
          <p:spPr bwMode="auto">
            <a:xfrm>
              <a:off x="2008188" y="3779937"/>
              <a:ext cx="34925" cy="36512"/>
            </a:xfrm>
            <a:prstGeom prst="ellipse">
              <a:avLst/>
            </a:prstGeom>
            <a:solidFill>
              <a:schemeClr val="tx2"/>
            </a:solidFill>
            <a:ln w="6350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endParaRPr lang="ru-RU" sz="600" dirty="0"/>
            </a:p>
          </p:txBody>
        </p:sp>
        <p:sp>
          <p:nvSpPr>
            <p:cNvPr id="663" name="Rectangle 785"/>
            <p:cNvSpPr>
              <a:spLocks noChangeArrowheads="1"/>
            </p:cNvSpPr>
            <p:nvPr>
              <p:custDataLst>
                <p:tags r:id="rId42"/>
              </p:custDataLst>
            </p:nvPr>
          </p:nvSpPr>
          <p:spPr bwMode="auto">
            <a:xfrm>
              <a:off x="2279651" y="4021237"/>
              <a:ext cx="152400" cy="920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marL="342900" indent="-342900">
                <a:spcBef>
                  <a:spcPct val="20000"/>
                </a:spcBef>
              </a:pPr>
              <a:r>
                <a:rPr lang="ru-RU" sz="600" dirty="0"/>
                <a:t>Уфа</a:t>
              </a:r>
            </a:p>
          </p:txBody>
        </p:sp>
        <p:sp>
          <p:nvSpPr>
            <p:cNvPr id="665" name="Oval 787"/>
            <p:cNvSpPr>
              <a:spLocks noChangeArrowheads="1"/>
            </p:cNvSpPr>
            <p:nvPr/>
          </p:nvSpPr>
          <p:spPr bwMode="auto">
            <a:xfrm>
              <a:off x="1062038" y="5037237"/>
              <a:ext cx="34925" cy="36512"/>
            </a:xfrm>
            <a:prstGeom prst="ellipse">
              <a:avLst/>
            </a:prstGeom>
            <a:solidFill>
              <a:schemeClr val="tx1"/>
            </a:solidFill>
            <a:ln w="6350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endParaRPr lang="ru-RU" sz="600" dirty="0"/>
            </a:p>
          </p:txBody>
        </p:sp>
        <p:sp>
          <p:nvSpPr>
            <p:cNvPr id="666" name="Oval 788"/>
            <p:cNvSpPr>
              <a:spLocks noChangeArrowheads="1"/>
            </p:cNvSpPr>
            <p:nvPr/>
          </p:nvSpPr>
          <p:spPr bwMode="auto">
            <a:xfrm>
              <a:off x="3544888" y="2948087"/>
              <a:ext cx="34925" cy="36512"/>
            </a:xfrm>
            <a:prstGeom prst="ellipse">
              <a:avLst/>
            </a:prstGeom>
            <a:solidFill>
              <a:schemeClr val="tx1"/>
            </a:solidFill>
            <a:ln w="6350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endParaRPr lang="ru-RU" sz="600" dirty="0"/>
            </a:p>
          </p:txBody>
        </p:sp>
        <p:sp>
          <p:nvSpPr>
            <p:cNvPr id="667" name="Rectangle 789"/>
            <p:cNvSpPr>
              <a:spLocks noChangeArrowheads="1"/>
            </p:cNvSpPr>
            <p:nvPr>
              <p:custDataLst>
                <p:tags r:id="rId43"/>
              </p:custDataLst>
            </p:nvPr>
          </p:nvSpPr>
          <p:spPr bwMode="auto">
            <a:xfrm>
              <a:off x="3355976" y="2779812"/>
              <a:ext cx="354013" cy="920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marL="85725" indent="-85725">
                <a:spcBef>
                  <a:spcPct val="20000"/>
                </a:spcBef>
              </a:pPr>
              <a:r>
                <a:rPr lang="ru-RU" sz="600" dirty="0"/>
                <a:t>Салехард</a:t>
              </a:r>
            </a:p>
          </p:txBody>
        </p:sp>
        <p:sp>
          <p:nvSpPr>
            <p:cNvPr id="668" name="Oval 790"/>
            <p:cNvSpPr>
              <a:spLocks noChangeArrowheads="1"/>
            </p:cNvSpPr>
            <p:nvPr/>
          </p:nvSpPr>
          <p:spPr bwMode="auto">
            <a:xfrm>
              <a:off x="4308476" y="5148362"/>
              <a:ext cx="36513" cy="36512"/>
            </a:xfrm>
            <a:prstGeom prst="ellipse">
              <a:avLst/>
            </a:prstGeom>
            <a:solidFill>
              <a:schemeClr val="tx1"/>
            </a:solidFill>
            <a:ln w="6350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endParaRPr lang="ru-RU" sz="600" dirty="0"/>
            </a:p>
          </p:txBody>
        </p:sp>
        <p:sp>
          <p:nvSpPr>
            <p:cNvPr id="669" name="Rectangle 791"/>
            <p:cNvSpPr>
              <a:spLocks noChangeArrowheads="1"/>
            </p:cNvSpPr>
            <p:nvPr>
              <p:custDataLst>
                <p:tags r:id="rId44"/>
              </p:custDataLst>
            </p:nvPr>
          </p:nvSpPr>
          <p:spPr bwMode="auto">
            <a:xfrm>
              <a:off x="4003676" y="5229324"/>
              <a:ext cx="525463" cy="920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marL="342900" indent="-342900">
                <a:spcBef>
                  <a:spcPct val="20000"/>
                </a:spcBef>
              </a:pPr>
              <a:r>
                <a:rPr lang="ru-RU" sz="600" dirty="0"/>
                <a:t>Горно-Алтайск</a:t>
              </a:r>
            </a:p>
          </p:txBody>
        </p:sp>
        <p:sp>
          <p:nvSpPr>
            <p:cNvPr id="670" name="Oval 792"/>
            <p:cNvSpPr>
              <a:spLocks noChangeArrowheads="1"/>
            </p:cNvSpPr>
            <p:nvPr/>
          </p:nvSpPr>
          <p:spPr bwMode="auto">
            <a:xfrm>
              <a:off x="5853113" y="4767362"/>
              <a:ext cx="36513" cy="36512"/>
            </a:xfrm>
            <a:prstGeom prst="ellipse">
              <a:avLst/>
            </a:prstGeom>
            <a:solidFill>
              <a:schemeClr val="tx1"/>
            </a:solidFill>
            <a:ln w="6350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endParaRPr lang="ru-RU" sz="600" dirty="0"/>
            </a:p>
          </p:txBody>
        </p:sp>
        <p:sp>
          <p:nvSpPr>
            <p:cNvPr id="671" name="Rectangle 793"/>
            <p:cNvSpPr>
              <a:spLocks noChangeArrowheads="1"/>
            </p:cNvSpPr>
            <p:nvPr>
              <p:custDataLst>
                <p:tags r:id="rId45"/>
              </p:custDataLst>
            </p:nvPr>
          </p:nvSpPr>
          <p:spPr bwMode="auto">
            <a:xfrm>
              <a:off x="5732463" y="4653062"/>
              <a:ext cx="333375" cy="920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marL="342900" indent="-342900">
                <a:spcBef>
                  <a:spcPct val="20000"/>
                </a:spcBef>
              </a:pPr>
              <a:r>
                <a:rPr lang="ru-RU" sz="600" dirty="0"/>
                <a:t>Улан-Удэ</a:t>
              </a:r>
            </a:p>
          </p:txBody>
        </p:sp>
        <p:sp>
          <p:nvSpPr>
            <p:cNvPr id="672" name="Oval 794"/>
            <p:cNvSpPr>
              <a:spLocks noChangeArrowheads="1"/>
            </p:cNvSpPr>
            <p:nvPr/>
          </p:nvSpPr>
          <p:spPr bwMode="auto">
            <a:xfrm>
              <a:off x="4743451" y="5099149"/>
              <a:ext cx="34925" cy="38100"/>
            </a:xfrm>
            <a:prstGeom prst="ellipse">
              <a:avLst/>
            </a:prstGeom>
            <a:solidFill>
              <a:schemeClr val="tx1"/>
            </a:solidFill>
            <a:ln w="6350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endParaRPr lang="ru-RU" sz="600" dirty="0"/>
            </a:p>
          </p:txBody>
        </p:sp>
        <p:sp>
          <p:nvSpPr>
            <p:cNvPr id="673" name="Rectangle 795"/>
            <p:cNvSpPr>
              <a:spLocks noChangeArrowheads="1"/>
            </p:cNvSpPr>
            <p:nvPr>
              <p:custDataLst>
                <p:tags r:id="rId46"/>
              </p:custDataLst>
            </p:nvPr>
          </p:nvSpPr>
          <p:spPr bwMode="auto">
            <a:xfrm>
              <a:off x="4795838" y="5084862"/>
              <a:ext cx="234950" cy="920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marL="342900" indent="-342900">
                <a:spcBef>
                  <a:spcPct val="20000"/>
                </a:spcBef>
              </a:pPr>
              <a:r>
                <a:rPr lang="ru-RU" sz="600" dirty="0"/>
                <a:t>Кызыл</a:t>
              </a:r>
            </a:p>
          </p:txBody>
        </p:sp>
        <p:sp>
          <p:nvSpPr>
            <p:cNvPr id="674" name="Oval 796"/>
            <p:cNvSpPr>
              <a:spLocks noChangeArrowheads="1"/>
            </p:cNvSpPr>
            <p:nvPr/>
          </p:nvSpPr>
          <p:spPr bwMode="auto">
            <a:xfrm>
              <a:off x="5141913" y="3487837"/>
              <a:ext cx="36513" cy="36512"/>
            </a:xfrm>
            <a:prstGeom prst="ellipse">
              <a:avLst/>
            </a:prstGeom>
            <a:solidFill>
              <a:schemeClr val="tx1"/>
            </a:solidFill>
            <a:ln w="6350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endParaRPr lang="ru-RU" sz="600" dirty="0"/>
            </a:p>
          </p:txBody>
        </p:sp>
        <p:sp>
          <p:nvSpPr>
            <p:cNvPr id="675" name="Oval 797"/>
            <p:cNvSpPr>
              <a:spLocks noChangeArrowheads="1"/>
            </p:cNvSpPr>
            <p:nvPr/>
          </p:nvSpPr>
          <p:spPr bwMode="auto">
            <a:xfrm>
              <a:off x="4318001" y="2643287"/>
              <a:ext cx="34925" cy="38100"/>
            </a:xfrm>
            <a:prstGeom prst="ellipse">
              <a:avLst/>
            </a:prstGeom>
            <a:solidFill>
              <a:schemeClr val="tx1"/>
            </a:solidFill>
            <a:ln w="6350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endParaRPr lang="ru-RU" sz="600" dirty="0"/>
            </a:p>
          </p:txBody>
        </p:sp>
        <p:sp>
          <p:nvSpPr>
            <p:cNvPr id="677" name="Rectangle 799"/>
            <p:cNvSpPr>
              <a:spLocks noChangeArrowheads="1"/>
            </p:cNvSpPr>
            <p:nvPr>
              <p:custDataLst>
                <p:tags r:id="rId47"/>
              </p:custDataLst>
            </p:nvPr>
          </p:nvSpPr>
          <p:spPr bwMode="auto">
            <a:xfrm>
              <a:off x="7316788" y="4508599"/>
              <a:ext cx="783432" cy="14656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/>
            <a:p>
              <a:pPr marL="342900" indent="-342900">
                <a:spcBef>
                  <a:spcPct val="20000"/>
                </a:spcBef>
              </a:pPr>
              <a:r>
                <a:rPr lang="ru-RU" sz="600" dirty="0"/>
                <a:t>Биробиджан</a:t>
              </a:r>
            </a:p>
          </p:txBody>
        </p:sp>
        <p:sp>
          <p:nvSpPr>
            <p:cNvPr id="678" name="Rectangle 800"/>
            <p:cNvSpPr>
              <a:spLocks noChangeArrowheads="1"/>
            </p:cNvSpPr>
            <p:nvPr>
              <p:custDataLst>
                <p:tags r:id="rId48"/>
              </p:custDataLst>
            </p:nvPr>
          </p:nvSpPr>
          <p:spPr bwMode="auto">
            <a:xfrm>
              <a:off x="6956426" y="4148237"/>
              <a:ext cx="512763" cy="920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marL="342900" indent="-342900">
                <a:spcBef>
                  <a:spcPct val="20000"/>
                </a:spcBef>
              </a:pPr>
              <a:r>
                <a:rPr lang="ru-RU" sz="600" dirty="0"/>
                <a:t>Благовещенск</a:t>
              </a:r>
            </a:p>
          </p:txBody>
        </p:sp>
        <p:sp>
          <p:nvSpPr>
            <p:cNvPr id="679" name="Oval 801"/>
            <p:cNvSpPr>
              <a:spLocks noChangeArrowheads="1"/>
            </p:cNvSpPr>
            <p:nvPr/>
          </p:nvSpPr>
          <p:spPr bwMode="auto">
            <a:xfrm>
              <a:off x="7248526" y="4310162"/>
              <a:ext cx="34925" cy="36512"/>
            </a:xfrm>
            <a:prstGeom prst="ellipse">
              <a:avLst/>
            </a:prstGeom>
            <a:solidFill>
              <a:schemeClr val="tx1"/>
            </a:solidFill>
            <a:ln w="6350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endParaRPr lang="ru-RU" sz="600" dirty="0"/>
            </a:p>
          </p:txBody>
        </p:sp>
        <p:sp>
          <p:nvSpPr>
            <p:cNvPr id="680" name="Rectangle 802"/>
            <p:cNvSpPr>
              <a:spLocks noChangeArrowheads="1"/>
            </p:cNvSpPr>
            <p:nvPr>
              <p:custDataLst>
                <p:tags r:id="rId49"/>
              </p:custDataLst>
            </p:nvPr>
          </p:nvSpPr>
          <p:spPr bwMode="auto">
            <a:xfrm>
              <a:off x="7748588" y="2636937"/>
              <a:ext cx="984250" cy="920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marL="342900" indent="-342900">
                <a:spcBef>
                  <a:spcPct val="20000"/>
                </a:spcBef>
              </a:pPr>
              <a:r>
                <a:rPr lang="ru-RU" sz="600" dirty="0"/>
                <a:t>Петропавловск-Камчатский</a:t>
              </a:r>
            </a:p>
          </p:txBody>
        </p:sp>
        <p:sp>
          <p:nvSpPr>
            <p:cNvPr id="681" name="Rectangle 803"/>
            <p:cNvSpPr>
              <a:spLocks noChangeArrowheads="1"/>
            </p:cNvSpPr>
            <p:nvPr>
              <p:custDataLst>
                <p:tags r:id="rId50"/>
              </p:custDataLst>
            </p:nvPr>
          </p:nvSpPr>
          <p:spPr bwMode="auto">
            <a:xfrm>
              <a:off x="7820026" y="3787874"/>
              <a:ext cx="619125" cy="920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marL="342900" indent="-342900">
                <a:spcBef>
                  <a:spcPct val="20000"/>
                </a:spcBef>
              </a:pPr>
              <a:r>
                <a:rPr lang="ru-RU" sz="600" dirty="0"/>
                <a:t>Южно-Сахалинск</a:t>
              </a:r>
            </a:p>
          </p:txBody>
        </p:sp>
        <p:sp>
          <p:nvSpPr>
            <p:cNvPr id="682" name="Oval 804"/>
            <p:cNvSpPr>
              <a:spLocks noChangeArrowheads="1"/>
            </p:cNvSpPr>
            <p:nvPr/>
          </p:nvSpPr>
          <p:spPr bwMode="auto">
            <a:xfrm>
              <a:off x="8256588" y="3983137"/>
              <a:ext cx="34925" cy="38100"/>
            </a:xfrm>
            <a:prstGeom prst="ellipse">
              <a:avLst/>
            </a:prstGeom>
            <a:solidFill>
              <a:schemeClr val="tx1"/>
            </a:solidFill>
            <a:ln w="6350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endParaRPr lang="ru-RU" sz="600" dirty="0"/>
            </a:p>
          </p:txBody>
        </p:sp>
        <p:sp>
          <p:nvSpPr>
            <p:cNvPr id="683" name="Oval 805"/>
            <p:cNvSpPr>
              <a:spLocks noChangeArrowheads="1"/>
            </p:cNvSpPr>
            <p:nvPr/>
          </p:nvSpPr>
          <p:spPr bwMode="auto">
            <a:xfrm>
              <a:off x="8548688" y="2557562"/>
              <a:ext cx="34925" cy="36512"/>
            </a:xfrm>
            <a:prstGeom prst="ellipse">
              <a:avLst/>
            </a:prstGeom>
            <a:solidFill>
              <a:schemeClr val="tx1"/>
            </a:solidFill>
            <a:ln w="6350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endParaRPr lang="ru-RU" sz="600" dirty="0"/>
            </a:p>
          </p:txBody>
        </p:sp>
        <p:sp>
          <p:nvSpPr>
            <p:cNvPr id="684" name="Rectangle 806"/>
            <p:cNvSpPr>
              <a:spLocks noChangeArrowheads="1"/>
            </p:cNvSpPr>
            <p:nvPr>
              <p:custDataLst>
                <p:tags r:id="rId51"/>
              </p:custDataLst>
            </p:nvPr>
          </p:nvSpPr>
          <p:spPr bwMode="auto">
            <a:xfrm>
              <a:off x="3067051" y="3500537"/>
              <a:ext cx="596900" cy="920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marL="342900" indent="-342900">
                <a:spcBef>
                  <a:spcPct val="20000"/>
                </a:spcBef>
              </a:pPr>
              <a:r>
                <a:rPr lang="ru-RU" sz="600" dirty="0"/>
                <a:t>Ханты-Мансийск</a:t>
              </a:r>
            </a:p>
          </p:txBody>
        </p:sp>
        <p:grpSp>
          <p:nvGrpSpPr>
            <p:cNvPr id="685" name="Group 807"/>
            <p:cNvGrpSpPr>
              <a:grpSpLocks/>
            </p:cNvGrpSpPr>
            <p:nvPr/>
          </p:nvGrpSpPr>
          <p:grpSpPr bwMode="auto">
            <a:xfrm>
              <a:off x="3125788" y="1414562"/>
              <a:ext cx="430213" cy="274637"/>
              <a:chOff x="1964" y="1209"/>
              <a:chExt cx="271" cy="173"/>
            </a:xfrm>
          </p:grpSpPr>
          <p:sp>
            <p:nvSpPr>
              <p:cNvPr id="711" name="Freeform 808"/>
              <p:cNvSpPr>
                <a:spLocks/>
              </p:cNvSpPr>
              <p:nvPr/>
            </p:nvSpPr>
            <p:spPr bwMode="auto">
              <a:xfrm>
                <a:off x="1964" y="1209"/>
                <a:ext cx="53" cy="25"/>
              </a:xfrm>
              <a:custGeom>
                <a:avLst/>
                <a:gdLst>
                  <a:gd name="T0" fmla="*/ 400588993 w 9"/>
                  <a:gd name="T1" fmla="*/ 363235588 h 4"/>
                  <a:gd name="T2" fmla="*/ 400588993 w 9"/>
                  <a:gd name="T3" fmla="*/ 88691644 h 4"/>
                  <a:gd name="T4" fmla="*/ 348499209 w 9"/>
                  <a:gd name="T5" fmla="*/ 0 h 4"/>
                  <a:gd name="T6" fmla="*/ 348499209 w 9"/>
                  <a:gd name="T7" fmla="*/ 0 h 4"/>
                  <a:gd name="T8" fmla="*/ 153272043 w 9"/>
                  <a:gd name="T9" fmla="*/ 0 h 4"/>
                  <a:gd name="T10" fmla="*/ 153272043 w 9"/>
                  <a:gd name="T11" fmla="*/ 0 h 4"/>
                  <a:gd name="T12" fmla="*/ 50587558 w 9"/>
                  <a:gd name="T13" fmla="*/ 0 h 4"/>
                  <a:gd name="T14" fmla="*/ 50587558 w 9"/>
                  <a:gd name="T15" fmla="*/ 88691644 h 4"/>
                  <a:gd name="T16" fmla="*/ 247316774 w 9"/>
                  <a:gd name="T17" fmla="*/ 277166756 h 4"/>
                  <a:gd name="T18" fmla="*/ 297904508 w 9"/>
                  <a:gd name="T19" fmla="*/ 277166756 h 4"/>
                  <a:gd name="T20" fmla="*/ 400588993 w 9"/>
                  <a:gd name="T21" fmla="*/ 363235588 h 4"/>
                  <a:gd name="T22" fmla="*/ 400588993 w 9"/>
                  <a:gd name="T23" fmla="*/ 363235588 h 4"/>
                  <a:gd name="T24" fmla="*/ 400588993 w 9"/>
                  <a:gd name="T25" fmla="*/ 363235588 h 4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0" t="0" r="r" b="b"/>
                <a:pathLst>
                  <a:path w="9" h="4">
                    <a:moveTo>
                      <a:pt x="8" y="4"/>
                    </a:moveTo>
                    <a:cubicBezTo>
                      <a:pt x="9" y="4"/>
                      <a:pt x="8" y="1"/>
                      <a:pt x="8" y="1"/>
                    </a:cubicBezTo>
                    <a:cubicBezTo>
                      <a:pt x="8" y="1"/>
                      <a:pt x="7" y="0"/>
                      <a:pt x="7" y="0"/>
                    </a:cubicBezTo>
                    <a:lnTo>
                      <a:pt x="3" y="0"/>
                    </a:lnTo>
                    <a:cubicBezTo>
                      <a:pt x="2" y="0"/>
                      <a:pt x="1" y="0"/>
                      <a:pt x="1" y="0"/>
                    </a:cubicBezTo>
                    <a:cubicBezTo>
                      <a:pt x="0" y="0"/>
                      <a:pt x="1" y="0"/>
                      <a:pt x="1" y="1"/>
                    </a:cubicBezTo>
                    <a:cubicBezTo>
                      <a:pt x="1" y="4"/>
                      <a:pt x="3" y="3"/>
                      <a:pt x="5" y="3"/>
                    </a:cubicBezTo>
                    <a:cubicBezTo>
                      <a:pt x="6" y="3"/>
                      <a:pt x="6" y="3"/>
                      <a:pt x="6" y="3"/>
                    </a:cubicBezTo>
                    <a:cubicBezTo>
                      <a:pt x="6" y="4"/>
                      <a:pt x="7" y="4"/>
                      <a:pt x="8" y="4"/>
                    </a:cubicBezTo>
                  </a:path>
                </a:pathLst>
              </a:custGeom>
              <a:solidFill>
                <a:srgbClr val="0099FF"/>
              </a:solidFill>
              <a:ln w="6350" cmpd="sng">
                <a:solidFill>
                  <a:srgbClr val="60606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 dirty="0"/>
              </a:p>
            </p:txBody>
          </p:sp>
          <p:sp>
            <p:nvSpPr>
              <p:cNvPr id="712" name="Freeform 809"/>
              <p:cNvSpPr>
                <a:spLocks/>
              </p:cNvSpPr>
              <p:nvPr/>
            </p:nvSpPr>
            <p:spPr bwMode="auto">
              <a:xfrm>
                <a:off x="1970" y="1228"/>
                <a:ext cx="77" cy="44"/>
              </a:xfrm>
              <a:custGeom>
                <a:avLst/>
                <a:gdLst>
                  <a:gd name="T0" fmla="*/ 368021909 w 13"/>
                  <a:gd name="T1" fmla="*/ 382652254 h 7"/>
                  <a:gd name="T2" fmla="*/ 215082122 w 13"/>
                  <a:gd name="T3" fmla="*/ 199651188 h 7"/>
                  <a:gd name="T4" fmla="*/ 107690672 w 13"/>
                  <a:gd name="T5" fmla="*/ 290003591 h 7"/>
                  <a:gd name="T6" fmla="*/ 54493860 w 13"/>
                  <a:gd name="T7" fmla="*/ 290003591 h 7"/>
                  <a:gd name="T8" fmla="*/ 0 w 13"/>
                  <a:gd name="T9" fmla="*/ 475290213 h 7"/>
                  <a:gd name="T10" fmla="*/ 107690672 w 13"/>
                  <a:gd name="T11" fmla="*/ 674942897 h 7"/>
                  <a:gd name="T12" fmla="*/ 215082122 w 13"/>
                  <a:gd name="T13" fmla="*/ 475290213 h 7"/>
                  <a:gd name="T14" fmla="*/ 322771325 w 13"/>
                  <a:gd name="T15" fmla="*/ 582294234 h 7"/>
                  <a:gd name="T16" fmla="*/ 421224715 w 13"/>
                  <a:gd name="T17" fmla="*/ 475290213 h 7"/>
                  <a:gd name="T18" fmla="*/ 528653143 w 13"/>
                  <a:gd name="T19" fmla="*/ 475290213 h 7"/>
                  <a:gd name="T20" fmla="*/ 690793441 w 13"/>
                  <a:gd name="T21" fmla="*/ 290003591 h 7"/>
                  <a:gd name="T22" fmla="*/ 690793441 w 13"/>
                  <a:gd name="T23" fmla="*/ 290003591 h 7"/>
                  <a:gd name="T24" fmla="*/ 690793441 w 13"/>
                  <a:gd name="T25" fmla="*/ 290003591 h 7"/>
                  <a:gd name="T26" fmla="*/ 690793441 w 13"/>
                  <a:gd name="T27" fmla="*/ 290003591 h 7"/>
                  <a:gd name="T28" fmla="*/ 637860134 w 13"/>
                  <a:gd name="T29" fmla="*/ 199651188 h 7"/>
                  <a:gd name="T30" fmla="*/ 637860134 w 13"/>
                  <a:gd name="T31" fmla="*/ 0 h 7"/>
                  <a:gd name="T32" fmla="*/ 583147038 w 13"/>
                  <a:gd name="T33" fmla="*/ 0 h 7"/>
                  <a:gd name="T34" fmla="*/ 368021909 w 13"/>
                  <a:gd name="T35" fmla="*/ 382652254 h 7"/>
                  <a:gd name="T36" fmla="*/ 368021909 w 13"/>
                  <a:gd name="T37" fmla="*/ 382652254 h 7"/>
                  <a:gd name="T38" fmla="*/ 368021909 w 13"/>
                  <a:gd name="T39" fmla="*/ 382652254 h 7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</a:gdLst>
                <a:ahLst/>
                <a:cxnLst>
                  <a:cxn ang="T40">
                    <a:pos x="T0" y="T1"/>
                  </a:cxn>
                  <a:cxn ang="T41">
                    <a:pos x="T2" y="T3"/>
                  </a:cxn>
                  <a:cxn ang="T42">
                    <a:pos x="T4" y="T5"/>
                  </a:cxn>
                  <a:cxn ang="T43">
                    <a:pos x="T6" y="T7"/>
                  </a:cxn>
                  <a:cxn ang="T44">
                    <a:pos x="T8" y="T9"/>
                  </a:cxn>
                  <a:cxn ang="T45">
                    <a:pos x="T10" y="T11"/>
                  </a:cxn>
                  <a:cxn ang="T46">
                    <a:pos x="T12" y="T13"/>
                  </a:cxn>
                  <a:cxn ang="T47">
                    <a:pos x="T14" y="T15"/>
                  </a:cxn>
                  <a:cxn ang="T48">
                    <a:pos x="T16" y="T17"/>
                  </a:cxn>
                  <a:cxn ang="T49">
                    <a:pos x="T18" y="T19"/>
                  </a:cxn>
                  <a:cxn ang="T50">
                    <a:pos x="T20" y="T21"/>
                  </a:cxn>
                  <a:cxn ang="T51">
                    <a:pos x="T22" y="T23"/>
                  </a:cxn>
                  <a:cxn ang="T52">
                    <a:pos x="T24" y="T25"/>
                  </a:cxn>
                  <a:cxn ang="T53">
                    <a:pos x="T26" y="T27"/>
                  </a:cxn>
                  <a:cxn ang="T54">
                    <a:pos x="T28" y="T29"/>
                  </a:cxn>
                  <a:cxn ang="T55">
                    <a:pos x="T30" y="T31"/>
                  </a:cxn>
                  <a:cxn ang="T56">
                    <a:pos x="T32" y="T33"/>
                  </a:cxn>
                  <a:cxn ang="T57">
                    <a:pos x="T34" y="T35"/>
                  </a:cxn>
                  <a:cxn ang="T58">
                    <a:pos x="T36" y="T37"/>
                  </a:cxn>
                  <a:cxn ang="T59">
                    <a:pos x="T38" y="T39"/>
                  </a:cxn>
                </a:cxnLst>
                <a:rect l="0" t="0" r="r" b="b"/>
                <a:pathLst>
                  <a:path w="13" h="7">
                    <a:moveTo>
                      <a:pt x="7" y="4"/>
                    </a:moveTo>
                    <a:cubicBezTo>
                      <a:pt x="6" y="4"/>
                      <a:pt x="5" y="2"/>
                      <a:pt x="4" y="2"/>
                    </a:cubicBezTo>
                    <a:cubicBezTo>
                      <a:pt x="4" y="2"/>
                      <a:pt x="3" y="3"/>
                      <a:pt x="2" y="3"/>
                    </a:cubicBezTo>
                    <a:cubicBezTo>
                      <a:pt x="2" y="3"/>
                      <a:pt x="1" y="3"/>
                      <a:pt x="1" y="3"/>
                    </a:cubicBezTo>
                    <a:cubicBezTo>
                      <a:pt x="0" y="3"/>
                      <a:pt x="0" y="4"/>
                      <a:pt x="0" y="5"/>
                    </a:cubicBezTo>
                    <a:cubicBezTo>
                      <a:pt x="0" y="7"/>
                      <a:pt x="0" y="7"/>
                      <a:pt x="2" y="7"/>
                    </a:cubicBezTo>
                    <a:cubicBezTo>
                      <a:pt x="3" y="7"/>
                      <a:pt x="4" y="5"/>
                      <a:pt x="4" y="5"/>
                    </a:cubicBezTo>
                    <a:cubicBezTo>
                      <a:pt x="5" y="5"/>
                      <a:pt x="5" y="6"/>
                      <a:pt x="6" y="6"/>
                    </a:cubicBezTo>
                    <a:cubicBezTo>
                      <a:pt x="7" y="6"/>
                      <a:pt x="7" y="5"/>
                      <a:pt x="8" y="5"/>
                    </a:cubicBezTo>
                    <a:cubicBezTo>
                      <a:pt x="9" y="5"/>
                      <a:pt x="10" y="5"/>
                      <a:pt x="10" y="5"/>
                    </a:cubicBezTo>
                    <a:cubicBezTo>
                      <a:pt x="13" y="5"/>
                      <a:pt x="12" y="5"/>
                      <a:pt x="13" y="3"/>
                    </a:cubicBezTo>
                    <a:cubicBezTo>
                      <a:pt x="13" y="3"/>
                      <a:pt x="12" y="3"/>
                      <a:pt x="12" y="2"/>
                    </a:cubicBezTo>
                    <a:cubicBezTo>
                      <a:pt x="12" y="0"/>
                      <a:pt x="12" y="1"/>
                      <a:pt x="12" y="0"/>
                    </a:cubicBezTo>
                    <a:cubicBezTo>
                      <a:pt x="11" y="0"/>
                      <a:pt x="11" y="0"/>
                      <a:pt x="11" y="0"/>
                    </a:cubicBezTo>
                    <a:cubicBezTo>
                      <a:pt x="9" y="0"/>
                      <a:pt x="9" y="4"/>
                      <a:pt x="7" y="4"/>
                    </a:cubicBezTo>
                  </a:path>
                </a:pathLst>
              </a:custGeom>
              <a:solidFill>
                <a:srgbClr val="0099FF"/>
              </a:solidFill>
              <a:ln w="6350" cmpd="sng">
                <a:solidFill>
                  <a:srgbClr val="60606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 dirty="0"/>
              </a:p>
            </p:txBody>
          </p:sp>
          <p:sp>
            <p:nvSpPr>
              <p:cNvPr id="713" name="Freeform 810"/>
              <p:cNvSpPr>
                <a:spLocks/>
              </p:cNvSpPr>
              <p:nvPr/>
            </p:nvSpPr>
            <p:spPr bwMode="auto">
              <a:xfrm>
                <a:off x="2041" y="1284"/>
                <a:ext cx="17" cy="31"/>
              </a:xfrm>
              <a:custGeom>
                <a:avLst/>
                <a:gdLst>
                  <a:gd name="T0" fmla="*/ 36221367 w 3"/>
                  <a:gd name="T1" fmla="*/ 80656612 h 5"/>
                  <a:gd name="T2" fmla="*/ 0 w 3"/>
                  <a:gd name="T3" fmla="*/ 257762917 h 5"/>
                  <a:gd name="T4" fmla="*/ 36221367 w 3"/>
                  <a:gd name="T5" fmla="*/ 419076185 h 5"/>
                  <a:gd name="T6" fmla="*/ 36221367 w 3"/>
                  <a:gd name="T7" fmla="*/ 419076185 h 5"/>
                  <a:gd name="T8" fmla="*/ 65856776 w 3"/>
                  <a:gd name="T9" fmla="*/ 419076185 h 5"/>
                  <a:gd name="T10" fmla="*/ 65856776 w 3"/>
                  <a:gd name="T11" fmla="*/ 419076185 h 5"/>
                  <a:gd name="T12" fmla="*/ 102078138 w 3"/>
                  <a:gd name="T13" fmla="*/ 80656612 h 5"/>
                  <a:gd name="T14" fmla="*/ 102078138 w 3"/>
                  <a:gd name="T15" fmla="*/ 0 h 5"/>
                  <a:gd name="T16" fmla="*/ 36221367 w 3"/>
                  <a:gd name="T17" fmla="*/ 80656612 h 5"/>
                  <a:gd name="T18" fmla="*/ 36221367 w 3"/>
                  <a:gd name="T19" fmla="*/ 80656612 h 5"/>
                  <a:gd name="T20" fmla="*/ 36221367 w 3"/>
                  <a:gd name="T21" fmla="*/ 80656612 h 5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0" t="0" r="r" b="b"/>
                <a:pathLst>
                  <a:path w="3" h="5">
                    <a:moveTo>
                      <a:pt x="1" y="1"/>
                    </a:moveTo>
                    <a:cubicBezTo>
                      <a:pt x="0" y="1"/>
                      <a:pt x="0" y="2"/>
                      <a:pt x="0" y="3"/>
                    </a:cubicBezTo>
                    <a:cubicBezTo>
                      <a:pt x="0" y="4"/>
                      <a:pt x="1" y="5"/>
                      <a:pt x="1" y="5"/>
                    </a:cubicBezTo>
                    <a:lnTo>
                      <a:pt x="2" y="5"/>
                    </a:lnTo>
                    <a:cubicBezTo>
                      <a:pt x="2" y="3"/>
                      <a:pt x="3" y="2"/>
                      <a:pt x="3" y="1"/>
                    </a:cubicBezTo>
                    <a:cubicBezTo>
                      <a:pt x="3" y="1"/>
                      <a:pt x="3" y="0"/>
                      <a:pt x="3" y="0"/>
                    </a:cubicBezTo>
                    <a:cubicBezTo>
                      <a:pt x="2" y="0"/>
                      <a:pt x="2" y="1"/>
                      <a:pt x="1" y="1"/>
                    </a:cubicBezTo>
                  </a:path>
                </a:pathLst>
              </a:custGeom>
              <a:solidFill>
                <a:srgbClr val="0099FF"/>
              </a:solidFill>
              <a:ln w="6350" cmpd="sng">
                <a:solidFill>
                  <a:srgbClr val="60606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 dirty="0"/>
              </a:p>
            </p:txBody>
          </p:sp>
          <p:sp>
            <p:nvSpPr>
              <p:cNvPr id="714" name="Freeform 811"/>
              <p:cNvSpPr>
                <a:spLocks/>
              </p:cNvSpPr>
              <p:nvPr/>
            </p:nvSpPr>
            <p:spPr bwMode="auto">
              <a:xfrm>
                <a:off x="2148" y="1308"/>
                <a:ext cx="41" cy="37"/>
              </a:xfrm>
              <a:custGeom>
                <a:avLst/>
                <a:gdLst>
                  <a:gd name="T0" fmla="*/ 235551496 w 7"/>
                  <a:gd name="T1" fmla="*/ 0 h 6"/>
                  <a:gd name="T2" fmla="*/ 235551496 w 7"/>
                  <a:gd name="T3" fmla="*/ 77316403 h 6"/>
                  <a:gd name="T4" fmla="*/ 235551496 w 7"/>
                  <a:gd name="T5" fmla="*/ 77316403 h 6"/>
                  <a:gd name="T6" fmla="*/ 0 w 7"/>
                  <a:gd name="T7" fmla="*/ 244826829 h 6"/>
                  <a:gd name="T8" fmla="*/ 145428318 w 7"/>
                  <a:gd name="T9" fmla="*/ 476784485 h 6"/>
                  <a:gd name="T10" fmla="*/ 332492399 w 7"/>
                  <a:gd name="T11" fmla="*/ 77316403 h 6"/>
                  <a:gd name="T12" fmla="*/ 235551496 w 7"/>
                  <a:gd name="T13" fmla="*/ 0 h 6"/>
                  <a:gd name="T14" fmla="*/ 235551496 w 7"/>
                  <a:gd name="T15" fmla="*/ 0 h 6"/>
                  <a:gd name="T16" fmla="*/ 235551496 w 7"/>
                  <a:gd name="T17" fmla="*/ 0 h 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7" h="6">
                    <a:moveTo>
                      <a:pt x="5" y="0"/>
                    </a:moveTo>
                    <a:lnTo>
                      <a:pt x="5" y="1"/>
                    </a:lnTo>
                    <a:cubicBezTo>
                      <a:pt x="4" y="3"/>
                      <a:pt x="0" y="1"/>
                      <a:pt x="0" y="3"/>
                    </a:cubicBezTo>
                    <a:cubicBezTo>
                      <a:pt x="0" y="5"/>
                      <a:pt x="1" y="6"/>
                      <a:pt x="3" y="6"/>
                    </a:cubicBezTo>
                    <a:cubicBezTo>
                      <a:pt x="6" y="6"/>
                      <a:pt x="7" y="4"/>
                      <a:pt x="7" y="1"/>
                    </a:cubicBezTo>
                    <a:cubicBezTo>
                      <a:pt x="7" y="0"/>
                      <a:pt x="6" y="0"/>
                      <a:pt x="5" y="0"/>
                    </a:cubicBezTo>
                  </a:path>
                </a:pathLst>
              </a:custGeom>
              <a:solidFill>
                <a:srgbClr val="0099FF"/>
              </a:solidFill>
              <a:ln w="6350" cmpd="sng">
                <a:solidFill>
                  <a:srgbClr val="60606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 dirty="0"/>
              </a:p>
            </p:txBody>
          </p:sp>
          <p:sp>
            <p:nvSpPr>
              <p:cNvPr id="715" name="Freeform 812"/>
              <p:cNvSpPr>
                <a:spLocks/>
              </p:cNvSpPr>
              <p:nvPr/>
            </p:nvSpPr>
            <p:spPr bwMode="auto">
              <a:xfrm>
                <a:off x="2095" y="1308"/>
                <a:ext cx="47" cy="43"/>
              </a:xfrm>
              <a:custGeom>
                <a:avLst/>
                <a:gdLst>
                  <a:gd name="T0" fmla="*/ 150500551 w 8"/>
                  <a:gd name="T1" fmla="*/ 535369080 h 7"/>
                  <a:gd name="T2" fmla="*/ 0 w 8"/>
                  <a:gd name="T3" fmla="*/ 385194018 h 7"/>
                  <a:gd name="T4" fmla="*/ 100744623 w 8"/>
                  <a:gd name="T5" fmla="*/ 0 h 7"/>
                  <a:gd name="T6" fmla="*/ 200046658 w 8"/>
                  <a:gd name="T7" fmla="*/ 74898837 h 7"/>
                  <a:gd name="T8" fmla="*/ 342072040 w 8"/>
                  <a:gd name="T9" fmla="*/ 150175289 h 7"/>
                  <a:gd name="T10" fmla="*/ 150500551 w 8"/>
                  <a:gd name="T11" fmla="*/ 535369080 h 7"/>
                  <a:gd name="T12" fmla="*/ 150500551 w 8"/>
                  <a:gd name="T13" fmla="*/ 535369080 h 7"/>
                  <a:gd name="T14" fmla="*/ 150500551 w 8"/>
                  <a:gd name="T15" fmla="*/ 535369080 h 7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0" t="0" r="r" b="b"/>
                <a:pathLst>
                  <a:path w="8" h="7">
                    <a:moveTo>
                      <a:pt x="3" y="7"/>
                    </a:moveTo>
                    <a:cubicBezTo>
                      <a:pt x="1" y="7"/>
                      <a:pt x="0" y="6"/>
                      <a:pt x="0" y="5"/>
                    </a:cubicBezTo>
                    <a:cubicBezTo>
                      <a:pt x="0" y="3"/>
                      <a:pt x="1" y="0"/>
                      <a:pt x="2" y="0"/>
                    </a:cubicBezTo>
                    <a:cubicBezTo>
                      <a:pt x="2" y="0"/>
                      <a:pt x="3" y="1"/>
                      <a:pt x="4" y="1"/>
                    </a:cubicBezTo>
                    <a:cubicBezTo>
                      <a:pt x="4" y="2"/>
                      <a:pt x="6" y="2"/>
                      <a:pt x="7" y="2"/>
                    </a:cubicBezTo>
                    <a:cubicBezTo>
                      <a:pt x="8" y="5"/>
                      <a:pt x="7" y="7"/>
                      <a:pt x="3" y="7"/>
                    </a:cubicBezTo>
                  </a:path>
                </a:pathLst>
              </a:custGeom>
              <a:solidFill>
                <a:srgbClr val="0099FF"/>
              </a:solidFill>
              <a:ln w="6350" cmpd="sng">
                <a:solidFill>
                  <a:srgbClr val="60606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 dirty="0"/>
              </a:p>
            </p:txBody>
          </p:sp>
          <p:sp>
            <p:nvSpPr>
              <p:cNvPr id="716" name="Freeform 813"/>
              <p:cNvSpPr>
                <a:spLocks/>
              </p:cNvSpPr>
              <p:nvPr/>
            </p:nvSpPr>
            <p:spPr bwMode="auto">
              <a:xfrm>
                <a:off x="2054" y="1326"/>
                <a:ext cx="30" cy="32"/>
              </a:xfrm>
              <a:custGeom>
                <a:avLst/>
                <a:gdLst>
                  <a:gd name="T0" fmla="*/ 302330880 w 5"/>
                  <a:gd name="T1" fmla="*/ 106859072 h 5"/>
                  <a:gd name="T2" fmla="*/ 181398528 w 5"/>
                  <a:gd name="T3" fmla="*/ 0 h 5"/>
                  <a:gd name="T4" fmla="*/ 0 w 5"/>
                  <a:gd name="T5" fmla="*/ 343458202 h 5"/>
                  <a:gd name="T6" fmla="*/ 60466176 w 5"/>
                  <a:gd name="T7" fmla="*/ 577038989 h 5"/>
                  <a:gd name="T8" fmla="*/ 302330880 w 5"/>
                  <a:gd name="T9" fmla="*/ 343458202 h 5"/>
                  <a:gd name="T10" fmla="*/ 302330880 w 5"/>
                  <a:gd name="T11" fmla="*/ 233506854 h 5"/>
                  <a:gd name="T12" fmla="*/ 302330880 w 5"/>
                  <a:gd name="T13" fmla="*/ 106859072 h 5"/>
                  <a:gd name="T14" fmla="*/ 302330880 w 5"/>
                  <a:gd name="T15" fmla="*/ 106859072 h 5"/>
                  <a:gd name="T16" fmla="*/ 302330880 w 5"/>
                  <a:gd name="T17" fmla="*/ 106859072 h 5"/>
                  <a:gd name="T18" fmla="*/ 302330880 w 5"/>
                  <a:gd name="T19" fmla="*/ 106859072 h 5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0" t="0" r="r" b="b"/>
                <a:pathLst>
                  <a:path w="5" h="5">
                    <a:moveTo>
                      <a:pt x="5" y="1"/>
                    </a:moveTo>
                    <a:cubicBezTo>
                      <a:pt x="4" y="1"/>
                      <a:pt x="4" y="0"/>
                      <a:pt x="3" y="0"/>
                    </a:cubicBezTo>
                    <a:cubicBezTo>
                      <a:pt x="2" y="0"/>
                      <a:pt x="0" y="3"/>
                      <a:pt x="0" y="3"/>
                    </a:cubicBezTo>
                    <a:cubicBezTo>
                      <a:pt x="0" y="4"/>
                      <a:pt x="0" y="5"/>
                      <a:pt x="1" y="5"/>
                    </a:cubicBezTo>
                    <a:cubicBezTo>
                      <a:pt x="2" y="5"/>
                      <a:pt x="3" y="3"/>
                      <a:pt x="5" y="3"/>
                    </a:cubicBezTo>
                    <a:cubicBezTo>
                      <a:pt x="5" y="3"/>
                      <a:pt x="5" y="3"/>
                      <a:pt x="5" y="2"/>
                    </a:cubicBezTo>
                    <a:cubicBezTo>
                      <a:pt x="5" y="1"/>
                      <a:pt x="5" y="1"/>
                      <a:pt x="5" y="1"/>
                    </a:cubicBezTo>
                    <a:cubicBezTo>
                      <a:pt x="5" y="1"/>
                      <a:pt x="5" y="1"/>
                      <a:pt x="5" y="1"/>
                    </a:cubicBezTo>
                  </a:path>
                </a:pathLst>
              </a:custGeom>
              <a:solidFill>
                <a:srgbClr val="0099FF"/>
              </a:solidFill>
              <a:ln w="6350" cmpd="sng">
                <a:solidFill>
                  <a:srgbClr val="60606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 dirty="0"/>
              </a:p>
            </p:txBody>
          </p:sp>
          <p:sp>
            <p:nvSpPr>
              <p:cNvPr id="717" name="Freeform 814"/>
              <p:cNvSpPr>
                <a:spLocks/>
              </p:cNvSpPr>
              <p:nvPr/>
            </p:nvSpPr>
            <p:spPr bwMode="auto">
              <a:xfrm>
                <a:off x="2031" y="1320"/>
                <a:ext cx="35" cy="31"/>
              </a:xfrm>
              <a:custGeom>
                <a:avLst/>
                <a:gdLst>
                  <a:gd name="T0" fmla="*/ 0 w 6"/>
                  <a:gd name="T1" fmla="*/ 338419572 h 5"/>
                  <a:gd name="T2" fmla="*/ 46888783 w 6"/>
                  <a:gd name="T3" fmla="*/ 419076185 h 5"/>
                  <a:gd name="T4" fmla="*/ 179747278 w 6"/>
                  <a:gd name="T5" fmla="*/ 80656612 h 5"/>
                  <a:gd name="T6" fmla="*/ 0 w 6"/>
                  <a:gd name="T7" fmla="*/ 338419572 h 5"/>
                  <a:gd name="T8" fmla="*/ 0 w 6"/>
                  <a:gd name="T9" fmla="*/ 338419572 h 5"/>
                  <a:gd name="T10" fmla="*/ 0 w 6"/>
                  <a:gd name="T11" fmla="*/ 338419572 h 5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6" h="5">
                    <a:moveTo>
                      <a:pt x="0" y="4"/>
                    </a:moveTo>
                    <a:cubicBezTo>
                      <a:pt x="0" y="4"/>
                      <a:pt x="1" y="5"/>
                      <a:pt x="1" y="5"/>
                    </a:cubicBezTo>
                    <a:cubicBezTo>
                      <a:pt x="1" y="5"/>
                      <a:pt x="6" y="1"/>
                      <a:pt x="4" y="1"/>
                    </a:cubicBezTo>
                    <a:cubicBezTo>
                      <a:pt x="3" y="0"/>
                      <a:pt x="0" y="2"/>
                      <a:pt x="0" y="4"/>
                    </a:cubicBezTo>
                  </a:path>
                </a:pathLst>
              </a:custGeom>
              <a:solidFill>
                <a:srgbClr val="0099FF"/>
              </a:solidFill>
              <a:ln w="6350" cmpd="sng">
                <a:solidFill>
                  <a:srgbClr val="60606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 dirty="0"/>
              </a:p>
            </p:txBody>
          </p:sp>
          <p:sp>
            <p:nvSpPr>
              <p:cNvPr id="718" name="Freeform 815"/>
              <p:cNvSpPr>
                <a:spLocks/>
              </p:cNvSpPr>
              <p:nvPr/>
            </p:nvSpPr>
            <p:spPr bwMode="auto">
              <a:xfrm>
                <a:off x="2072" y="1370"/>
                <a:ext cx="12" cy="12"/>
              </a:xfrm>
              <a:custGeom>
                <a:avLst/>
                <a:gdLst>
                  <a:gd name="T0" fmla="*/ 120932352 w 2"/>
                  <a:gd name="T1" fmla="*/ 0 h 2"/>
                  <a:gd name="T2" fmla="*/ 0 w 2"/>
                  <a:gd name="T3" fmla="*/ 60466176 h 2"/>
                  <a:gd name="T4" fmla="*/ 60466176 w 2"/>
                  <a:gd name="T5" fmla="*/ 120932352 h 2"/>
                  <a:gd name="T6" fmla="*/ 120932352 w 2"/>
                  <a:gd name="T7" fmla="*/ 60466176 h 2"/>
                  <a:gd name="T8" fmla="*/ 120932352 w 2"/>
                  <a:gd name="T9" fmla="*/ 0 h 2"/>
                  <a:gd name="T10" fmla="*/ 120932352 w 2"/>
                  <a:gd name="T11" fmla="*/ 0 h 2"/>
                  <a:gd name="T12" fmla="*/ 120932352 w 2"/>
                  <a:gd name="T13" fmla="*/ 0 h 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2" h="2">
                    <a:moveTo>
                      <a:pt x="2" y="0"/>
                    </a:moveTo>
                    <a:cubicBezTo>
                      <a:pt x="0" y="0"/>
                      <a:pt x="0" y="0"/>
                      <a:pt x="0" y="1"/>
                    </a:cubicBezTo>
                    <a:cubicBezTo>
                      <a:pt x="0" y="2"/>
                      <a:pt x="0" y="2"/>
                      <a:pt x="1" y="2"/>
                    </a:cubicBezTo>
                    <a:cubicBezTo>
                      <a:pt x="2" y="2"/>
                      <a:pt x="2" y="2"/>
                      <a:pt x="2" y="1"/>
                    </a:cubicBezTo>
                    <a:cubicBezTo>
                      <a:pt x="2" y="0"/>
                      <a:pt x="2" y="0"/>
                      <a:pt x="2" y="0"/>
                    </a:cubicBezTo>
                  </a:path>
                </a:pathLst>
              </a:custGeom>
              <a:solidFill>
                <a:srgbClr val="0099FF"/>
              </a:solidFill>
              <a:ln w="6350" cmpd="sng">
                <a:solidFill>
                  <a:srgbClr val="60606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 dirty="0"/>
              </a:p>
            </p:txBody>
          </p:sp>
          <p:sp>
            <p:nvSpPr>
              <p:cNvPr id="719" name="Freeform 816"/>
              <p:cNvSpPr>
                <a:spLocks/>
              </p:cNvSpPr>
              <p:nvPr/>
            </p:nvSpPr>
            <p:spPr bwMode="auto">
              <a:xfrm>
                <a:off x="2099" y="1247"/>
                <a:ext cx="30" cy="50"/>
              </a:xfrm>
              <a:custGeom>
                <a:avLst/>
                <a:gdLst>
                  <a:gd name="T0" fmla="*/ 181398528 w 5"/>
                  <a:gd name="T1" fmla="*/ 277166756 h 8"/>
                  <a:gd name="T2" fmla="*/ 0 w 5"/>
                  <a:gd name="T3" fmla="*/ 0 h 8"/>
                  <a:gd name="T4" fmla="*/ 0 w 5"/>
                  <a:gd name="T5" fmla="*/ 88691644 h 8"/>
                  <a:gd name="T6" fmla="*/ 181398528 w 5"/>
                  <a:gd name="T7" fmla="*/ 728665275 h 8"/>
                  <a:gd name="T8" fmla="*/ 302330880 w 5"/>
                  <a:gd name="T9" fmla="*/ 728665275 h 8"/>
                  <a:gd name="T10" fmla="*/ 302330880 w 5"/>
                  <a:gd name="T11" fmla="*/ 554322775 h 8"/>
                  <a:gd name="T12" fmla="*/ 302330880 w 5"/>
                  <a:gd name="T13" fmla="*/ 451860119 h 8"/>
                  <a:gd name="T14" fmla="*/ 302330880 w 5"/>
                  <a:gd name="T15" fmla="*/ 363235588 h 8"/>
                  <a:gd name="T16" fmla="*/ 181398528 w 5"/>
                  <a:gd name="T17" fmla="*/ 277166756 h 8"/>
                  <a:gd name="T18" fmla="*/ 181398528 w 5"/>
                  <a:gd name="T19" fmla="*/ 277166756 h 8"/>
                  <a:gd name="T20" fmla="*/ 181398528 w 5"/>
                  <a:gd name="T21" fmla="*/ 277166756 h 8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0" t="0" r="r" b="b"/>
                <a:pathLst>
                  <a:path w="5" h="8">
                    <a:moveTo>
                      <a:pt x="3" y="3"/>
                    </a:moveTo>
                    <a:cubicBezTo>
                      <a:pt x="1" y="3"/>
                      <a:pt x="2" y="0"/>
                      <a:pt x="0" y="0"/>
                    </a:cubicBezTo>
                    <a:cubicBezTo>
                      <a:pt x="0" y="0"/>
                      <a:pt x="0" y="1"/>
                      <a:pt x="0" y="1"/>
                    </a:cubicBezTo>
                    <a:cubicBezTo>
                      <a:pt x="0" y="3"/>
                      <a:pt x="1" y="8"/>
                      <a:pt x="3" y="8"/>
                    </a:cubicBezTo>
                    <a:cubicBezTo>
                      <a:pt x="4" y="8"/>
                      <a:pt x="4" y="8"/>
                      <a:pt x="5" y="8"/>
                    </a:cubicBezTo>
                    <a:cubicBezTo>
                      <a:pt x="5" y="7"/>
                      <a:pt x="5" y="7"/>
                      <a:pt x="5" y="6"/>
                    </a:cubicBezTo>
                    <a:cubicBezTo>
                      <a:pt x="5" y="6"/>
                      <a:pt x="5" y="5"/>
                      <a:pt x="5" y="5"/>
                    </a:cubicBezTo>
                    <a:cubicBezTo>
                      <a:pt x="5" y="4"/>
                      <a:pt x="5" y="4"/>
                      <a:pt x="5" y="4"/>
                    </a:cubicBezTo>
                    <a:cubicBezTo>
                      <a:pt x="5" y="3"/>
                      <a:pt x="4" y="3"/>
                      <a:pt x="3" y="3"/>
                    </a:cubicBezTo>
                  </a:path>
                </a:pathLst>
              </a:custGeom>
              <a:solidFill>
                <a:srgbClr val="0099FF"/>
              </a:solidFill>
              <a:ln w="6350" cmpd="sng">
                <a:solidFill>
                  <a:srgbClr val="60606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 dirty="0"/>
              </a:p>
            </p:txBody>
          </p:sp>
          <p:sp>
            <p:nvSpPr>
              <p:cNvPr id="720" name="Freeform 817"/>
              <p:cNvSpPr>
                <a:spLocks/>
              </p:cNvSpPr>
              <p:nvPr/>
            </p:nvSpPr>
            <p:spPr bwMode="auto">
              <a:xfrm>
                <a:off x="2117" y="1228"/>
                <a:ext cx="47" cy="25"/>
              </a:xfrm>
              <a:custGeom>
                <a:avLst/>
                <a:gdLst>
                  <a:gd name="T0" fmla="*/ 200046658 w 8"/>
                  <a:gd name="T1" fmla="*/ 88691644 h 4"/>
                  <a:gd name="T2" fmla="*/ 0 w 8"/>
                  <a:gd name="T3" fmla="*/ 88691644 h 4"/>
                  <a:gd name="T4" fmla="*/ 0 w 8"/>
                  <a:gd name="T5" fmla="*/ 88691644 h 4"/>
                  <a:gd name="T6" fmla="*/ 0 w 8"/>
                  <a:gd name="T7" fmla="*/ 188531488 h 4"/>
                  <a:gd name="T8" fmla="*/ 150500551 w 8"/>
                  <a:gd name="T9" fmla="*/ 363235588 h 4"/>
                  <a:gd name="T10" fmla="*/ 241327451 w 8"/>
                  <a:gd name="T11" fmla="*/ 188531488 h 4"/>
                  <a:gd name="T12" fmla="*/ 292315072 w 8"/>
                  <a:gd name="T13" fmla="*/ 188531488 h 4"/>
                  <a:gd name="T14" fmla="*/ 391828002 w 8"/>
                  <a:gd name="T15" fmla="*/ 88691644 h 4"/>
                  <a:gd name="T16" fmla="*/ 292315072 w 8"/>
                  <a:gd name="T17" fmla="*/ 0 h 4"/>
                  <a:gd name="T18" fmla="*/ 241327451 w 8"/>
                  <a:gd name="T19" fmla="*/ 88691644 h 4"/>
                  <a:gd name="T20" fmla="*/ 200046658 w 8"/>
                  <a:gd name="T21" fmla="*/ 88691644 h 4"/>
                  <a:gd name="T22" fmla="*/ 200046658 w 8"/>
                  <a:gd name="T23" fmla="*/ 88691644 h 4"/>
                  <a:gd name="T24" fmla="*/ 200046658 w 8"/>
                  <a:gd name="T25" fmla="*/ 88691644 h 4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0" t="0" r="r" b="b"/>
                <a:pathLst>
                  <a:path w="8" h="4">
                    <a:moveTo>
                      <a:pt x="4" y="1"/>
                    </a:moveTo>
                    <a:lnTo>
                      <a:pt x="0" y="1"/>
                    </a:lnTo>
                    <a:cubicBezTo>
                      <a:pt x="0" y="1"/>
                      <a:pt x="0" y="1"/>
                      <a:pt x="0" y="2"/>
                    </a:cubicBezTo>
                    <a:cubicBezTo>
                      <a:pt x="0" y="3"/>
                      <a:pt x="2" y="4"/>
                      <a:pt x="3" y="4"/>
                    </a:cubicBezTo>
                    <a:cubicBezTo>
                      <a:pt x="4" y="4"/>
                      <a:pt x="4" y="2"/>
                      <a:pt x="5" y="2"/>
                    </a:cubicBezTo>
                    <a:cubicBezTo>
                      <a:pt x="5" y="2"/>
                      <a:pt x="6" y="2"/>
                      <a:pt x="6" y="2"/>
                    </a:cubicBezTo>
                    <a:cubicBezTo>
                      <a:pt x="7" y="2"/>
                      <a:pt x="8" y="2"/>
                      <a:pt x="8" y="1"/>
                    </a:cubicBezTo>
                    <a:cubicBezTo>
                      <a:pt x="8" y="1"/>
                      <a:pt x="7" y="0"/>
                      <a:pt x="6" y="0"/>
                    </a:cubicBezTo>
                    <a:cubicBezTo>
                      <a:pt x="5" y="0"/>
                      <a:pt x="5" y="1"/>
                      <a:pt x="5" y="1"/>
                    </a:cubicBezTo>
                    <a:cubicBezTo>
                      <a:pt x="5" y="1"/>
                      <a:pt x="4" y="1"/>
                      <a:pt x="4" y="1"/>
                    </a:cubicBezTo>
                  </a:path>
                </a:pathLst>
              </a:custGeom>
              <a:solidFill>
                <a:srgbClr val="0099FF"/>
              </a:solidFill>
              <a:ln w="6350" cmpd="sng">
                <a:solidFill>
                  <a:srgbClr val="60606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 dirty="0"/>
              </a:p>
            </p:txBody>
          </p:sp>
          <p:sp>
            <p:nvSpPr>
              <p:cNvPr id="721" name="Freeform 818"/>
              <p:cNvSpPr>
                <a:spLocks/>
              </p:cNvSpPr>
              <p:nvPr/>
            </p:nvSpPr>
            <p:spPr bwMode="auto">
              <a:xfrm>
                <a:off x="2170" y="1284"/>
                <a:ext cx="17" cy="19"/>
              </a:xfrm>
              <a:custGeom>
                <a:avLst/>
                <a:gdLst>
                  <a:gd name="T0" fmla="*/ 0 w 3"/>
                  <a:gd name="T1" fmla="*/ 0 h 3"/>
                  <a:gd name="T2" fmla="*/ 0 w 3"/>
                  <a:gd name="T3" fmla="*/ 98484049 h 3"/>
                  <a:gd name="T4" fmla="*/ 65856776 w 3"/>
                  <a:gd name="T5" fmla="*/ 310603197 h 3"/>
                  <a:gd name="T6" fmla="*/ 102078138 w 3"/>
                  <a:gd name="T7" fmla="*/ 98484049 h 3"/>
                  <a:gd name="T8" fmla="*/ 102078138 w 3"/>
                  <a:gd name="T9" fmla="*/ 0 h 3"/>
                  <a:gd name="T10" fmla="*/ 0 w 3"/>
                  <a:gd name="T11" fmla="*/ 0 h 3"/>
                  <a:gd name="T12" fmla="*/ 0 w 3"/>
                  <a:gd name="T13" fmla="*/ 0 h 3"/>
                  <a:gd name="T14" fmla="*/ 0 w 3"/>
                  <a:gd name="T15" fmla="*/ 0 h 3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0" t="0" r="r" b="b"/>
                <a:pathLst>
                  <a:path w="3" h="3">
                    <a:moveTo>
                      <a:pt x="0" y="0"/>
                    </a:moveTo>
                    <a:cubicBezTo>
                      <a:pt x="0" y="0"/>
                      <a:pt x="0" y="1"/>
                      <a:pt x="0" y="1"/>
                    </a:cubicBezTo>
                    <a:cubicBezTo>
                      <a:pt x="0" y="2"/>
                      <a:pt x="0" y="3"/>
                      <a:pt x="2" y="3"/>
                    </a:cubicBezTo>
                    <a:cubicBezTo>
                      <a:pt x="3" y="3"/>
                      <a:pt x="3" y="2"/>
                      <a:pt x="3" y="1"/>
                    </a:cubicBezTo>
                    <a:cubicBezTo>
                      <a:pt x="3" y="1"/>
                      <a:pt x="3" y="1"/>
                      <a:pt x="3" y="0"/>
                    </a:cubicBezTo>
                    <a:cubicBezTo>
                      <a:pt x="2" y="0"/>
                      <a:pt x="2" y="0"/>
                      <a:pt x="0" y="0"/>
                    </a:cubicBezTo>
                  </a:path>
                </a:pathLst>
              </a:custGeom>
              <a:solidFill>
                <a:srgbClr val="0099FF"/>
              </a:solidFill>
              <a:ln w="6350" cmpd="sng">
                <a:solidFill>
                  <a:srgbClr val="60606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 dirty="0"/>
              </a:p>
            </p:txBody>
          </p:sp>
          <p:sp>
            <p:nvSpPr>
              <p:cNvPr id="722" name="Freeform 819"/>
              <p:cNvSpPr>
                <a:spLocks/>
              </p:cNvSpPr>
              <p:nvPr/>
            </p:nvSpPr>
            <p:spPr bwMode="auto">
              <a:xfrm>
                <a:off x="2223" y="1241"/>
                <a:ext cx="11" cy="18"/>
              </a:xfrm>
              <a:custGeom>
                <a:avLst/>
                <a:gdLst>
                  <a:gd name="T0" fmla="*/ 51153839 w 2"/>
                  <a:gd name="T1" fmla="*/ 60466176 h 3"/>
                  <a:gd name="T2" fmla="*/ 27710936 w 2"/>
                  <a:gd name="T3" fmla="*/ 0 h 3"/>
                  <a:gd name="T4" fmla="*/ 0 w 2"/>
                  <a:gd name="T5" fmla="*/ 0 h 3"/>
                  <a:gd name="T6" fmla="*/ 0 w 2"/>
                  <a:gd name="T7" fmla="*/ 0 h 3"/>
                  <a:gd name="T8" fmla="*/ 0 w 2"/>
                  <a:gd name="T9" fmla="*/ 60466176 h 3"/>
                  <a:gd name="T10" fmla="*/ 27710936 w 2"/>
                  <a:gd name="T11" fmla="*/ 181398528 h 3"/>
                  <a:gd name="T12" fmla="*/ 51153839 w 2"/>
                  <a:gd name="T13" fmla="*/ 60466176 h 3"/>
                  <a:gd name="T14" fmla="*/ 51153839 w 2"/>
                  <a:gd name="T15" fmla="*/ 60466176 h 3"/>
                  <a:gd name="T16" fmla="*/ 51153839 w 2"/>
                  <a:gd name="T17" fmla="*/ 60466176 h 3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2" h="3">
                    <a:moveTo>
                      <a:pt x="2" y="1"/>
                    </a:moveTo>
                    <a:lnTo>
                      <a:pt x="1" y="0"/>
                    </a:lnTo>
                    <a:lnTo>
                      <a:pt x="0" y="0"/>
                    </a:lnTo>
                    <a:cubicBezTo>
                      <a:pt x="0" y="0"/>
                      <a:pt x="0" y="1"/>
                      <a:pt x="0" y="1"/>
                    </a:cubicBezTo>
                    <a:cubicBezTo>
                      <a:pt x="0" y="2"/>
                      <a:pt x="0" y="3"/>
                      <a:pt x="1" y="3"/>
                    </a:cubicBezTo>
                    <a:cubicBezTo>
                      <a:pt x="2" y="3"/>
                      <a:pt x="2" y="1"/>
                      <a:pt x="2" y="1"/>
                    </a:cubicBezTo>
                  </a:path>
                </a:pathLst>
              </a:custGeom>
              <a:solidFill>
                <a:srgbClr val="0099FF"/>
              </a:solidFill>
              <a:ln w="6350" cmpd="sng">
                <a:solidFill>
                  <a:srgbClr val="60606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 dirty="0"/>
              </a:p>
            </p:txBody>
          </p:sp>
          <p:sp>
            <p:nvSpPr>
              <p:cNvPr id="723" name="Freeform 820"/>
              <p:cNvSpPr>
                <a:spLocks/>
              </p:cNvSpPr>
              <p:nvPr/>
            </p:nvSpPr>
            <p:spPr bwMode="auto">
              <a:xfrm>
                <a:off x="2176" y="1209"/>
                <a:ext cx="11" cy="13"/>
              </a:xfrm>
              <a:custGeom>
                <a:avLst/>
                <a:gdLst>
                  <a:gd name="T0" fmla="*/ 51153839 w 2"/>
                  <a:gd name="T1" fmla="*/ 0 h 2"/>
                  <a:gd name="T2" fmla="*/ 27710936 w 2"/>
                  <a:gd name="T3" fmla="*/ 0 h 2"/>
                  <a:gd name="T4" fmla="*/ 0 w 2"/>
                  <a:gd name="T5" fmla="*/ 146614345 h 2"/>
                  <a:gd name="T6" fmla="*/ 27710936 w 2"/>
                  <a:gd name="T7" fmla="*/ 271136717 h 2"/>
                  <a:gd name="T8" fmla="*/ 51153839 w 2"/>
                  <a:gd name="T9" fmla="*/ 146614345 h 2"/>
                  <a:gd name="T10" fmla="*/ 51153839 w 2"/>
                  <a:gd name="T11" fmla="*/ 0 h 2"/>
                  <a:gd name="T12" fmla="*/ 51153839 w 2"/>
                  <a:gd name="T13" fmla="*/ 0 h 2"/>
                  <a:gd name="T14" fmla="*/ 51153839 w 2"/>
                  <a:gd name="T15" fmla="*/ 0 h 2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0" t="0" r="r" b="b"/>
                <a:pathLst>
                  <a:path w="2" h="2">
                    <a:moveTo>
                      <a:pt x="2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0" y="0"/>
                      <a:pt x="0" y="0"/>
                      <a:pt x="0" y="1"/>
                    </a:cubicBezTo>
                    <a:cubicBezTo>
                      <a:pt x="0" y="1"/>
                      <a:pt x="1" y="2"/>
                      <a:pt x="1" y="2"/>
                    </a:cubicBezTo>
                    <a:cubicBezTo>
                      <a:pt x="2" y="2"/>
                      <a:pt x="2" y="2"/>
                      <a:pt x="2" y="1"/>
                    </a:cubicBezTo>
                    <a:cubicBezTo>
                      <a:pt x="2" y="1"/>
                      <a:pt x="2" y="0"/>
                      <a:pt x="2" y="0"/>
                    </a:cubicBezTo>
                  </a:path>
                </a:pathLst>
              </a:custGeom>
              <a:solidFill>
                <a:srgbClr val="0099FF"/>
              </a:solidFill>
              <a:ln w="6350" cmpd="sng">
                <a:solidFill>
                  <a:srgbClr val="60606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 dirty="0"/>
              </a:p>
            </p:txBody>
          </p:sp>
          <p:sp>
            <p:nvSpPr>
              <p:cNvPr id="724" name="Freeform 821"/>
              <p:cNvSpPr>
                <a:spLocks/>
              </p:cNvSpPr>
              <p:nvPr/>
            </p:nvSpPr>
            <p:spPr bwMode="auto">
              <a:xfrm>
                <a:off x="2047" y="1290"/>
                <a:ext cx="0" cy="1"/>
              </a:xfrm>
              <a:custGeom>
                <a:avLst/>
                <a:gdLst>
                  <a:gd name="T0" fmla="*/ 0 h 1"/>
                  <a:gd name="T1" fmla="*/ 0 h 1"/>
                  <a:gd name="T2" fmla="*/ 0 h 1"/>
                  <a:gd name="T3" fmla="*/ 0 h 1"/>
                  <a:gd name="T4" fmla="*/ 0 h 1"/>
                  <a:gd name="T5" fmla="*/ 0 h 1"/>
                  <a:gd name="T6" fmla="*/ 0 60000 65536"/>
                  <a:gd name="T7" fmla="*/ 0 60000 65536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6">
                    <a:pos x="0" y="T0"/>
                  </a:cxn>
                  <a:cxn ang="T7">
                    <a:pos x="0" y="T1"/>
                  </a:cxn>
                  <a:cxn ang="T8">
                    <a:pos x="0" y="T2"/>
                  </a:cxn>
                  <a:cxn ang="T9">
                    <a:pos x="0" y="T3"/>
                  </a:cxn>
                  <a:cxn ang="T10">
                    <a:pos x="0" y="T4"/>
                  </a:cxn>
                  <a:cxn ang="T11">
                    <a:pos x="0" y="T5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99FF"/>
              </a:solidFill>
              <a:ln w="6350" cmpd="sng">
                <a:solidFill>
                  <a:srgbClr val="60606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 dirty="0"/>
              </a:p>
            </p:txBody>
          </p:sp>
          <p:sp>
            <p:nvSpPr>
              <p:cNvPr id="725" name="Freeform 822"/>
              <p:cNvSpPr>
                <a:spLocks/>
              </p:cNvSpPr>
              <p:nvPr/>
            </p:nvSpPr>
            <p:spPr bwMode="auto">
              <a:xfrm>
                <a:off x="2113" y="1351"/>
                <a:ext cx="1" cy="1"/>
              </a:xfrm>
              <a:custGeom>
                <a:avLst/>
                <a:gdLst>
                  <a:gd name="T0" fmla="*/ 0 w 1"/>
                  <a:gd name="T1" fmla="*/ 0 h 1"/>
                  <a:gd name="T2" fmla="*/ 0 w 1"/>
                  <a:gd name="T3" fmla="*/ 0 h 1"/>
                  <a:gd name="T4" fmla="*/ 0 w 1"/>
                  <a:gd name="T5" fmla="*/ 0 h 1"/>
                  <a:gd name="T6" fmla="*/ 0 w 1"/>
                  <a:gd name="T7" fmla="*/ 0 h 1"/>
                  <a:gd name="T8" fmla="*/ 0 w 1"/>
                  <a:gd name="T9" fmla="*/ 0 h 1"/>
                  <a:gd name="T10" fmla="*/ 0 w 1"/>
                  <a:gd name="T11" fmla="*/ 0 h 1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" h="1">
                    <a:moveTo>
                      <a:pt x="0" y="0"/>
                    </a:move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99FF"/>
              </a:solidFill>
              <a:ln w="6350" cmpd="sng">
                <a:solidFill>
                  <a:srgbClr val="60606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 dirty="0"/>
              </a:p>
            </p:txBody>
          </p:sp>
          <p:sp>
            <p:nvSpPr>
              <p:cNvPr id="726" name="Freeform 823"/>
              <p:cNvSpPr>
                <a:spLocks/>
              </p:cNvSpPr>
              <p:nvPr/>
            </p:nvSpPr>
            <p:spPr bwMode="auto">
              <a:xfrm>
                <a:off x="2084" y="1370"/>
                <a:ext cx="1" cy="1"/>
              </a:xfrm>
              <a:custGeom>
                <a:avLst/>
                <a:gdLst>
                  <a:gd name="T0" fmla="*/ 0 w 1"/>
                  <a:gd name="T1" fmla="*/ 0 h 1"/>
                  <a:gd name="T2" fmla="*/ 0 w 1"/>
                  <a:gd name="T3" fmla="*/ 0 h 1"/>
                  <a:gd name="T4" fmla="*/ 0 w 1"/>
                  <a:gd name="T5" fmla="*/ 0 h 1"/>
                  <a:gd name="T6" fmla="*/ 0 w 1"/>
                  <a:gd name="T7" fmla="*/ 0 h 1"/>
                  <a:gd name="T8" fmla="*/ 0 w 1"/>
                  <a:gd name="T9" fmla="*/ 0 h 1"/>
                  <a:gd name="T10" fmla="*/ 0 w 1"/>
                  <a:gd name="T11" fmla="*/ 0 h 1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" h="1">
                    <a:moveTo>
                      <a:pt x="0" y="0"/>
                    </a:move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99FF"/>
              </a:solidFill>
              <a:ln w="6350" cmpd="sng">
                <a:solidFill>
                  <a:srgbClr val="60606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 dirty="0"/>
              </a:p>
            </p:txBody>
          </p:sp>
          <p:sp>
            <p:nvSpPr>
              <p:cNvPr id="727" name="Freeform 824"/>
              <p:cNvSpPr>
                <a:spLocks/>
              </p:cNvSpPr>
              <p:nvPr/>
            </p:nvSpPr>
            <p:spPr bwMode="auto">
              <a:xfrm>
                <a:off x="2234" y="1247"/>
                <a:ext cx="1" cy="1"/>
              </a:xfrm>
              <a:custGeom>
                <a:avLst/>
                <a:gdLst>
                  <a:gd name="T0" fmla="*/ 0 w 1"/>
                  <a:gd name="T1" fmla="*/ 0 h 1"/>
                  <a:gd name="T2" fmla="*/ 0 w 1"/>
                  <a:gd name="T3" fmla="*/ 0 h 1"/>
                  <a:gd name="T4" fmla="*/ 0 w 1"/>
                  <a:gd name="T5" fmla="*/ 0 h 1"/>
                  <a:gd name="T6" fmla="*/ 0 w 1"/>
                  <a:gd name="T7" fmla="*/ 0 h 1"/>
                  <a:gd name="T8" fmla="*/ 0 w 1"/>
                  <a:gd name="T9" fmla="*/ 0 h 1"/>
                  <a:gd name="T10" fmla="*/ 0 w 1"/>
                  <a:gd name="T11" fmla="*/ 0 h 1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" h="1">
                    <a:moveTo>
                      <a:pt x="0" y="0"/>
                    </a:move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99FF"/>
              </a:solidFill>
              <a:ln w="6350" cmpd="sng">
                <a:solidFill>
                  <a:srgbClr val="60606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 dirty="0"/>
              </a:p>
            </p:txBody>
          </p:sp>
          <p:sp>
            <p:nvSpPr>
              <p:cNvPr id="728" name="Freeform 825"/>
              <p:cNvSpPr>
                <a:spLocks/>
              </p:cNvSpPr>
              <p:nvPr/>
            </p:nvSpPr>
            <p:spPr bwMode="auto">
              <a:xfrm>
                <a:off x="2187" y="1209"/>
                <a:ext cx="1" cy="1"/>
              </a:xfrm>
              <a:custGeom>
                <a:avLst/>
                <a:gdLst>
                  <a:gd name="T0" fmla="*/ 0 w 1"/>
                  <a:gd name="T1" fmla="*/ 0 h 1"/>
                  <a:gd name="T2" fmla="*/ 0 w 1"/>
                  <a:gd name="T3" fmla="*/ 0 h 1"/>
                  <a:gd name="T4" fmla="*/ 0 w 1"/>
                  <a:gd name="T5" fmla="*/ 0 h 1"/>
                  <a:gd name="T6" fmla="*/ 0 w 1"/>
                  <a:gd name="T7" fmla="*/ 0 h 1"/>
                  <a:gd name="T8" fmla="*/ 0 w 1"/>
                  <a:gd name="T9" fmla="*/ 0 h 1"/>
                  <a:gd name="T10" fmla="*/ 0 w 1"/>
                  <a:gd name="T11" fmla="*/ 0 h 1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" h="1">
                    <a:moveTo>
                      <a:pt x="0" y="0"/>
                    </a:move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99FF"/>
              </a:solidFill>
              <a:ln w="6350" cmpd="sng">
                <a:solidFill>
                  <a:srgbClr val="60606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 dirty="0"/>
              </a:p>
            </p:txBody>
          </p:sp>
          <p:sp>
            <p:nvSpPr>
              <p:cNvPr id="729" name="Freeform 826"/>
              <p:cNvSpPr>
                <a:spLocks/>
              </p:cNvSpPr>
              <p:nvPr/>
            </p:nvSpPr>
            <p:spPr bwMode="auto">
              <a:xfrm>
                <a:off x="1970" y="1228"/>
                <a:ext cx="77" cy="44"/>
              </a:xfrm>
              <a:custGeom>
                <a:avLst/>
                <a:gdLst>
                  <a:gd name="T0" fmla="*/ 368021909 w 13"/>
                  <a:gd name="T1" fmla="*/ 382652254 h 7"/>
                  <a:gd name="T2" fmla="*/ 215082122 w 13"/>
                  <a:gd name="T3" fmla="*/ 199651188 h 7"/>
                  <a:gd name="T4" fmla="*/ 107690672 w 13"/>
                  <a:gd name="T5" fmla="*/ 290003591 h 7"/>
                  <a:gd name="T6" fmla="*/ 54493860 w 13"/>
                  <a:gd name="T7" fmla="*/ 290003591 h 7"/>
                  <a:gd name="T8" fmla="*/ 0 w 13"/>
                  <a:gd name="T9" fmla="*/ 475290213 h 7"/>
                  <a:gd name="T10" fmla="*/ 107690672 w 13"/>
                  <a:gd name="T11" fmla="*/ 674942897 h 7"/>
                  <a:gd name="T12" fmla="*/ 215082122 w 13"/>
                  <a:gd name="T13" fmla="*/ 475290213 h 7"/>
                  <a:gd name="T14" fmla="*/ 322771325 w 13"/>
                  <a:gd name="T15" fmla="*/ 582294234 h 7"/>
                  <a:gd name="T16" fmla="*/ 421224715 w 13"/>
                  <a:gd name="T17" fmla="*/ 475290213 h 7"/>
                  <a:gd name="T18" fmla="*/ 528653143 w 13"/>
                  <a:gd name="T19" fmla="*/ 475290213 h 7"/>
                  <a:gd name="T20" fmla="*/ 690793441 w 13"/>
                  <a:gd name="T21" fmla="*/ 290003591 h 7"/>
                  <a:gd name="T22" fmla="*/ 690793441 w 13"/>
                  <a:gd name="T23" fmla="*/ 290003591 h 7"/>
                  <a:gd name="T24" fmla="*/ 690793441 w 13"/>
                  <a:gd name="T25" fmla="*/ 290003591 h 7"/>
                  <a:gd name="T26" fmla="*/ 690793441 w 13"/>
                  <a:gd name="T27" fmla="*/ 290003591 h 7"/>
                  <a:gd name="T28" fmla="*/ 637860134 w 13"/>
                  <a:gd name="T29" fmla="*/ 199651188 h 7"/>
                  <a:gd name="T30" fmla="*/ 637860134 w 13"/>
                  <a:gd name="T31" fmla="*/ 0 h 7"/>
                  <a:gd name="T32" fmla="*/ 583147038 w 13"/>
                  <a:gd name="T33" fmla="*/ 0 h 7"/>
                  <a:gd name="T34" fmla="*/ 368021909 w 13"/>
                  <a:gd name="T35" fmla="*/ 382652254 h 7"/>
                  <a:gd name="T36" fmla="*/ 368021909 w 13"/>
                  <a:gd name="T37" fmla="*/ 382652254 h 7"/>
                  <a:gd name="T38" fmla="*/ 368021909 w 13"/>
                  <a:gd name="T39" fmla="*/ 382652254 h 7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</a:gdLst>
                <a:ahLst/>
                <a:cxnLst>
                  <a:cxn ang="T40">
                    <a:pos x="T0" y="T1"/>
                  </a:cxn>
                  <a:cxn ang="T41">
                    <a:pos x="T2" y="T3"/>
                  </a:cxn>
                  <a:cxn ang="T42">
                    <a:pos x="T4" y="T5"/>
                  </a:cxn>
                  <a:cxn ang="T43">
                    <a:pos x="T6" y="T7"/>
                  </a:cxn>
                  <a:cxn ang="T44">
                    <a:pos x="T8" y="T9"/>
                  </a:cxn>
                  <a:cxn ang="T45">
                    <a:pos x="T10" y="T11"/>
                  </a:cxn>
                  <a:cxn ang="T46">
                    <a:pos x="T12" y="T13"/>
                  </a:cxn>
                  <a:cxn ang="T47">
                    <a:pos x="T14" y="T15"/>
                  </a:cxn>
                  <a:cxn ang="T48">
                    <a:pos x="T16" y="T17"/>
                  </a:cxn>
                  <a:cxn ang="T49">
                    <a:pos x="T18" y="T19"/>
                  </a:cxn>
                  <a:cxn ang="T50">
                    <a:pos x="T20" y="T21"/>
                  </a:cxn>
                  <a:cxn ang="T51">
                    <a:pos x="T22" y="T23"/>
                  </a:cxn>
                  <a:cxn ang="T52">
                    <a:pos x="T24" y="T25"/>
                  </a:cxn>
                  <a:cxn ang="T53">
                    <a:pos x="T26" y="T27"/>
                  </a:cxn>
                  <a:cxn ang="T54">
                    <a:pos x="T28" y="T29"/>
                  </a:cxn>
                  <a:cxn ang="T55">
                    <a:pos x="T30" y="T31"/>
                  </a:cxn>
                  <a:cxn ang="T56">
                    <a:pos x="T32" y="T33"/>
                  </a:cxn>
                  <a:cxn ang="T57">
                    <a:pos x="T34" y="T35"/>
                  </a:cxn>
                  <a:cxn ang="T58">
                    <a:pos x="T36" y="T37"/>
                  </a:cxn>
                  <a:cxn ang="T59">
                    <a:pos x="T38" y="T39"/>
                  </a:cxn>
                </a:cxnLst>
                <a:rect l="0" t="0" r="r" b="b"/>
                <a:pathLst>
                  <a:path w="13" h="7">
                    <a:moveTo>
                      <a:pt x="7" y="4"/>
                    </a:moveTo>
                    <a:cubicBezTo>
                      <a:pt x="6" y="4"/>
                      <a:pt x="5" y="2"/>
                      <a:pt x="4" y="2"/>
                    </a:cubicBezTo>
                    <a:cubicBezTo>
                      <a:pt x="4" y="2"/>
                      <a:pt x="3" y="3"/>
                      <a:pt x="2" y="3"/>
                    </a:cubicBezTo>
                    <a:cubicBezTo>
                      <a:pt x="2" y="3"/>
                      <a:pt x="1" y="3"/>
                      <a:pt x="1" y="3"/>
                    </a:cubicBezTo>
                    <a:cubicBezTo>
                      <a:pt x="0" y="3"/>
                      <a:pt x="0" y="4"/>
                      <a:pt x="0" y="5"/>
                    </a:cubicBezTo>
                    <a:cubicBezTo>
                      <a:pt x="0" y="7"/>
                      <a:pt x="0" y="7"/>
                      <a:pt x="2" y="7"/>
                    </a:cubicBezTo>
                    <a:cubicBezTo>
                      <a:pt x="3" y="7"/>
                      <a:pt x="4" y="5"/>
                      <a:pt x="4" y="5"/>
                    </a:cubicBezTo>
                    <a:cubicBezTo>
                      <a:pt x="5" y="5"/>
                      <a:pt x="5" y="6"/>
                      <a:pt x="6" y="6"/>
                    </a:cubicBezTo>
                    <a:cubicBezTo>
                      <a:pt x="7" y="6"/>
                      <a:pt x="7" y="5"/>
                      <a:pt x="8" y="5"/>
                    </a:cubicBezTo>
                    <a:cubicBezTo>
                      <a:pt x="9" y="5"/>
                      <a:pt x="10" y="5"/>
                      <a:pt x="10" y="5"/>
                    </a:cubicBezTo>
                    <a:cubicBezTo>
                      <a:pt x="13" y="5"/>
                      <a:pt x="12" y="5"/>
                      <a:pt x="13" y="3"/>
                    </a:cubicBezTo>
                    <a:cubicBezTo>
                      <a:pt x="13" y="3"/>
                      <a:pt x="12" y="3"/>
                      <a:pt x="12" y="2"/>
                    </a:cubicBezTo>
                    <a:cubicBezTo>
                      <a:pt x="12" y="0"/>
                      <a:pt x="12" y="1"/>
                      <a:pt x="12" y="0"/>
                    </a:cubicBezTo>
                    <a:cubicBezTo>
                      <a:pt x="11" y="0"/>
                      <a:pt x="11" y="0"/>
                      <a:pt x="11" y="0"/>
                    </a:cubicBezTo>
                    <a:cubicBezTo>
                      <a:pt x="9" y="0"/>
                      <a:pt x="9" y="4"/>
                      <a:pt x="7" y="4"/>
                    </a:cubicBezTo>
                  </a:path>
                </a:pathLst>
              </a:custGeom>
              <a:solidFill>
                <a:srgbClr val="0099FF"/>
              </a:solidFill>
              <a:ln w="6350" cmpd="sng">
                <a:solidFill>
                  <a:srgbClr val="60606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ru-RU" dirty="0"/>
              </a:p>
            </p:txBody>
          </p:sp>
          <p:sp>
            <p:nvSpPr>
              <p:cNvPr id="730" name="Freeform 827"/>
              <p:cNvSpPr>
                <a:spLocks/>
              </p:cNvSpPr>
              <p:nvPr/>
            </p:nvSpPr>
            <p:spPr bwMode="auto">
              <a:xfrm>
                <a:off x="2148" y="1308"/>
                <a:ext cx="41" cy="37"/>
              </a:xfrm>
              <a:custGeom>
                <a:avLst/>
                <a:gdLst>
                  <a:gd name="T0" fmla="*/ 235551496 w 7"/>
                  <a:gd name="T1" fmla="*/ 0 h 6"/>
                  <a:gd name="T2" fmla="*/ 235551496 w 7"/>
                  <a:gd name="T3" fmla="*/ 77316403 h 6"/>
                  <a:gd name="T4" fmla="*/ 235551496 w 7"/>
                  <a:gd name="T5" fmla="*/ 77316403 h 6"/>
                  <a:gd name="T6" fmla="*/ 0 w 7"/>
                  <a:gd name="T7" fmla="*/ 244826829 h 6"/>
                  <a:gd name="T8" fmla="*/ 145428318 w 7"/>
                  <a:gd name="T9" fmla="*/ 476784485 h 6"/>
                  <a:gd name="T10" fmla="*/ 332492399 w 7"/>
                  <a:gd name="T11" fmla="*/ 77316403 h 6"/>
                  <a:gd name="T12" fmla="*/ 235551496 w 7"/>
                  <a:gd name="T13" fmla="*/ 0 h 6"/>
                  <a:gd name="T14" fmla="*/ 235551496 w 7"/>
                  <a:gd name="T15" fmla="*/ 0 h 6"/>
                  <a:gd name="T16" fmla="*/ 235551496 w 7"/>
                  <a:gd name="T17" fmla="*/ 0 h 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7" h="6">
                    <a:moveTo>
                      <a:pt x="5" y="0"/>
                    </a:moveTo>
                    <a:lnTo>
                      <a:pt x="5" y="1"/>
                    </a:lnTo>
                    <a:cubicBezTo>
                      <a:pt x="4" y="3"/>
                      <a:pt x="0" y="1"/>
                      <a:pt x="0" y="3"/>
                    </a:cubicBezTo>
                    <a:cubicBezTo>
                      <a:pt x="0" y="5"/>
                      <a:pt x="1" y="6"/>
                      <a:pt x="3" y="6"/>
                    </a:cubicBezTo>
                    <a:cubicBezTo>
                      <a:pt x="6" y="6"/>
                      <a:pt x="7" y="4"/>
                      <a:pt x="7" y="1"/>
                    </a:cubicBezTo>
                    <a:cubicBezTo>
                      <a:pt x="7" y="0"/>
                      <a:pt x="6" y="0"/>
                      <a:pt x="5" y="0"/>
                    </a:cubicBezTo>
                  </a:path>
                </a:pathLst>
              </a:custGeom>
              <a:solidFill>
                <a:srgbClr val="0099FF"/>
              </a:solidFill>
              <a:ln w="6350" cmpd="sng">
                <a:solidFill>
                  <a:srgbClr val="60606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ru-RU" dirty="0"/>
              </a:p>
            </p:txBody>
          </p:sp>
          <p:sp>
            <p:nvSpPr>
              <p:cNvPr id="731" name="Freeform 828"/>
              <p:cNvSpPr>
                <a:spLocks/>
              </p:cNvSpPr>
              <p:nvPr/>
            </p:nvSpPr>
            <p:spPr bwMode="auto">
              <a:xfrm>
                <a:off x="2095" y="1308"/>
                <a:ext cx="47" cy="43"/>
              </a:xfrm>
              <a:custGeom>
                <a:avLst/>
                <a:gdLst>
                  <a:gd name="T0" fmla="*/ 150500551 w 8"/>
                  <a:gd name="T1" fmla="*/ 535369080 h 7"/>
                  <a:gd name="T2" fmla="*/ 0 w 8"/>
                  <a:gd name="T3" fmla="*/ 385194018 h 7"/>
                  <a:gd name="T4" fmla="*/ 100744623 w 8"/>
                  <a:gd name="T5" fmla="*/ 0 h 7"/>
                  <a:gd name="T6" fmla="*/ 200046658 w 8"/>
                  <a:gd name="T7" fmla="*/ 74898837 h 7"/>
                  <a:gd name="T8" fmla="*/ 342072040 w 8"/>
                  <a:gd name="T9" fmla="*/ 150175289 h 7"/>
                  <a:gd name="T10" fmla="*/ 150500551 w 8"/>
                  <a:gd name="T11" fmla="*/ 535369080 h 7"/>
                  <a:gd name="T12" fmla="*/ 150500551 w 8"/>
                  <a:gd name="T13" fmla="*/ 535369080 h 7"/>
                  <a:gd name="T14" fmla="*/ 150500551 w 8"/>
                  <a:gd name="T15" fmla="*/ 535369080 h 7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0" t="0" r="r" b="b"/>
                <a:pathLst>
                  <a:path w="8" h="7">
                    <a:moveTo>
                      <a:pt x="3" y="7"/>
                    </a:moveTo>
                    <a:cubicBezTo>
                      <a:pt x="1" y="7"/>
                      <a:pt x="0" y="6"/>
                      <a:pt x="0" y="5"/>
                    </a:cubicBezTo>
                    <a:cubicBezTo>
                      <a:pt x="0" y="3"/>
                      <a:pt x="1" y="0"/>
                      <a:pt x="2" y="0"/>
                    </a:cubicBezTo>
                    <a:cubicBezTo>
                      <a:pt x="2" y="0"/>
                      <a:pt x="3" y="1"/>
                      <a:pt x="4" y="1"/>
                    </a:cubicBezTo>
                    <a:cubicBezTo>
                      <a:pt x="4" y="2"/>
                      <a:pt x="6" y="2"/>
                      <a:pt x="7" y="2"/>
                    </a:cubicBezTo>
                    <a:cubicBezTo>
                      <a:pt x="8" y="5"/>
                      <a:pt x="7" y="7"/>
                      <a:pt x="3" y="7"/>
                    </a:cubicBezTo>
                  </a:path>
                </a:pathLst>
              </a:custGeom>
              <a:solidFill>
                <a:srgbClr val="0099FF"/>
              </a:solidFill>
              <a:ln w="6350" cmpd="sng">
                <a:solidFill>
                  <a:srgbClr val="60606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ru-RU" dirty="0"/>
              </a:p>
            </p:txBody>
          </p:sp>
          <p:sp>
            <p:nvSpPr>
              <p:cNvPr id="732" name="Freeform 829"/>
              <p:cNvSpPr>
                <a:spLocks/>
              </p:cNvSpPr>
              <p:nvPr/>
            </p:nvSpPr>
            <p:spPr bwMode="auto">
              <a:xfrm>
                <a:off x="2099" y="1247"/>
                <a:ext cx="30" cy="50"/>
              </a:xfrm>
              <a:custGeom>
                <a:avLst/>
                <a:gdLst>
                  <a:gd name="T0" fmla="*/ 181398528 w 5"/>
                  <a:gd name="T1" fmla="*/ 277166756 h 8"/>
                  <a:gd name="T2" fmla="*/ 0 w 5"/>
                  <a:gd name="T3" fmla="*/ 0 h 8"/>
                  <a:gd name="T4" fmla="*/ 0 w 5"/>
                  <a:gd name="T5" fmla="*/ 88691644 h 8"/>
                  <a:gd name="T6" fmla="*/ 181398528 w 5"/>
                  <a:gd name="T7" fmla="*/ 728665275 h 8"/>
                  <a:gd name="T8" fmla="*/ 302330880 w 5"/>
                  <a:gd name="T9" fmla="*/ 728665275 h 8"/>
                  <a:gd name="T10" fmla="*/ 302330880 w 5"/>
                  <a:gd name="T11" fmla="*/ 554322775 h 8"/>
                  <a:gd name="T12" fmla="*/ 302330880 w 5"/>
                  <a:gd name="T13" fmla="*/ 451860119 h 8"/>
                  <a:gd name="T14" fmla="*/ 302330880 w 5"/>
                  <a:gd name="T15" fmla="*/ 363235588 h 8"/>
                  <a:gd name="T16" fmla="*/ 181398528 w 5"/>
                  <a:gd name="T17" fmla="*/ 277166756 h 8"/>
                  <a:gd name="T18" fmla="*/ 181398528 w 5"/>
                  <a:gd name="T19" fmla="*/ 277166756 h 8"/>
                  <a:gd name="T20" fmla="*/ 181398528 w 5"/>
                  <a:gd name="T21" fmla="*/ 277166756 h 8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0" t="0" r="r" b="b"/>
                <a:pathLst>
                  <a:path w="5" h="8">
                    <a:moveTo>
                      <a:pt x="3" y="3"/>
                    </a:moveTo>
                    <a:cubicBezTo>
                      <a:pt x="1" y="3"/>
                      <a:pt x="2" y="0"/>
                      <a:pt x="0" y="0"/>
                    </a:cubicBezTo>
                    <a:cubicBezTo>
                      <a:pt x="0" y="0"/>
                      <a:pt x="0" y="1"/>
                      <a:pt x="0" y="1"/>
                    </a:cubicBezTo>
                    <a:cubicBezTo>
                      <a:pt x="0" y="3"/>
                      <a:pt x="1" y="8"/>
                      <a:pt x="3" y="8"/>
                    </a:cubicBezTo>
                    <a:cubicBezTo>
                      <a:pt x="4" y="8"/>
                      <a:pt x="4" y="8"/>
                      <a:pt x="5" y="8"/>
                    </a:cubicBezTo>
                    <a:cubicBezTo>
                      <a:pt x="5" y="7"/>
                      <a:pt x="5" y="7"/>
                      <a:pt x="5" y="6"/>
                    </a:cubicBezTo>
                    <a:cubicBezTo>
                      <a:pt x="5" y="6"/>
                      <a:pt x="5" y="5"/>
                      <a:pt x="5" y="5"/>
                    </a:cubicBezTo>
                    <a:cubicBezTo>
                      <a:pt x="5" y="4"/>
                      <a:pt x="5" y="4"/>
                      <a:pt x="5" y="4"/>
                    </a:cubicBezTo>
                    <a:cubicBezTo>
                      <a:pt x="5" y="3"/>
                      <a:pt x="4" y="3"/>
                      <a:pt x="3" y="3"/>
                    </a:cubicBezTo>
                  </a:path>
                </a:pathLst>
              </a:custGeom>
              <a:solidFill>
                <a:srgbClr val="0099FF"/>
              </a:solidFill>
              <a:ln w="6350" cmpd="sng">
                <a:solidFill>
                  <a:srgbClr val="60606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ru-RU" dirty="0"/>
              </a:p>
            </p:txBody>
          </p:sp>
          <p:sp>
            <p:nvSpPr>
              <p:cNvPr id="733" name="Freeform 830"/>
              <p:cNvSpPr>
                <a:spLocks/>
              </p:cNvSpPr>
              <p:nvPr/>
            </p:nvSpPr>
            <p:spPr bwMode="auto">
              <a:xfrm>
                <a:off x="2117" y="1228"/>
                <a:ext cx="47" cy="25"/>
              </a:xfrm>
              <a:custGeom>
                <a:avLst/>
                <a:gdLst>
                  <a:gd name="T0" fmla="*/ 200046658 w 8"/>
                  <a:gd name="T1" fmla="*/ 88691644 h 4"/>
                  <a:gd name="T2" fmla="*/ 0 w 8"/>
                  <a:gd name="T3" fmla="*/ 88691644 h 4"/>
                  <a:gd name="T4" fmla="*/ 0 w 8"/>
                  <a:gd name="T5" fmla="*/ 88691644 h 4"/>
                  <a:gd name="T6" fmla="*/ 0 w 8"/>
                  <a:gd name="T7" fmla="*/ 188531488 h 4"/>
                  <a:gd name="T8" fmla="*/ 150500551 w 8"/>
                  <a:gd name="T9" fmla="*/ 363235588 h 4"/>
                  <a:gd name="T10" fmla="*/ 241327451 w 8"/>
                  <a:gd name="T11" fmla="*/ 188531488 h 4"/>
                  <a:gd name="T12" fmla="*/ 292315072 w 8"/>
                  <a:gd name="T13" fmla="*/ 188531488 h 4"/>
                  <a:gd name="T14" fmla="*/ 391828002 w 8"/>
                  <a:gd name="T15" fmla="*/ 88691644 h 4"/>
                  <a:gd name="T16" fmla="*/ 292315072 w 8"/>
                  <a:gd name="T17" fmla="*/ 0 h 4"/>
                  <a:gd name="T18" fmla="*/ 241327451 w 8"/>
                  <a:gd name="T19" fmla="*/ 88691644 h 4"/>
                  <a:gd name="T20" fmla="*/ 200046658 w 8"/>
                  <a:gd name="T21" fmla="*/ 88691644 h 4"/>
                  <a:gd name="T22" fmla="*/ 200046658 w 8"/>
                  <a:gd name="T23" fmla="*/ 88691644 h 4"/>
                  <a:gd name="T24" fmla="*/ 200046658 w 8"/>
                  <a:gd name="T25" fmla="*/ 88691644 h 4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0" t="0" r="r" b="b"/>
                <a:pathLst>
                  <a:path w="8" h="4">
                    <a:moveTo>
                      <a:pt x="4" y="1"/>
                    </a:moveTo>
                    <a:lnTo>
                      <a:pt x="0" y="1"/>
                    </a:lnTo>
                    <a:cubicBezTo>
                      <a:pt x="0" y="1"/>
                      <a:pt x="0" y="1"/>
                      <a:pt x="0" y="2"/>
                    </a:cubicBezTo>
                    <a:cubicBezTo>
                      <a:pt x="0" y="3"/>
                      <a:pt x="2" y="4"/>
                      <a:pt x="3" y="4"/>
                    </a:cubicBezTo>
                    <a:cubicBezTo>
                      <a:pt x="4" y="4"/>
                      <a:pt x="4" y="2"/>
                      <a:pt x="5" y="2"/>
                    </a:cubicBezTo>
                    <a:cubicBezTo>
                      <a:pt x="5" y="2"/>
                      <a:pt x="6" y="2"/>
                      <a:pt x="6" y="2"/>
                    </a:cubicBezTo>
                    <a:cubicBezTo>
                      <a:pt x="7" y="2"/>
                      <a:pt x="8" y="2"/>
                      <a:pt x="8" y="1"/>
                    </a:cubicBezTo>
                    <a:cubicBezTo>
                      <a:pt x="8" y="1"/>
                      <a:pt x="7" y="0"/>
                      <a:pt x="6" y="0"/>
                    </a:cubicBezTo>
                    <a:cubicBezTo>
                      <a:pt x="5" y="0"/>
                      <a:pt x="5" y="1"/>
                      <a:pt x="5" y="1"/>
                    </a:cubicBezTo>
                    <a:cubicBezTo>
                      <a:pt x="5" y="1"/>
                      <a:pt x="4" y="1"/>
                      <a:pt x="4" y="1"/>
                    </a:cubicBezTo>
                  </a:path>
                </a:pathLst>
              </a:custGeom>
              <a:solidFill>
                <a:srgbClr val="0099FF"/>
              </a:solidFill>
              <a:ln w="6350" cmpd="sng">
                <a:solidFill>
                  <a:srgbClr val="60606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ru-RU" dirty="0"/>
              </a:p>
            </p:txBody>
          </p:sp>
          <p:sp>
            <p:nvSpPr>
              <p:cNvPr id="734" name="Freeform 831"/>
              <p:cNvSpPr>
                <a:spLocks/>
              </p:cNvSpPr>
              <p:nvPr/>
            </p:nvSpPr>
            <p:spPr bwMode="auto">
              <a:xfrm>
                <a:off x="2170" y="1284"/>
                <a:ext cx="17" cy="19"/>
              </a:xfrm>
              <a:custGeom>
                <a:avLst/>
                <a:gdLst>
                  <a:gd name="T0" fmla="*/ 0 w 3"/>
                  <a:gd name="T1" fmla="*/ 0 h 3"/>
                  <a:gd name="T2" fmla="*/ 0 w 3"/>
                  <a:gd name="T3" fmla="*/ 98484049 h 3"/>
                  <a:gd name="T4" fmla="*/ 65856776 w 3"/>
                  <a:gd name="T5" fmla="*/ 310603197 h 3"/>
                  <a:gd name="T6" fmla="*/ 102078138 w 3"/>
                  <a:gd name="T7" fmla="*/ 98484049 h 3"/>
                  <a:gd name="T8" fmla="*/ 102078138 w 3"/>
                  <a:gd name="T9" fmla="*/ 0 h 3"/>
                  <a:gd name="T10" fmla="*/ 0 w 3"/>
                  <a:gd name="T11" fmla="*/ 0 h 3"/>
                  <a:gd name="T12" fmla="*/ 0 w 3"/>
                  <a:gd name="T13" fmla="*/ 0 h 3"/>
                  <a:gd name="T14" fmla="*/ 0 w 3"/>
                  <a:gd name="T15" fmla="*/ 0 h 3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0" t="0" r="r" b="b"/>
                <a:pathLst>
                  <a:path w="3" h="3">
                    <a:moveTo>
                      <a:pt x="0" y="0"/>
                    </a:moveTo>
                    <a:cubicBezTo>
                      <a:pt x="0" y="0"/>
                      <a:pt x="0" y="1"/>
                      <a:pt x="0" y="1"/>
                    </a:cubicBezTo>
                    <a:cubicBezTo>
                      <a:pt x="0" y="2"/>
                      <a:pt x="0" y="3"/>
                      <a:pt x="2" y="3"/>
                    </a:cubicBezTo>
                    <a:cubicBezTo>
                      <a:pt x="3" y="3"/>
                      <a:pt x="3" y="2"/>
                      <a:pt x="3" y="1"/>
                    </a:cubicBezTo>
                    <a:cubicBezTo>
                      <a:pt x="3" y="1"/>
                      <a:pt x="3" y="1"/>
                      <a:pt x="3" y="0"/>
                    </a:cubicBezTo>
                    <a:cubicBezTo>
                      <a:pt x="2" y="0"/>
                      <a:pt x="2" y="0"/>
                      <a:pt x="0" y="0"/>
                    </a:cubicBezTo>
                  </a:path>
                </a:pathLst>
              </a:custGeom>
              <a:solidFill>
                <a:srgbClr val="0099FF"/>
              </a:solidFill>
              <a:ln w="6350" cmpd="sng">
                <a:solidFill>
                  <a:srgbClr val="60606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ru-RU" dirty="0"/>
              </a:p>
            </p:txBody>
          </p:sp>
          <p:sp>
            <p:nvSpPr>
              <p:cNvPr id="735" name="Freeform 832"/>
              <p:cNvSpPr>
                <a:spLocks/>
              </p:cNvSpPr>
              <p:nvPr/>
            </p:nvSpPr>
            <p:spPr bwMode="auto">
              <a:xfrm>
                <a:off x="1964" y="1209"/>
                <a:ext cx="53" cy="25"/>
              </a:xfrm>
              <a:custGeom>
                <a:avLst/>
                <a:gdLst>
                  <a:gd name="T0" fmla="*/ 400588993 w 9"/>
                  <a:gd name="T1" fmla="*/ 363235588 h 4"/>
                  <a:gd name="T2" fmla="*/ 400588993 w 9"/>
                  <a:gd name="T3" fmla="*/ 88691644 h 4"/>
                  <a:gd name="T4" fmla="*/ 348499209 w 9"/>
                  <a:gd name="T5" fmla="*/ 0 h 4"/>
                  <a:gd name="T6" fmla="*/ 348499209 w 9"/>
                  <a:gd name="T7" fmla="*/ 0 h 4"/>
                  <a:gd name="T8" fmla="*/ 153272043 w 9"/>
                  <a:gd name="T9" fmla="*/ 0 h 4"/>
                  <a:gd name="T10" fmla="*/ 153272043 w 9"/>
                  <a:gd name="T11" fmla="*/ 0 h 4"/>
                  <a:gd name="T12" fmla="*/ 50587558 w 9"/>
                  <a:gd name="T13" fmla="*/ 0 h 4"/>
                  <a:gd name="T14" fmla="*/ 50587558 w 9"/>
                  <a:gd name="T15" fmla="*/ 88691644 h 4"/>
                  <a:gd name="T16" fmla="*/ 247316774 w 9"/>
                  <a:gd name="T17" fmla="*/ 277166756 h 4"/>
                  <a:gd name="T18" fmla="*/ 297904508 w 9"/>
                  <a:gd name="T19" fmla="*/ 277166756 h 4"/>
                  <a:gd name="T20" fmla="*/ 400588993 w 9"/>
                  <a:gd name="T21" fmla="*/ 363235588 h 4"/>
                  <a:gd name="T22" fmla="*/ 400588993 w 9"/>
                  <a:gd name="T23" fmla="*/ 363235588 h 4"/>
                  <a:gd name="T24" fmla="*/ 400588993 w 9"/>
                  <a:gd name="T25" fmla="*/ 363235588 h 4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0" t="0" r="r" b="b"/>
                <a:pathLst>
                  <a:path w="9" h="4">
                    <a:moveTo>
                      <a:pt x="8" y="4"/>
                    </a:moveTo>
                    <a:cubicBezTo>
                      <a:pt x="9" y="4"/>
                      <a:pt x="8" y="1"/>
                      <a:pt x="8" y="1"/>
                    </a:cubicBezTo>
                    <a:cubicBezTo>
                      <a:pt x="8" y="1"/>
                      <a:pt x="7" y="0"/>
                      <a:pt x="7" y="0"/>
                    </a:cubicBezTo>
                    <a:lnTo>
                      <a:pt x="3" y="0"/>
                    </a:lnTo>
                    <a:cubicBezTo>
                      <a:pt x="2" y="0"/>
                      <a:pt x="1" y="0"/>
                      <a:pt x="1" y="0"/>
                    </a:cubicBezTo>
                    <a:cubicBezTo>
                      <a:pt x="0" y="0"/>
                      <a:pt x="1" y="0"/>
                      <a:pt x="1" y="1"/>
                    </a:cubicBezTo>
                    <a:cubicBezTo>
                      <a:pt x="1" y="4"/>
                      <a:pt x="3" y="3"/>
                      <a:pt x="5" y="3"/>
                    </a:cubicBezTo>
                    <a:cubicBezTo>
                      <a:pt x="6" y="3"/>
                      <a:pt x="6" y="3"/>
                      <a:pt x="6" y="3"/>
                    </a:cubicBezTo>
                    <a:cubicBezTo>
                      <a:pt x="6" y="4"/>
                      <a:pt x="7" y="4"/>
                      <a:pt x="8" y="4"/>
                    </a:cubicBezTo>
                  </a:path>
                </a:pathLst>
              </a:custGeom>
              <a:solidFill>
                <a:srgbClr val="0099FF"/>
              </a:solidFill>
              <a:ln w="6350" cmpd="sng">
                <a:solidFill>
                  <a:srgbClr val="60606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ru-RU" dirty="0"/>
              </a:p>
            </p:txBody>
          </p:sp>
          <p:sp>
            <p:nvSpPr>
              <p:cNvPr id="736" name="Freeform 833"/>
              <p:cNvSpPr>
                <a:spLocks/>
              </p:cNvSpPr>
              <p:nvPr/>
            </p:nvSpPr>
            <p:spPr bwMode="auto">
              <a:xfrm>
                <a:off x="2041" y="1284"/>
                <a:ext cx="17" cy="31"/>
              </a:xfrm>
              <a:custGeom>
                <a:avLst/>
                <a:gdLst>
                  <a:gd name="T0" fmla="*/ 36221367 w 3"/>
                  <a:gd name="T1" fmla="*/ 80656612 h 5"/>
                  <a:gd name="T2" fmla="*/ 0 w 3"/>
                  <a:gd name="T3" fmla="*/ 257762917 h 5"/>
                  <a:gd name="T4" fmla="*/ 36221367 w 3"/>
                  <a:gd name="T5" fmla="*/ 419076185 h 5"/>
                  <a:gd name="T6" fmla="*/ 36221367 w 3"/>
                  <a:gd name="T7" fmla="*/ 419076185 h 5"/>
                  <a:gd name="T8" fmla="*/ 65856776 w 3"/>
                  <a:gd name="T9" fmla="*/ 419076185 h 5"/>
                  <a:gd name="T10" fmla="*/ 65856776 w 3"/>
                  <a:gd name="T11" fmla="*/ 419076185 h 5"/>
                  <a:gd name="T12" fmla="*/ 102078138 w 3"/>
                  <a:gd name="T13" fmla="*/ 80656612 h 5"/>
                  <a:gd name="T14" fmla="*/ 102078138 w 3"/>
                  <a:gd name="T15" fmla="*/ 0 h 5"/>
                  <a:gd name="T16" fmla="*/ 36221367 w 3"/>
                  <a:gd name="T17" fmla="*/ 80656612 h 5"/>
                  <a:gd name="T18" fmla="*/ 36221367 w 3"/>
                  <a:gd name="T19" fmla="*/ 80656612 h 5"/>
                  <a:gd name="T20" fmla="*/ 36221367 w 3"/>
                  <a:gd name="T21" fmla="*/ 80656612 h 5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0" t="0" r="r" b="b"/>
                <a:pathLst>
                  <a:path w="3" h="5">
                    <a:moveTo>
                      <a:pt x="1" y="1"/>
                    </a:moveTo>
                    <a:cubicBezTo>
                      <a:pt x="0" y="1"/>
                      <a:pt x="0" y="2"/>
                      <a:pt x="0" y="3"/>
                    </a:cubicBezTo>
                    <a:cubicBezTo>
                      <a:pt x="0" y="4"/>
                      <a:pt x="1" y="5"/>
                      <a:pt x="1" y="5"/>
                    </a:cubicBezTo>
                    <a:lnTo>
                      <a:pt x="2" y="5"/>
                    </a:lnTo>
                    <a:cubicBezTo>
                      <a:pt x="2" y="3"/>
                      <a:pt x="3" y="2"/>
                      <a:pt x="3" y="1"/>
                    </a:cubicBezTo>
                    <a:cubicBezTo>
                      <a:pt x="3" y="1"/>
                      <a:pt x="3" y="0"/>
                      <a:pt x="3" y="0"/>
                    </a:cubicBezTo>
                    <a:cubicBezTo>
                      <a:pt x="2" y="0"/>
                      <a:pt x="2" y="1"/>
                      <a:pt x="1" y="1"/>
                    </a:cubicBezTo>
                  </a:path>
                </a:pathLst>
              </a:custGeom>
              <a:solidFill>
                <a:srgbClr val="0099FF"/>
              </a:solidFill>
              <a:ln w="6350" cmpd="sng">
                <a:solidFill>
                  <a:srgbClr val="60606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ru-RU" dirty="0"/>
              </a:p>
            </p:txBody>
          </p:sp>
          <p:sp>
            <p:nvSpPr>
              <p:cNvPr id="737" name="Freeform 834"/>
              <p:cNvSpPr>
                <a:spLocks/>
              </p:cNvSpPr>
              <p:nvPr/>
            </p:nvSpPr>
            <p:spPr bwMode="auto">
              <a:xfrm>
                <a:off x="2054" y="1326"/>
                <a:ext cx="30" cy="32"/>
              </a:xfrm>
              <a:custGeom>
                <a:avLst/>
                <a:gdLst>
                  <a:gd name="T0" fmla="*/ 302330880 w 5"/>
                  <a:gd name="T1" fmla="*/ 106859072 h 5"/>
                  <a:gd name="T2" fmla="*/ 181398528 w 5"/>
                  <a:gd name="T3" fmla="*/ 0 h 5"/>
                  <a:gd name="T4" fmla="*/ 0 w 5"/>
                  <a:gd name="T5" fmla="*/ 343458202 h 5"/>
                  <a:gd name="T6" fmla="*/ 60466176 w 5"/>
                  <a:gd name="T7" fmla="*/ 577038989 h 5"/>
                  <a:gd name="T8" fmla="*/ 302330880 w 5"/>
                  <a:gd name="T9" fmla="*/ 343458202 h 5"/>
                  <a:gd name="T10" fmla="*/ 302330880 w 5"/>
                  <a:gd name="T11" fmla="*/ 233506854 h 5"/>
                  <a:gd name="T12" fmla="*/ 302330880 w 5"/>
                  <a:gd name="T13" fmla="*/ 106859072 h 5"/>
                  <a:gd name="T14" fmla="*/ 302330880 w 5"/>
                  <a:gd name="T15" fmla="*/ 106859072 h 5"/>
                  <a:gd name="T16" fmla="*/ 302330880 w 5"/>
                  <a:gd name="T17" fmla="*/ 106859072 h 5"/>
                  <a:gd name="T18" fmla="*/ 302330880 w 5"/>
                  <a:gd name="T19" fmla="*/ 106859072 h 5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0" t="0" r="r" b="b"/>
                <a:pathLst>
                  <a:path w="5" h="5">
                    <a:moveTo>
                      <a:pt x="5" y="1"/>
                    </a:moveTo>
                    <a:cubicBezTo>
                      <a:pt x="4" y="1"/>
                      <a:pt x="4" y="0"/>
                      <a:pt x="3" y="0"/>
                    </a:cubicBezTo>
                    <a:cubicBezTo>
                      <a:pt x="2" y="0"/>
                      <a:pt x="0" y="3"/>
                      <a:pt x="0" y="3"/>
                    </a:cubicBezTo>
                    <a:cubicBezTo>
                      <a:pt x="0" y="4"/>
                      <a:pt x="0" y="5"/>
                      <a:pt x="1" y="5"/>
                    </a:cubicBezTo>
                    <a:cubicBezTo>
                      <a:pt x="2" y="5"/>
                      <a:pt x="3" y="3"/>
                      <a:pt x="5" y="3"/>
                    </a:cubicBezTo>
                    <a:cubicBezTo>
                      <a:pt x="5" y="3"/>
                      <a:pt x="5" y="3"/>
                      <a:pt x="5" y="2"/>
                    </a:cubicBezTo>
                    <a:cubicBezTo>
                      <a:pt x="5" y="1"/>
                      <a:pt x="5" y="1"/>
                      <a:pt x="5" y="1"/>
                    </a:cubicBezTo>
                    <a:cubicBezTo>
                      <a:pt x="5" y="1"/>
                      <a:pt x="5" y="1"/>
                      <a:pt x="5" y="1"/>
                    </a:cubicBezTo>
                  </a:path>
                </a:pathLst>
              </a:custGeom>
              <a:solidFill>
                <a:srgbClr val="0099FF"/>
              </a:solidFill>
              <a:ln w="6350" cmpd="sng">
                <a:solidFill>
                  <a:srgbClr val="60606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ru-RU" dirty="0"/>
              </a:p>
            </p:txBody>
          </p:sp>
          <p:sp>
            <p:nvSpPr>
              <p:cNvPr id="738" name="Freeform 835"/>
              <p:cNvSpPr>
                <a:spLocks/>
              </p:cNvSpPr>
              <p:nvPr/>
            </p:nvSpPr>
            <p:spPr bwMode="auto">
              <a:xfrm>
                <a:off x="2031" y="1320"/>
                <a:ext cx="35" cy="31"/>
              </a:xfrm>
              <a:custGeom>
                <a:avLst/>
                <a:gdLst>
                  <a:gd name="T0" fmla="*/ 0 w 6"/>
                  <a:gd name="T1" fmla="*/ 338419572 h 5"/>
                  <a:gd name="T2" fmla="*/ 46888783 w 6"/>
                  <a:gd name="T3" fmla="*/ 419076185 h 5"/>
                  <a:gd name="T4" fmla="*/ 179747278 w 6"/>
                  <a:gd name="T5" fmla="*/ 80656612 h 5"/>
                  <a:gd name="T6" fmla="*/ 0 w 6"/>
                  <a:gd name="T7" fmla="*/ 338419572 h 5"/>
                  <a:gd name="T8" fmla="*/ 0 w 6"/>
                  <a:gd name="T9" fmla="*/ 338419572 h 5"/>
                  <a:gd name="T10" fmla="*/ 0 w 6"/>
                  <a:gd name="T11" fmla="*/ 338419572 h 5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6" h="5">
                    <a:moveTo>
                      <a:pt x="0" y="4"/>
                    </a:moveTo>
                    <a:cubicBezTo>
                      <a:pt x="0" y="4"/>
                      <a:pt x="1" y="5"/>
                      <a:pt x="1" y="5"/>
                    </a:cubicBezTo>
                    <a:cubicBezTo>
                      <a:pt x="1" y="5"/>
                      <a:pt x="6" y="1"/>
                      <a:pt x="4" y="1"/>
                    </a:cubicBezTo>
                    <a:cubicBezTo>
                      <a:pt x="3" y="0"/>
                      <a:pt x="0" y="2"/>
                      <a:pt x="0" y="4"/>
                    </a:cubicBezTo>
                  </a:path>
                </a:pathLst>
              </a:custGeom>
              <a:solidFill>
                <a:srgbClr val="0099FF"/>
              </a:solidFill>
              <a:ln w="6350" cmpd="sng">
                <a:solidFill>
                  <a:srgbClr val="60606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ru-RU" dirty="0"/>
              </a:p>
            </p:txBody>
          </p:sp>
          <p:sp>
            <p:nvSpPr>
              <p:cNvPr id="739" name="Freeform 836"/>
              <p:cNvSpPr>
                <a:spLocks/>
              </p:cNvSpPr>
              <p:nvPr/>
            </p:nvSpPr>
            <p:spPr bwMode="auto">
              <a:xfrm>
                <a:off x="2072" y="1370"/>
                <a:ext cx="12" cy="12"/>
              </a:xfrm>
              <a:custGeom>
                <a:avLst/>
                <a:gdLst>
                  <a:gd name="T0" fmla="*/ 120932352 w 2"/>
                  <a:gd name="T1" fmla="*/ 0 h 2"/>
                  <a:gd name="T2" fmla="*/ 0 w 2"/>
                  <a:gd name="T3" fmla="*/ 60466176 h 2"/>
                  <a:gd name="T4" fmla="*/ 60466176 w 2"/>
                  <a:gd name="T5" fmla="*/ 120932352 h 2"/>
                  <a:gd name="T6" fmla="*/ 120932352 w 2"/>
                  <a:gd name="T7" fmla="*/ 60466176 h 2"/>
                  <a:gd name="T8" fmla="*/ 120932352 w 2"/>
                  <a:gd name="T9" fmla="*/ 0 h 2"/>
                  <a:gd name="T10" fmla="*/ 120932352 w 2"/>
                  <a:gd name="T11" fmla="*/ 0 h 2"/>
                  <a:gd name="T12" fmla="*/ 120932352 w 2"/>
                  <a:gd name="T13" fmla="*/ 0 h 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2" h="2">
                    <a:moveTo>
                      <a:pt x="2" y="0"/>
                    </a:moveTo>
                    <a:cubicBezTo>
                      <a:pt x="0" y="0"/>
                      <a:pt x="0" y="0"/>
                      <a:pt x="0" y="1"/>
                    </a:cubicBezTo>
                    <a:cubicBezTo>
                      <a:pt x="0" y="2"/>
                      <a:pt x="0" y="2"/>
                      <a:pt x="1" y="2"/>
                    </a:cubicBezTo>
                    <a:cubicBezTo>
                      <a:pt x="2" y="2"/>
                      <a:pt x="2" y="2"/>
                      <a:pt x="2" y="1"/>
                    </a:cubicBezTo>
                    <a:cubicBezTo>
                      <a:pt x="2" y="0"/>
                      <a:pt x="2" y="0"/>
                      <a:pt x="2" y="0"/>
                    </a:cubicBezTo>
                  </a:path>
                </a:pathLst>
              </a:custGeom>
              <a:solidFill>
                <a:srgbClr val="0099FF"/>
              </a:solidFill>
              <a:ln w="6350" cmpd="sng">
                <a:solidFill>
                  <a:srgbClr val="60606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ru-RU" dirty="0"/>
              </a:p>
            </p:txBody>
          </p:sp>
          <p:sp>
            <p:nvSpPr>
              <p:cNvPr id="740" name="Freeform 837"/>
              <p:cNvSpPr>
                <a:spLocks/>
              </p:cNvSpPr>
              <p:nvPr/>
            </p:nvSpPr>
            <p:spPr bwMode="auto">
              <a:xfrm>
                <a:off x="2223" y="1241"/>
                <a:ext cx="11" cy="18"/>
              </a:xfrm>
              <a:custGeom>
                <a:avLst/>
                <a:gdLst>
                  <a:gd name="T0" fmla="*/ 51153839 w 2"/>
                  <a:gd name="T1" fmla="*/ 60466176 h 3"/>
                  <a:gd name="T2" fmla="*/ 27710936 w 2"/>
                  <a:gd name="T3" fmla="*/ 0 h 3"/>
                  <a:gd name="T4" fmla="*/ 0 w 2"/>
                  <a:gd name="T5" fmla="*/ 0 h 3"/>
                  <a:gd name="T6" fmla="*/ 0 w 2"/>
                  <a:gd name="T7" fmla="*/ 0 h 3"/>
                  <a:gd name="T8" fmla="*/ 0 w 2"/>
                  <a:gd name="T9" fmla="*/ 60466176 h 3"/>
                  <a:gd name="T10" fmla="*/ 27710936 w 2"/>
                  <a:gd name="T11" fmla="*/ 181398528 h 3"/>
                  <a:gd name="T12" fmla="*/ 51153839 w 2"/>
                  <a:gd name="T13" fmla="*/ 60466176 h 3"/>
                  <a:gd name="T14" fmla="*/ 51153839 w 2"/>
                  <a:gd name="T15" fmla="*/ 60466176 h 3"/>
                  <a:gd name="T16" fmla="*/ 51153839 w 2"/>
                  <a:gd name="T17" fmla="*/ 60466176 h 3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2" h="3">
                    <a:moveTo>
                      <a:pt x="2" y="1"/>
                    </a:moveTo>
                    <a:lnTo>
                      <a:pt x="1" y="0"/>
                    </a:lnTo>
                    <a:lnTo>
                      <a:pt x="0" y="0"/>
                    </a:lnTo>
                    <a:cubicBezTo>
                      <a:pt x="0" y="0"/>
                      <a:pt x="0" y="1"/>
                      <a:pt x="0" y="1"/>
                    </a:cubicBezTo>
                    <a:cubicBezTo>
                      <a:pt x="0" y="2"/>
                      <a:pt x="0" y="3"/>
                      <a:pt x="1" y="3"/>
                    </a:cubicBezTo>
                    <a:cubicBezTo>
                      <a:pt x="2" y="3"/>
                      <a:pt x="2" y="1"/>
                      <a:pt x="2" y="1"/>
                    </a:cubicBezTo>
                  </a:path>
                </a:pathLst>
              </a:custGeom>
              <a:solidFill>
                <a:srgbClr val="0099FF"/>
              </a:solidFill>
              <a:ln w="6350" cmpd="sng">
                <a:solidFill>
                  <a:srgbClr val="60606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ru-RU" dirty="0"/>
              </a:p>
            </p:txBody>
          </p:sp>
          <p:sp>
            <p:nvSpPr>
              <p:cNvPr id="741" name="Freeform 838"/>
              <p:cNvSpPr>
                <a:spLocks/>
              </p:cNvSpPr>
              <p:nvPr/>
            </p:nvSpPr>
            <p:spPr bwMode="auto">
              <a:xfrm>
                <a:off x="2176" y="1209"/>
                <a:ext cx="11" cy="13"/>
              </a:xfrm>
              <a:custGeom>
                <a:avLst/>
                <a:gdLst>
                  <a:gd name="T0" fmla="*/ 51153839 w 2"/>
                  <a:gd name="T1" fmla="*/ 0 h 2"/>
                  <a:gd name="T2" fmla="*/ 27710936 w 2"/>
                  <a:gd name="T3" fmla="*/ 0 h 2"/>
                  <a:gd name="T4" fmla="*/ 0 w 2"/>
                  <a:gd name="T5" fmla="*/ 146614345 h 2"/>
                  <a:gd name="T6" fmla="*/ 27710936 w 2"/>
                  <a:gd name="T7" fmla="*/ 271136717 h 2"/>
                  <a:gd name="T8" fmla="*/ 51153839 w 2"/>
                  <a:gd name="T9" fmla="*/ 146614345 h 2"/>
                  <a:gd name="T10" fmla="*/ 51153839 w 2"/>
                  <a:gd name="T11" fmla="*/ 0 h 2"/>
                  <a:gd name="T12" fmla="*/ 51153839 w 2"/>
                  <a:gd name="T13" fmla="*/ 0 h 2"/>
                  <a:gd name="T14" fmla="*/ 51153839 w 2"/>
                  <a:gd name="T15" fmla="*/ 0 h 2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0" t="0" r="r" b="b"/>
                <a:pathLst>
                  <a:path w="2" h="2">
                    <a:moveTo>
                      <a:pt x="2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0" y="0"/>
                      <a:pt x="0" y="0"/>
                      <a:pt x="0" y="1"/>
                    </a:cubicBezTo>
                    <a:cubicBezTo>
                      <a:pt x="0" y="1"/>
                      <a:pt x="1" y="2"/>
                      <a:pt x="1" y="2"/>
                    </a:cubicBezTo>
                    <a:cubicBezTo>
                      <a:pt x="2" y="2"/>
                      <a:pt x="2" y="2"/>
                      <a:pt x="2" y="1"/>
                    </a:cubicBezTo>
                    <a:cubicBezTo>
                      <a:pt x="2" y="1"/>
                      <a:pt x="2" y="0"/>
                      <a:pt x="2" y="0"/>
                    </a:cubicBezTo>
                  </a:path>
                </a:pathLst>
              </a:custGeom>
              <a:solidFill>
                <a:srgbClr val="0099FF"/>
              </a:solidFill>
              <a:ln w="6350" cmpd="sng">
                <a:solidFill>
                  <a:srgbClr val="60606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ru-RU" dirty="0"/>
              </a:p>
            </p:txBody>
          </p:sp>
          <p:sp>
            <p:nvSpPr>
              <p:cNvPr id="742" name="Freeform 839"/>
              <p:cNvSpPr>
                <a:spLocks/>
              </p:cNvSpPr>
              <p:nvPr/>
            </p:nvSpPr>
            <p:spPr bwMode="auto">
              <a:xfrm>
                <a:off x="1964" y="1209"/>
                <a:ext cx="53" cy="25"/>
              </a:xfrm>
              <a:custGeom>
                <a:avLst/>
                <a:gdLst>
                  <a:gd name="T0" fmla="*/ 400588993 w 9"/>
                  <a:gd name="T1" fmla="*/ 363235588 h 4"/>
                  <a:gd name="T2" fmla="*/ 400588993 w 9"/>
                  <a:gd name="T3" fmla="*/ 88691644 h 4"/>
                  <a:gd name="T4" fmla="*/ 348499209 w 9"/>
                  <a:gd name="T5" fmla="*/ 0 h 4"/>
                  <a:gd name="T6" fmla="*/ 348499209 w 9"/>
                  <a:gd name="T7" fmla="*/ 0 h 4"/>
                  <a:gd name="T8" fmla="*/ 153272043 w 9"/>
                  <a:gd name="T9" fmla="*/ 0 h 4"/>
                  <a:gd name="T10" fmla="*/ 153272043 w 9"/>
                  <a:gd name="T11" fmla="*/ 0 h 4"/>
                  <a:gd name="T12" fmla="*/ 50587558 w 9"/>
                  <a:gd name="T13" fmla="*/ 0 h 4"/>
                  <a:gd name="T14" fmla="*/ 50587558 w 9"/>
                  <a:gd name="T15" fmla="*/ 88691644 h 4"/>
                  <a:gd name="T16" fmla="*/ 247316774 w 9"/>
                  <a:gd name="T17" fmla="*/ 277166756 h 4"/>
                  <a:gd name="T18" fmla="*/ 297904508 w 9"/>
                  <a:gd name="T19" fmla="*/ 277166756 h 4"/>
                  <a:gd name="T20" fmla="*/ 400588993 w 9"/>
                  <a:gd name="T21" fmla="*/ 363235588 h 4"/>
                  <a:gd name="T22" fmla="*/ 400588993 w 9"/>
                  <a:gd name="T23" fmla="*/ 363235588 h 4"/>
                  <a:gd name="T24" fmla="*/ 400588993 w 9"/>
                  <a:gd name="T25" fmla="*/ 363235588 h 4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0" t="0" r="r" b="b"/>
                <a:pathLst>
                  <a:path w="9" h="4">
                    <a:moveTo>
                      <a:pt x="8" y="4"/>
                    </a:moveTo>
                    <a:cubicBezTo>
                      <a:pt x="9" y="4"/>
                      <a:pt x="8" y="1"/>
                      <a:pt x="8" y="1"/>
                    </a:cubicBezTo>
                    <a:cubicBezTo>
                      <a:pt x="8" y="1"/>
                      <a:pt x="7" y="0"/>
                      <a:pt x="7" y="0"/>
                    </a:cubicBezTo>
                    <a:lnTo>
                      <a:pt x="3" y="0"/>
                    </a:lnTo>
                    <a:cubicBezTo>
                      <a:pt x="2" y="0"/>
                      <a:pt x="1" y="0"/>
                      <a:pt x="1" y="0"/>
                    </a:cubicBezTo>
                    <a:cubicBezTo>
                      <a:pt x="0" y="0"/>
                      <a:pt x="1" y="0"/>
                      <a:pt x="1" y="1"/>
                    </a:cubicBezTo>
                    <a:cubicBezTo>
                      <a:pt x="1" y="4"/>
                      <a:pt x="3" y="3"/>
                      <a:pt x="5" y="3"/>
                    </a:cubicBezTo>
                    <a:cubicBezTo>
                      <a:pt x="6" y="3"/>
                      <a:pt x="6" y="3"/>
                      <a:pt x="6" y="3"/>
                    </a:cubicBezTo>
                    <a:cubicBezTo>
                      <a:pt x="6" y="4"/>
                      <a:pt x="7" y="4"/>
                      <a:pt x="8" y="4"/>
                    </a:cubicBezTo>
                  </a:path>
                </a:pathLst>
              </a:custGeom>
              <a:solidFill>
                <a:srgbClr val="0099FF"/>
              </a:solidFill>
              <a:ln w="6350" cmpd="sng">
                <a:solidFill>
                  <a:srgbClr val="60606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ru-RU" dirty="0"/>
              </a:p>
            </p:txBody>
          </p:sp>
          <p:sp>
            <p:nvSpPr>
              <p:cNvPr id="743" name="Freeform 840"/>
              <p:cNvSpPr>
                <a:spLocks/>
              </p:cNvSpPr>
              <p:nvPr/>
            </p:nvSpPr>
            <p:spPr bwMode="auto">
              <a:xfrm>
                <a:off x="1970" y="1228"/>
                <a:ext cx="77" cy="44"/>
              </a:xfrm>
              <a:custGeom>
                <a:avLst/>
                <a:gdLst>
                  <a:gd name="T0" fmla="*/ 368021909 w 13"/>
                  <a:gd name="T1" fmla="*/ 382652254 h 7"/>
                  <a:gd name="T2" fmla="*/ 215082122 w 13"/>
                  <a:gd name="T3" fmla="*/ 199651188 h 7"/>
                  <a:gd name="T4" fmla="*/ 107690672 w 13"/>
                  <a:gd name="T5" fmla="*/ 290003591 h 7"/>
                  <a:gd name="T6" fmla="*/ 54493860 w 13"/>
                  <a:gd name="T7" fmla="*/ 290003591 h 7"/>
                  <a:gd name="T8" fmla="*/ 0 w 13"/>
                  <a:gd name="T9" fmla="*/ 475290213 h 7"/>
                  <a:gd name="T10" fmla="*/ 107690672 w 13"/>
                  <a:gd name="T11" fmla="*/ 674942897 h 7"/>
                  <a:gd name="T12" fmla="*/ 215082122 w 13"/>
                  <a:gd name="T13" fmla="*/ 475290213 h 7"/>
                  <a:gd name="T14" fmla="*/ 322771325 w 13"/>
                  <a:gd name="T15" fmla="*/ 582294234 h 7"/>
                  <a:gd name="T16" fmla="*/ 421224715 w 13"/>
                  <a:gd name="T17" fmla="*/ 475290213 h 7"/>
                  <a:gd name="T18" fmla="*/ 528653143 w 13"/>
                  <a:gd name="T19" fmla="*/ 475290213 h 7"/>
                  <a:gd name="T20" fmla="*/ 690793441 w 13"/>
                  <a:gd name="T21" fmla="*/ 290003591 h 7"/>
                  <a:gd name="T22" fmla="*/ 690793441 w 13"/>
                  <a:gd name="T23" fmla="*/ 290003591 h 7"/>
                  <a:gd name="T24" fmla="*/ 690793441 w 13"/>
                  <a:gd name="T25" fmla="*/ 290003591 h 7"/>
                  <a:gd name="T26" fmla="*/ 690793441 w 13"/>
                  <a:gd name="T27" fmla="*/ 290003591 h 7"/>
                  <a:gd name="T28" fmla="*/ 637860134 w 13"/>
                  <a:gd name="T29" fmla="*/ 199651188 h 7"/>
                  <a:gd name="T30" fmla="*/ 637860134 w 13"/>
                  <a:gd name="T31" fmla="*/ 0 h 7"/>
                  <a:gd name="T32" fmla="*/ 583147038 w 13"/>
                  <a:gd name="T33" fmla="*/ 0 h 7"/>
                  <a:gd name="T34" fmla="*/ 368021909 w 13"/>
                  <a:gd name="T35" fmla="*/ 382652254 h 7"/>
                  <a:gd name="T36" fmla="*/ 368021909 w 13"/>
                  <a:gd name="T37" fmla="*/ 382652254 h 7"/>
                  <a:gd name="T38" fmla="*/ 368021909 w 13"/>
                  <a:gd name="T39" fmla="*/ 382652254 h 7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</a:gdLst>
                <a:ahLst/>
                <a:cxnLst>
                  <a:cxn ang="T40">
                    <a:pos x="T0" y="T1"/>
                  </a:cxn>
                  <a:cxn ang="T41">
                    <a:pos x="T2" y="T3"/>
                  </a:cxn>
                  <a:cxn ang="T42">
                    <a:pos x="T4" y="T5"/>
                  </a:cxn>
                  <a:cxn ang="T43">
                    <a:pos x="T6" y="T7"/>
                  </a:cxn>
                  <a:cxn ang="T44">
                    <a:pos x="T8" y="T9"/>
                  </a:cxn>
                  <a:cxn ang="T45">
                    <a:pos x="T10" y="T11"/>
                  </a:cxn>
                  <a:cxn ang="T46">
                    <a:pos x="T12" y="T13"/>
                  </a:cxn>
                  <a:cxn ang="T47">
                    <a:pos x="T14" y="T15"/>
                  </a:cxn>
                  <a:cxn ang="T48">
                    <a:pos x="T16" y="T17"/>
                  </a:cxn>
                  <a:cxn ang="T49">
                    <a:pos x="T18" y="T19"/>
                  </a:cxn>
                  <a:cxn ang="T50">
                    <a:pos x="T20" y="T21"/>
                  </a:cxn>
                  <a:cxn ang="T51">
                    <a:pos x="T22" y="T23"/>
                  </a:cxn>
                  <a:cxn ang="T52">
                    <a:pos x="T24" y="T25"/>
                  </a:cxn>
                  <a:cxn ang="T53">
                    <a:pos x="T26" y="T27"/>
                  </a:cxn>
                  <a:cxn ang="T54">
                    <a:pos x="T28" y="T29"/>
                  </a:cxn>
                  <a:cxn ang="T55">
                    <a:pos x="T30" y="T31"/>
                  </a:cxn>
                  <a:cxn ang="T56">
                    <a:pos x="T32" y="T33"/>
                  </a:cxn>
                  <a:cxn ang="T57">
                    <a:pos x="T34" y="T35"/>
                  </a:cxn>
                  <a:cxn ang="T58">
                    <a:pos x="T36" y="T37"/>
                  </a:cxn>
                  <a:cxn ang="T59">
                    <a:pos x="T38" y="T39"/>
                  </a:cxn>
                </a:cxnLst>
                <a:rect l="0" t="0" r="r" b="b"/>
                <a:pathLst>
                  <a:path w="13" h="7">
                    <a:moveTo>
                      <a:pt x="7" y="4"/>
                    </a:moveTo>
                    <a:cubicBezTo>
                      <a:pt x="6" y="4"/>
                      <a:pt x="5" y="2"/>
                      <a:pt x="4" y="2"/>
                    </a:cubicBezTo>
                    <a:cubicBezTo>
                      <a:pt x="4" y="2"/>
                      <a:pt x="3" y="3"/>
                      <a:pt x="2" y="3"/>
                    </a:cubicBezTo>
                    <a:cubicBezTo>
                      <a:pt x="2" y="3"/>
                      <a:pt x="1" y="3"/>
                      <a:pt x="1" y="3"/>
                    </a:cubicBezTo>
                    <a:cubicBezTo>
                      <a:pt x="0" y="3"/>
                      <a:pt x="0" y="4"/>
                      <a:pt x="0" y="5"/>
                    </a:cubicBezTo>
                    <a:cubicBezTo>
                      <a:pt x="0" y="7"/>
                      <a:pt x="0" y="7"/>
                      <a:pt x="2" y="7"/>
                    </a:cubicBezTo>
                    <a:cubicBezTo>
                      <a:pt x="3" y="7"/>
                      <a:pt x="4" y="5"/>
                      <a:pt x="4" y="5"/>
                    </a:cubicBezTo>
                    <a:cubicBezTo>
                      <a:pt x="5" y="5"/>
                      <a:pt x="5" y="6"/>
                      <a:pt x="6" y="6"/>
                    </a:cubicBezTo>
                    <a:cubicBezTo>
                      <a:pt x="7" y="6"/>
                      <a:pt x="7" y="5"/>
                      <a:pt x="8" y="5"/>
                    </a:cubicBezTo>
                    <a:cubicBezTo>
                      <a:pt x="9" y="5"/>
                      <a:pt x="10" y="5"/>
                      <a:pt x="10" y="5"/>
                    </a:cubicBezTo>
                    <a:cubicBezTo>
                      <a:pt x="13" y="5"/>
                      <a:pt x="12" y="5"/>
                      <a:pt x="13" y="3"/>
                    </a:cubicBezTo>
                    <a:cubicBezTo>
                      <a:pt x="13" y="3"/>
                      <a:pt x="12" y="3"/>
                      <a:pt x="12" y="2"/>
                    </a:cubicBezTo>
                    <a:cubicBezTo>
                      <a:pt x="12" y="0"/>
                      <a:pt x="12" y="1"/>
                      <a:pt x="12" y="0"/>
                    </a:cubicBezTo>
                    <a:cubicBezTo>
                      <a:pt x="11" y="0"/>
                      <a:pt x="11" y="0"/>
                      <a:pt x="11" y="0"/>
                    </a:cubicBezTo>
                    <a:cubicBezTo>
                      <a:pt x="9" y="0"/>
                      <a:pt x="9" y="4"/>
                      <a:pt x="7" y="4"/>
                    </a:cubicBezTo>
                  </a:path>
                </a:pathLst>
              </a:custGeom>
              <a:solidFill>
                <a:srgbClr val="0099FF"/>
              </a:solidFill>
              <a:ln w="6350" cmpd="sng">
                <a:solidFill>
                  <a:srgbClr val="60606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ru-RU" dirty="0"/>
              </a:p>
            </p:txBody>
          </p:sp>
          <p:sp>
            <p:nvSpPr>
              <p:cNvPr id="744" name="Freeform 841"/>
              <p:cNvSpPr>
                <a:spLocks/>
              </p:cNvSpPr>
              <p:nvPr/>
            </p:nvSpPr>
            <p:spPr bwMode="auto">
              <a:xfrm>
                <a:off x="2041" y="1284"/>
                <a:ext cx="17" cy="31"/>
              </a:xfrm>
              <a:custGeom>
                <a:avLst/>
                <a:gdLst>
                  <a:gd name="T0" fmla="*/ 36221367 w 3"/>
                  <a:gd name="T1" fmla="*/ 80656612 h 5"/>
                  <a:gd name="T2" fmla="*/ 0 w 3"/>
                  <a:gd name="T3" fmla="*/ 257762917 h 5"/>
                  <a:gd name="T4" fmla="*/ 36221367 w 3"/>
                  <a:gd name="T5" fmla="*/ 419076185 h 5"/>
                  <a:gd name="T6" fmla="*/ 36221367 w 3"/>
                  <a:gd name="T7" fmla="*/ 419076185 h 5"/>
                  <a:gd name="T8" fmla="*/ 65856776 w 3"/>
                  <a:gd name="T9" fmla="*/ 419076185 h 5"/>
                  <a:gd name="T10" fmla="*/ 65856776 w 3"/>
                  <a:gd name="T11" fmla="*/ 419076185 h 5"/>
                  <a:gd name="T12" fmla="*/ 102078138 w 3"/>
                  <a:gd name="T13" fmla="*/ 80656612 h 5"/>
                  <a:gd name="T14" fmla="*/ 102078138 w 3"/>
                  <a:gd name="T15" fmla="*/ 0 h 5"/>
                  <a:gd name="T16" fmla="*/ 36221367 w 3"/>
                  <a:gd name="T17" fmla="*/ 80656612 h 5"/>
                  <a:gd name="T18" fmla="*/ 36221367 w 3"/>
                  <a:gd name="T19" fmla="*/ 80656612 h 5"/>
                  <a:gd name="T20" fmla="*/ 36221367 w 3"/>
                  <a:gd name="T21" fmla="*/ 80656612 h 5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0" t="0" r="r" b="b"/>
                <a:pathLst>
                  <a:path w="3" h="5">
                    <a:moveTo>
                      <a:pt x="1" y="1"/>
                    </a:moveTo>
                    <a:cubicBezTo>
                      <a:pt x="0" y="1"/>
                      <a:pt x="0" y="2"/>
                      <a:pt x="0" y="3"/>
                    </a:cubicBezTo>
                    <a:cubicBezTo>
                      <a:pt x="0" y="4"/>
                      <a:pt x="1" y="5"/>
                      <a:pt x="1" y="5"/>
                    </a:cubicBezTo>
                    <a:lnTo>
                      <a:pt x="2" y="5"/>
                    </a:lnTo>
                    <a:cubicBezTo>
                      <a:pt x="2" y="3"/>
                      <a:pt x="3" y="2"/>
                      <a:pt x="3" y="1"/>
                    </a:cubicBezTo>
                    <a:cubicBezTo>
                      <a:pt x="3" y="1"/>
                      <a:pt x="3" y="0"/>
                      <a:pt x="3" y="0"/>
                    </a:cubicBezTo>
                    <a:cubicBezTo>
                      <a:pt x="2" y="0"/>
                      <a:pt x="2" y="1"/>
                      <a:pt x="1" y="1"/>
                    </a:cubicBezTo>
                  </a:path>
                </a:pathLst>
              </a:custGeom>
              <a:solidFill>
                <a:srgbClr val="0099FF"/>
              </a:solidFill>
              <a:ln w="6350" cmpd="sng">
                <a:solidFill>
                  <a:srgbClr val="60606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ru-RU" dirty="0"/>
              </a:p>
            </p:txBody>
          </p:sp>
          <p:sp>
            <p:nvSpPr>
              <p:cNvPr id="745" name="Freeform 842"/>
              <p:cNvSpPr>
                <a:spLocks/>
              </p:cNvSpPr>
              <p:nvPr/>
            </p:nvSpPr>
            <p:spPr bwMode="auto">
              <a:xfrm>
                <a:off x="2148" y="1308"/>
                <a:ext cx="41" cy="37"/>
              </a:xfrm>
              <a:custGeom>
                <a:avLst/>
                <a:gdLst>
                  <a:gd name="T0" fmla="*/ 235551496 w 7"/>
                  <a:gd name="T1" fmla="*/ 0 h 6"/>
                  <a:gd name="T2" fmla="*/ 235551496 w 7"/>
                  <a:gd name="T3" fmla="*/ 77316403 h 6"/>
                  <a:gd name="T4" fmla="*/ 235551496 w 7"/>
                  <a:gd name="T5" fmla="*/ 77316403 h 6"/>
                  <a:gd name="T6" fmla="*/ 0 w 7"/>
                  <a:gd name="T7" fmla="*/ 244826829 h 6"/>
                  <a:gd name="T8" fmla="*/ 145428318 w 7"/>
                  <a:gd name="T9" fmla="*/ 476784485 h 6"/>
                  <a:gd name="T10" fmla="*/ 332492399 w 7"/>
                  <a:gd name="T11" fmla="*/ 77316403 h 6"/>
                  <a:gd name="T12" fmla="*/ 235551496 w 7"/>
                  <a:gd name="T13" fmla="*/ 0 h 6"/>
                  <a:gd name="T14" fmla="*/ 235551496 w 7"/>
                  <a:gd name="T15" fmla="*/ 0 h 6"/>
                  <a:gd name="T16" fmla="*/ 235551496 w 7"/>
                  <a:gd name="T17" fmla="*/ 0 h 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7" h="6">
                    <a:moveTo>
                      <a:pt x="5" y="0"/>
                    </a:moveTo>
                    <a:lnTo>
                      <a:pt x="5" y="1"/>
                    </a:lnTo>
                    <a:cubicBezTo>
                      <a:pt x="4" y="3"/>
                      <a:pt x="0" y="1"/>
                      <a:pt x="0" y="3"/>
                    </a:cubicBezTo>
                    <a:cubicBezTo>
                      <a:pt x="0" y="5"/>
                      <a:pt x="1" y="6"/>
                      <a:pt x="3" y="6"/>
                    </a:cubicBezTo>
                    <a:cubicBezTo>
                      <a:pt x="6" y="6"/>
                      <a:pt x="7" y="4"/>
                      <a:pt x="7" y="1"/>
                    </a:cubicBezTo>
                    <a:cubicBezTo>
                      <a:pt x="7" y="0"/>
                      <a:pt x="6" y="0"/>
                      <a:pt x="5" y="0"/>
                    </a:cubicBezTo>
                  </a:path>
                </a:pathLst>
              </a:custGeom>
              <a:solidFill>
                <a:srgbClr val="0099FF"/>
              </a:solidFill>
              <a:ln w="6350" cmpd="sng">
                <a:solidFill>
                  <a:srgbClr val="60606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ru-RU" dirty="0"/>
              </a:p>
            </p:txBody>
          </p:sp>
          <p:sp>
            <p:nvSpPr>
              <p:cNvPr id="746" name="Freeform 843"/>
              <p:cNvSpPr>
                <a:spLocks/>
              </p:cNvSpPr>
              <p:nvPr/>
            </p:nvSpPr>
            <p:spPr bwMode="auto">
              <a:xfrm>
                <a:off x="2095" y="1308"/>
                <a:ext cx="47" cy="43"/>
              </a:xfrm>
              <a:custGeom>
                <a:avLst/>
                <a:gdLst>
                  <a:gd name="T0" fmla="*/ 150500551 w 8"/>
                  <a:gd name="T1" fmla="*/ 535369080 h 7"/>
                  <a:gd name="T2" fmla="*/ 0 w 8"/>
                  <a:gd name="T3" fmla="*/ 385194018 h 7"/>
                  <a:gd name="T4" fmla="*/ 100744623 w 8"/>
                  <a:gd name="T5" fmla="*/ 0 h 7"/>
                  <a:gd name="T6" fmla="*/ 200046658 w 8"/>
                  <a:gd name="T7" fmla="*/ 74898837 h 7"/>
                  <a:gd name="T8" fmla="*/ 342072040 w 8"/>
                  <a:gd name="T9" fmla="*/ 150175289 h 7"/>
                  <a:gd name="T10" fmla="*/ 150500551 w 8"/>
                  <a:gd name="T11" fmla="*/ 535369080 h 7"/>
                  <a:gd name="T12" fmla="*/ 150500551 w 8"/>
                  <a:gd name="T13" fmla="*/ 535369080 h 7"/>
                  <a:gd name="T14" fmla="*/ 150500551 w 8"/>
                  <a:gd name="T15" fmla="*/ 535369080 h 7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0" t="0" r="r" b="b"/>
                <a:pathLst>
                  <a:path w="8" h="7">
                    <a:moveTo>
                      <a:pt x="3" y="7"/>
                    </a:moveTo>
                    <a:cubicBezTo>
                      <a:pt x="1" y="7"/>
                      <a:pt x="0" y="6"/>
                      <a:pt x="0" y="5"/>
                    </a:cubicBezTo>
                    <a:cubicBezTo>
                      <a:pt x="0" y="3"/>
                      <a:pt x="1" y="0"/>
                      <a:pt x="2" y="0"/>
                    </a:cubicBezTo>
                    <a:cubicBezTo>
                      <a:pt x="2" y="0"/>
                      <a:pt x="3" y="1"/>
                      <a:pt x="4" y="1"/>
                    </a:cubicBezTo>
                    <a:cubicBezTo>
                      <a:pt x="4" y="2"/>
                      <a:pt x="6" y="2"/>
                      <a:pt x="7" y="2"/>
                    </a:cubicBezTo>
                    <a:cubicBezTo>
                      <a:pt x="8" y="5"/>
                      <a:pt x="7" y="7"/>
                      <a:pt x="3" y="7"/>
                    </a:cubicBezTo>
                  </a:path>
                </a:pathLst>
              </a:custGeom>
              <a:solidFill>
                <a:srgbClr val="0099FF"/>
              </a:solidFill>
              <a:ln w="6350" cmpd="sng">
                <a:solidFill>
                  <a:srgbClr val="60606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ru-RU" dirty="0"/>
              </a:p>
            </p:txBody>
          </p:sp>
          <p:sp>
            <p:nvSpPr>
              <p:cNvPr id="747" name="Freeform 844"/>
              <p:cNvSpPr>
                <a:spLocks/>
              </p:cNvSpPr>
              <p:nvPr/>
            </p:nvSpPr>
            <p:spPr bwMode="auto">
              <a:xfrm>
                <a:off x="2054" y="1326"/>
                <a:ext cx="30" cy="32"/>
              </a:xfrm>
              <a:custGeom>
                <a:avLst/>
                <a:gdLst>
                  <a:gd name="T0" fmla="*/ 302330880 w 5"/>
                  <a:gd name="T1" fmla="*/ 106859072 h 5"/>
                  <a:gd name="T2" fmla="*/ 181398528 w 5"/>
                  <a:gd name="T3" fmla="*/ 0 h 5"/>
                  <a:gd name="T4" fmla="*/ 0 w 5"/>
                  <a:gd name="T5" fmla="*/ 343458202 h 5"/>
                  <a:gd name="T6" fmla="*/ 60466176 w 5"/>
                  <a:gd name="T7" fmla="*/ 577038989 h 5"/>
                  <a:gd name="T8" fmla="*/ 302330880 w 5"/>
                  <a:gd name="T9" fmla="*/ 343458202 h 5"/>
                  <a:gd name="T10" fmla="*/ 302330880 w 5"/>
                  <a:gd name="T11" fmla="*/ 233506854 h 5"/>
                  <a:gd name="T12" fmla="*/ 302330880 w 5"/>
                  <a:gd name="T13" fmla="*/ 106859072 h 5"/>
                  <a:gd name="T14" fmla="*/ 302330880 w 5"/>
                  <a:gd name="T15" fmla="*/ 106859072 h 5"/>
                  <a:gd name="T16" fmla="*/ 302330880 w 5"/>
                  <a:gd name="T17" fmla="*/ 106859072 h 5"/>
                  <a:gd name="T18" fmla="*/ 302330880 w 5"/>
                  <a:gd name="T19" fmla="*/ 106859072 h 5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0" t="0" r="r" b="b"/>
                <a:pathLst>
                  <a:path w="5" h="5">
                    <a:moveTo>
                      <a:pt x="5" y="1"/>
                    </a:moveTo>
                    <a:cubicBezTo>
                      <a:pt x="4" y="1"/>
                      <a:pt x="4" y="0"/>
                      <a:pt x="3" y="0"/>
                    </a:cubicBezTo>
                    <a:cubicBezTo>
                      <a:pt x="2" y="0"/>
                      <a:pt x="0" y="3"/>
                      <a:pt x="0" y="3"/>
                    </a:cubicBezTo>
                    <a:cubicBezTo>
                      <a:pt x="0" y="4"/>
                      <a:pt x="0" y="5"/>
                      <a:pt x="1" y="5"/>
                    </a:cubicBezTo>
                    <a:cubicBezTo>
                      <a:pt x="2" y="5"/>
                      <a:pt x="3" y="3"/>
                      <a:pt x="5" y="3"/>
                    </a:cubicBezTo>
                    <a:cubicBezTo>
                      <a:pt x="5" y="3"/>
                      <a:pt x="5" y="3"/>
                      <a:pt x="5" y="2"/>
                    </a:cubicBezTo>
                    <a:cubicBezTo>
                      <a:pt x="5" y="1"/>
                      <a:pt x="5" y="1"/>
                      <a:pt x="5" y="1"/>
                    </a:cubicBezTo>
                    <a:cubicBezTo>
                      <a:pt x="5" y="1"/>
                      <a:pt x="5" y="1"/>
                      <a:pt x="5" y="1"/>
                    </a:cubicBezTo>
                  </a:path>
                </a:pathLst>
              </a:custGeom>
              <a:solidFill>
                <a:srgbClr val="0099FF"/>
              </a:solidFill>
              <a:ln w="6350" cmpd="sng">
                <a:solidFill>
                  <a:srgbClr val="60606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ru-RU" dirty="0"/>
              </a:p>
            </p:txBody>
          </p:sp>
          <p:sp>
            <p:nvSpPr>
              <p:cNvPr id="748" name="Freeform 845"/>
              <p:cNvSpPr>
                <a:spLocks/>
              </p:cNvSpPr>
              <p:nvPr/>
            </p:nvSpPr>
            <p:spPr bwMode="auto">
              <a:xfrm>
                <a:off x="2031" y="1320"/>
                <a:ext cx="35" cy="31"/>
              </a:xfrm>
              <a:custGeom>
                <a:avLst/>
                <a:gdLst>
                  <a:gd name="T0" fmla="*/ 0 w 6"/>
                  <a:gd name="T1" fmla="*/ 338419572 h 5"/>
                  <a:gd name="T2" fmla="*/ 46888783 w 6"/>
                  <a:gd name="T3" fmla="*/ 419076185 h 5"/>
                  <a:gd name="T4" fmla="*/ 179747278 w 6"/>
                  <a:gd name="T5" fmla="*/ 80656612 h 5"/>
                  <a:gd name="T6" fmla="*/ 0 w 6"/>
                  <a:gd name="T7" fmla="*/ 338419572 h 5"/>
                  <a:gd name="T8" fmla="*/ 0 w 6"/>
                  <a:gd name="T9" fmla="*/ 338419572 h 5"/>
                  <a:gd name="T10" fmla="*/ 0 w 6"/>
                  <a:gd name="T11" fmla="*/ 338419572 h 5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6" h="5">
                    <a:moveTo>
                      <a:pt x="0" y="4"/>
                    </a:moveTo>
                    <a:cubicBezTo>
                      <a:pt x="0" y="4"/>
                      <a:pt x="1" y="5"/>
                      <a:pt x="1" y="5"/>
                    </a:cubicBezTo>
                    <a:cubicBezTo>
                      <a:pt x="1" y="5"/>
                      <a:pt x="6" y="1"/>
                      <a:pt x="4" y="1"/>
                    </a:cubicBezTo>
                    <a:cubicBezTo>
                      <a:pt x="3" y="0"/>
                      <a:pt x="0" y="2"/>
                      <a:pt x="0" y="4"/>
                    </a:cubicBezTo>
                  </a:path>
                </a:pathLst>
              </a:custGeom>
              <a:solidFill>
                <a:srgbClr val="0099FF"/>
              </a:solidFill>
              <a:ln w="6350" cmpd="sng">
                <a:solidFill>
                  <a:srgbClr val="60606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ru-RU" dirty="0"/>
              </a:p>
            </p:txBody>
          </p:sp>
          <p:sp>
            <p:nvSpPr>
              <p:cNvPr id="749" name="Freeform 846"/>
              <p:cNvSpPr>
                <a:spLocks/>
              </p:cNvSpPr>
              <p:nvPr/>
            </p:nvSpPr>
            <p:spPr bwMode="auto">
              <a:xfrm>
                <a:off x="2072" y="1370"/>
                <a:ext cx="12" cy="12"/>
              </a:xfrm>
              <a:custGeom>
                <a:avLst/>
                <a:gdLst>
                  <a:gd name="T0" fmla="*/ 120932352 w 2"/>
                  <a:gd name="T1" fmla="*/ 0 h 2"/>
                  <a:gd name="T2" fmla="*/ 0 w 2"/>
                  <a:gd name="T3" fmla="*/ 60466176 h 2"/>
                  <a:gd name="T4" fmla="*/ 60466176 w 2"/>
                  <a:gd name="T5" fmla="*/ 120932352 h 2"/>
                  <a:gd name="T6" fmla="*/ 120932352 w 2"/>
                  <a:gd name="T7" fmla="*/ 60466176 h 2"/>
                  <a:gd name="T8" fmla="*/ 120932352 w 2"/>
                  <a:gd name="T9" fmla="*/ 0 h 2"/>
                  <a:gd name="T10" fmla="*/ 120932352 w 2"/>
                  <a:gd name="T11" fmla="*/ 0 h 2"/>
                  <a:gd name="T12" fmla="*/ 120932352 w 2"/>
                  <a:gd name="T13" fmla="*/ 0 h 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2" h="2">
                    <a:moveTo>
                      <a:pt x="2" y="0"/>
                    </a:moveTo>
                    <a:cubicBezTo>
                      <a:pt x="0" y="0"/>
                      <a:pt x="0" y="0"/>
                      <a:pt x="0" y="1"/>
                    </a:cubicBezTo>
                    <a:cubicBezTo>
                      <a:pt x="0" y="2"/>
                      <a:pt x="0" y="2"/>
                      <a:pt x="1" y="2"/>
                    </a:cubicBezTo>
                    <a:cubicBezTo>
                      <a:pt x="2" y="2"/>
                      <a:pt x="2" y="2"/>
                      <a:pt x="2" y="1"/>
                    </a:cubicBezTo>
                    <a:cubicBezTo>
                      <a:pt x="2" y="0"/>
                      <a:pt x="2" y="0"/>
                      <a:pt x="2" y="0"/>
                    </a:cubicBezTo>
                  </a:path>
                </a:pathLst>
              </a:custGeom>
              <a:solidFill>
                <a:srgbClr val="0099FF"/>
              </a:solidFill>
              <a:ln w="6350" cmpd="sng">
                <a:solidFill>
                  <a:srgbClr val="60606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ru-RU" dirty="0"/>
              </a:p>
            </p:txBody>
          </p:sp>
          <p:sp>
            <p:nvSpPr>
              <p:cNvPr id="750" name="Freeform 847"/>
              <p:cNvSpPr>
                <a:spLocks/>
              </p:cNvSpPr>
              <p:nvPr/>
            </p:nvSpPr>
            <p:spPr bwMode="auto">
              <a:xfrm>
                <a:off x="2099" y="1247"/>
                <a:ext cx="30" cy="50"/>
              </a:xfrm>
              <a:custGeom>
                <a:avLst/>
                <a:gdLst>
                  <a:gd name="T0" fmla="*/ 181398528 w 5"/>
                  <a:gd name="T1" fmla="*/ 277166756 h 8"/>
                  <a:gd name="T2" fmla="*/ 0 w 5"/>
                  <a:gd name="T3" fmla="*/ 0 h 8"/>
                  <a:gd name="T4" fmla="*/ 0 w 5"/>
                  <a:gd name="T5" fmla="*/ 88691644 h 8"/>
                  <a:gd name="T6" fmla="*/ 181398528 w 5"/>
                  <a:gd name="T7" fmla="*/ 728665275 h 8"/>
                  <a:gd name="T8" fmla="*/ 302330880 w 5"/>
                  <a:gd name="T9" fmla="*/ 728665275 h 8"/>
                  <a:gd name="T10" fmla="*/ 302330880 w 5"/>
                  <a:gd name="T11" fmla="*/ 554322775 h 8"/>
                  <a:gd name="T12" fmla="*/ 302330880 w 5"/>
                  <a:gd name="T13" fmla="*/ 451860119 h 8"/>
                  <a:gd name="T14" fmla="*/ 302330880 w 5"/>
                  <a:gd name="T15" fmla="*/ 363235588 h 8"/>
                  <a:gd name="T16" fmla="*/ 181398528 w 5"/>
                  <a:gd name="T17" fmla="*/ 277166756 h 8"/>
                  <a:gd name="T18" fmla="*/ 181398528 w 5"/>
                  <a:gd name="T19" fmla="*/ 277166756 h 8"/>
                  <a:gd name="T20" fmla="*/ 181398528 w 5"/>
                  <a:gd name="T21" fmla="*/ 277166756 h 8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0" t="0" r="r" b="b"/>
                <a:pathLst>
                  <a:path w="5" h="8">
                    <a:moveTo>
                      <a:pt x="3" y="3"/>
                    </a:moveTo>
                    <a:cubicBezTo>
                      <a:pt x="1" y="3"/>
                      <a:pt x="2" y="0"/>
                      <a:pt x="0" y="0"/>
                    </a:cubicBezTo>
                    <a:cubicBezTo>
                      <a:pt x="0" y="0"/>
                      <a:pt x="0" y="1"/>
                      <a:pt x="0" y="1"/>
                    </a:cubicBezTo>
                    <a:cubicBezTo>
                      <a:pt x="0" y="3"/>
                      <a:pt x="1" y="8"/>
                      <a:pt x="3" y="8"/>
                    </a:cubicBezTo>
                    <a:cubicBezTo>
                      <a:pt x="4" y="8"/>
                      <a:pt x="4" y="8"/>
                      <a:pt x="5" y="8"/>
                    </a:cubicBezTo>
                    <a:cubicBezTo>
                      <a:pt x="5" y="7"/>
                      <a:pt x="5" y="7"/>
                      <a:pt x="5" y="6"/>
                    </a:cubicBezTo>
                    <a:cubicBezTo>
                      <a:pt x="5" y="6"/>
                      <a:pt x="5" y="5"/>
                      <a:pt x="5" y="5"/>
                    </a:cubicBezTo>
                    <a:cubicBezTo>
                      <a:pt x="5" y="4"/>
                      <a:pt x="5" y="4"/>
                      <a:pt x="5" y="4"/>
                    </a:cubicBezTo>
                    <a:cubicBezTo>
                      <a:pt x="5" y="3"/>
                      <a:pt x="4" y="3"/>
                      <a:pt x="3" y="3"/>
                    </a:cubicBezTo>
                  </a:path>
                </a:pathLst>
              </a:custGeom>
              <a:solidFill>
                <a:srgbClr val="0099FF"/>
              </a:solidFill>
              <a:ln w="6350" cmpd="sng">
                <a:solidFill>
                  <a:srgbClr val="60606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ru-RU" dirty="0"/>
              </a:p>
            </p:txBody>
          </p:sp>
          <p:sp>
            <p:nvSpPr>
              <p:cNvPr id="751" name="Freeform 848"/>
              <p:cNvSpPr>
                <a:spLocks/>
              </p:cNvSpPr>
              <p:nvPr/>
            </p:nvSpPr>
            <p:spPr bwMode="auto">
              <a:xfrm>
                <a:off x="2117" y="1228"/>
                <a:ext cx="47" cy="25"/>
              </a:xfrm>
              <a:custGeom>
                <a:avLst/>
                <a:gdLst>
                  <a:gd name="T0" fmla="*/ 200046658 w 8"/>
                  <a:gd name="T1" fmla="*/ 88691644 h 4"/>
                  <a:gd name="T2" fmla="*/ 0 w 8"/>
                  <a:gd name="T3" fmla="*/ 88691644 h 4"/>
                  <a:gd name="T4" fmla="*/ 0 w 8"/>
                  <a:gd name="T5" fmla="*/ 88691644 h 4"/>
                  <a:gd name="T6" fmla="*/ 0 w 8"/>
                  <a:gd name="T7" fmla="*/ 188531488 h 4"/>
                  <a:gd name="T8" fmla="*/ 150500551 w 8"/>
                  <a:gd name="T9" fmla="*/ 363235588 h 4"/>
                  <a:gd name="T10" fmla="*/ 241327451 w 8"/>
                  <a:gd name="T11" fmla="*/ 188531488 h 4"/>
                  <a:gd name="T12" fmla="*/ 292315072 w 8"/>
                  <a:gd name="T13" fmla="*/ 188531488 h 4"/>
                  <a:gd name="T14" fmla="*/ 391828002 w 8"/>
                  <a:gd name="T15" fmla="*/ 88691644 h 4"/>
                  <a:gd name="T16" fmla="*/ 292315072 w 8"/>
                  <a:gd name="T17" fmla="*/ 0 h 4"/>
                  <a:gd name="T18" fmla="*/ 241327451 w 8"/>
                  <a:gd name="T19" fmla="*/ 88691644 h 4"/>
                  <a:gd name="T20" fmla="*/ 200046658 w 8"/>
                  <a:gd name="T21" fmla="*/ 88691644 h 4"/>
                  <a:gd name="T22" fmla="*/ 200046658 w 8"/>
                  <a:gd name="T23" fmla="*/ 88691644 h 4"/>
                  <a:gd name="T24" fmla="*/ 200046658 w 8"/>
                  <a:gd name="T25" fmla="*/ 88691644 h 4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0" t="0" r="r" b="b"/>
                <a:pathLst>
                  <a:path w="8" h="4">
                    <a:moveTo>
                      <a:pt x="4" y="1"/>
                    </a:moveTo>
                    <a:lnTo>
                      <a:pt x="0" y="1"/>
                    </a:lnTo>
                    <a:cubicBezTo>
                      <a:pt x="0" y="1"/>
                      <a:pt x="0" y="1"/>
                      <a:pt x="0" y="2"/>
                    </a:cubicBezTo>
                    <a:cubicBezTo>
                      <a:pt x="0" y="3"/>
                      <a:pt x="2" y="4"/>
                      <a:pt x="3" y="4"/>
                    </a:cubicBezTo>
                    <a:cubicBezTo>
                      <a:pt x="4" y="4"/>
                      <a:pt x="4" y="2"/>
                      <a:pt x="5" y="2"/>
                    </a:cubicBezTo>
                    <a:cubicBezTo>
                      <a:pt x="5" y="2"/>
                      <a:pt x="6" y="2"/>
                      <a:pt x="6" y="2"/>
                    </a:cubicBezTo>
                    <a:cubicBezTo>
                      <a:pt x="7" y="2"/>
                      <a:pt x="8" y="2"/>
                      <a:pt x="8" y="1"/>
                    </a:cubicBezTo>
                    <a:cubicBezTo>
                      <a:pt x="8" y="1"/>
                      <a:pt x="7" y="0"/>
                      <a:pt x="6" y="0"/>
                    </a:cubicBezTo>
                    <a:cubicBezTo>
                      <a:pt x="5" y="0"/>
                      <a:pt x="5" y="1"/>
                      <a:pt x="5" y="1"/>
                    </a:cubicBezTo>
                    <a:cubicBezTo>
                      <a:pt x="5" y="1"/>
                      <a:pt x="4" y="1"/>
                      <a:pt x="4" y="1"/>
                    </a:cubicBezTo>
                  </a:path>
                </a:pathLst>
              </a:custGeom>
              <a:solidFill>
                <a:srgbClr val="0099FF"/>
              </a:solidFill>
              <a:ln w="6350" cmpd="sng">
                <a:solidFill>
                  <a:srgbClr val="60606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ru-RU" dirty="0"/>
              </a:p>
            </p:txBody>
          </p:sp>
          <p:sp>
            <p:nvSpPr>
              <p:cNvPr id="752" name="Freeform 849"/>
              <p:cNvSpPr>
                <a:spLocks/>
              </p:cNvSpPr>
              <p:nvPr/>
            </p:nvSpPr>
            <p:spPr bwMode="auto">
              <a:xfrm>
                <a:off x="2170" y="1284"/>
                <a:ext cx="17" cy="19"/>
              </a:xfrm>
              <a:custGeom>
                <a:avLst/>
                <a:gdLst>
                  <a:gd name="T0" fmla="*/ 0 w 3"/>
                  <a:gd name="T1" fmla="*/ 0 h 3"/>
                  <a:gd name="T2" fmla="*/ 0 w 3"/>
                  <a:gd name="T3" fmla="*/ 98484049 h 3"/>
                  <a:gd name="T4" fmla="*/ 65856776 w 3"/>
                  <a:gd name="T5" fmla="*/ 310603197 h 3"/>
                  <a:gd name="T6" fmla="*/ 102078138 w 3"/>
                  <a:gd name="T7" fmla="*/ 98484049 h 3"/>
                  <a:gd name="T8" fmla="*/ 102078138 w 3"/>
                  <a:gd name="T9" fmla="*/ 0 h 3"/>
                  <a:gd name="T10" fmla="*/ 0 w 3"/>
                  <a:gd name="T11" fmla="*/ 0 h 3"/>
                  <a:gd name="T12" fmla="*/ 0 w 3"/>
                  <a:gd name="T13" fmla="*/ 0 h 3"/>
                  <a:gd name="T14" fmla="*/ 0 w 3"/>
                  <a:gd name="T15" fmla="*/ 0 h 3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0" t="0" r="r" b="b"/>
                <a:pathLst>
                  <a:path w="3" h="3">
                    <a:moveTo>
                      <a:pt x="0" y="0"/>
                    </a:moveTo>
                    <a:cubicBezTo>
                      <a:pt x="0" y="0"/>
                      <a:pt x="0" y="1"/>
                      <a:pt x="0" y="1"/>
                    </a:cubicBezTo>
                    <a:cubicBezTo>
                      <a:pt x="0" y="2"/>
                      <a:pt x="0" y="3"/>
                      <a:pt x="2" y="3"/>
                    </a:cubicBezTo>
                    <a:cubicBezTo>
                      <a:pt x="3" y="3"/>
                      <a:pt x="3" y="2"/>
                      <a:pt x="3" y="1"/>
                    </a:cubicBezTo>
                    <a:cubicBezTo>
                      <a:pt x="3" y="1"/>
                      <a:pt x="3" y="1"/>
                      <a:pt x="3" y="0"/>
                    </a:cubicBezTo>
                    <a:cubicBezTo>
                      <a:pt x="2" y="0"/>
                      <a:pt x="2" y="0"/>
                      <a:pt x="0" y="0"/>
                    </a:cubicBezTo>
                  </a:path>
                </a:pathLst>
              </a:custGeom>
              <a:solidFill>
                <a:srgbClr val="0099FF"/>
              </a:solidFill>
              <a:ln w="6350" cmpd="sng">
                <a:solidFill>
                  <a:srgbClr val="60606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ru-RU" dirty="0"/>
              </a:p>
            </p:txBody>
          </p:sp>
          <p:sp>
            <p:nvSpPr>
              <p:cNvPr id="753" name="Freeform 850"/>
              <p:cNvSpPr>
                <a:spLocks/>
              </p:cNvSpPr>
              <p:nvPr/>
            </p:nvSpPr>
            <p:spPr bwMode="auto">
              <a:xfrm>
                <a:off x="2223" y="1241"/>
                <a:ext cx="11" cy="18"/>
              </a:xfrm>
              <a:custGeom>
                <a:avLst/>
                <a:gdLst>
                  <a:gd name="T0" fmla="*/ 51153839 w 2"/>
                  <a:gd name="T1" fmla="*/ 60466176 h 3"/>
                  <a:gd name="T2" fmla="*/ 27710936 w 2"/>
                  <a:gd name="T3" fmla="*/ 0 h 3"/>
                  <a:gd name="T4" fmla="*/ 0 w 2"/>
                  <a:gd name="T5" fmla="*/ 0 h 3"/>
                  <a:gd name="T6" fmla="*/ 0 w 2"/>
                  <a:gd name="T7" fmla="*/ 0 h 3"/>
                  <a:gd name="T8" fmla="*/ 0 w 2"/>
                  <a:gd name="T9" fmla="*/ 60466176 h 3"/>
                  <a:gd name="T10" fmla="*/ 27710936 w 2"/>
                  <a:gd name="T11" fmla="*/ 181398528 h 3"/>
                  <a:gd name="T12" fmla="*/ 51153839 w 2"/>
                  <a:gd name="T13" fmla="*/ 60466176 h 3"/>
                  <a:gd name="T14" fmla="*/ 51153839 w 2"/>
                  <a:gd name="T15" fmla="*/ 60466176 h 3"/>
                  <a:gd name="T16" fmla="*/ 51153839 w 2"/>
                  <a:gd name="T17" fmla="*/ 60466176 h 3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2" h="3">
                    <a:moveTo>
                      <a:pt x="2" y="1"/>
                    </a:moveTo>
                    <a:lnTo>
                      <a:pt x="1" y="0"/>
                    </a:lnTo>
                    <a:lnTo>
                      <a:pt x="0" y="0"/>
                    </a:lnTo>
                    <a:cubicBezTo>
                      <a:pt x="0" y="0"/>
                      <a:pt x="0" y="1"/>
                      <a:pt x="0" y="1"/>
                    </a:cubicBezTo>
                    <a:cubicBezTo>
                      <a:pt x="0" y="2"/>
                      <a:pt x="0" y="3"/>
                      <a:pt x="1" y="3"/>
                    </a:cubicBezTo>
                    <a:cubicBezTo>
                      <a:pt x="2" y="3"/>
                      <a:pt x="2" y="1"/>
                      <a:pt x="2" y="1"/>
                    </a:cubicBezTo>
                  </a:path>
                </a:pathLst>
              </a:custGeom>
              <a:solidFill>
                <a:srgbClr val="0099FF"/>
              </a:solidFill>
              <a:ln w="6350" cmpd="sng">
                <a:solidFill>
                  <a:srgbClr val="60606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ru-RU" dirty="0"/>
              </a:p>
            </p:txBody>
          </p:sp>
          <p:sp>
            <p:nvSpPr>
              <p:cNvPr id="754" name="Freeform 851"/>
              <p:cNvSpPr>
                <a:spLocks/>
              </p:cNvSpPr>
              <p:nvPr/>
            </p:nvSpPr>
            <p:spPr bwMode="auto">
              <a:xfrm>
                <a:off x="2176" y="1209"/>
                <a:ext cx="11" cy="13"/>
              </a:xfrm>
              <a:custGeom>
                <a:avLst/>
                <a:gdLst>
                  <a:gd name="T0" fmla="*/ 51153839 w 2"/>
                  <a:gd name="T1" fmla="*/ 0 h 2"/>
                  <a:gd name="T2" fmla="*/ 27710936 w 2"/>
                  <a:gd name="T3" fmla="*/ 0 h 2"/>
                  <a:gd name="T4" fmla="*/ 0 w 2"/>
                  <a:gd name="T5" fmla="*/ 146614345 h 2"/>
                  <a:gd name="T6" fmla="*/ 27710936 w 2"/>
                  <a:gd name="T7" fmla="*/ 271136717 h 2"/>
                  <a:gd name="T8" fmla="*/ 51153839 w 2"/>
                  <a:gd name="T9" fmla="*/ 146614345 h 2"/>
                  <a:gd name="T10" fmla="*/ 51153839 w 2"/>
                  <a:gd name="T11" fmla="*/ 0 h 2"/>
                  <a:gd name="T12" fmla="*/ 51153839 w 2"/>
                  <a:gd name="T13" fmla="*/ 0 h 2"/>
                  <a:gd name="T14" fmla="*/ 51153839 w 2"/>
                  <a:gd name="T15" fmla="*/ 0 h 2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0" t="0" r="r" b="b"/>
                <a:pathLst>
                  <a:path w="2" h="2">
                    <a:moveTo>
                      <a:pt x="2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0" y="0"/>
                      <a:pt x="0" y="0"/>
                      <a:pt x="0" y="1"/>
                    </a:cubicBezTo>
                    <a:cubicBezTo>
                      <a:pt x="0" y="1"/>
                      <a:pt x="1" y="2"/>
                      <a:pt x="1" y="2"/>
                    </a:cubicBezTo>
                    <a:cubicBezTo>
                      <a:pt x="2" y="2"/>
                      <a:pt x="2" y="2"/>
                      <a:pt x="2" y="1"/>
                    </a:cubicBezTo>
                    <a:cubicBezTo>
                      <a:pt x="2" y="1"/>
                      <a:pt x="2" y="0"/>
                      <a:pt x="2" y="0"/>
                    </a:cubicBezTo>
                  </a:path>
                </a:pathLst>
              </a:custGeom>
              <a:solidFill>
                <a:srgbClr val="0099FF"/>
              </a:solidFill>
              <a:ln w="6350" cmpd="sng">
                <a:solidFill>
                  <a:srgbClr val="60606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ru-RU" dirty="0"/>
              </a:p>
            </p:txBody>
          </p:sp>
        </p:grpSp>
        <p:sp>
          <p:nvSpPr>
            <p:cNvPr id="686" name="Freeform 852"/>
            <p:cNvSpPr>
              <a:spLocks/>
            </p:cNvSpPr>
            <p:nvPr/>
          </p:nvSpPr>
          <p:spPr bwMode="auto">
            <a:xfrm>
              <a:off x="4024313" y="1670149"/>
              <a:ext cx="26988" cy="30162"/>
            </a:xfrm>
            <a:custGeom>
              <a:avLst/>
              <a:gdLst>
                <a:gd name="T0" fmla="*/ 65856776 w 3"/>
                <a:gd name="T1" fmla="*/ 0 h 3"/>
                <a:gd name="T2" fmla="*/ 0 w 3"/>
                <a:gd name="T3" fmla="*/ 98484049 h 3"/>
                <a:gd name="T4" fmla="*/ 36221367 w 3"/>
                <a:gd name="T5" fmla="*/ 310603197 h 3"/>
                <a:gd name="T6" fmla="*/ 102078138 w 3"/>
                <a:gd name="T7" fmla="*/ 212128812 h 3"/>
                <a:gd name="T8" fmla="*/ 65856776 w 3"/>
                <a:gd name="T9" fmla="*/ 0 h 3"/>
                <a:gd name="T10" fmla="*/ 65856776 w 3"/>
                <a:gd name="T11" fmla="*/ 0 h 3"/>
                <a:gd name="T12" fmla="*/ 65856776 w 3"/>
                <a:gd name="T13" fmla="*/ 0 h 3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3" h="3">
                  <a:moveTo>
                    <a:pt x="2" y="0"/>
                  </a:moveTo>
                  <a:cubicBezTo>
                    <a:pt x="1" y="0"/>
                    <a:pt x="0" y="0"/>
                    <a:pt x="0" y="1"/>
                  </a:cubicBezTo>
                  <a:cubicBezTo>
                    <a:pt x="0" y="2"/>
                    <a:pt x="0" y="3"/>
                    <a:pt x="1" y="3"/>
                  </a:cubicBezTo>
                  <a:cubicBezTo>
                    <a:pt x="3" y="3"/>
                    <a:pt x="3" y="2"/>
                    <a:pt x="3" y="2"/>
                  </a:cubicBezTo>
                  <a:cubicBezTo>
                    <a:pt x="3" y="1"/>
                    <a:pt x="2" y="0"/>
                    <a:pt x="2" y="0"/>
                  </a:cubicBezTo>
                </a:path>
              </a:pathLst>
            </a:custGeom>
            <a:solidFill>
              <a:schemeClr val="accent1"/>
            </a:solidFill>
            <a:ln w="6350" cmpd="sng">
              <a:solidFill>
                <a:srgbClr val="60606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 dirty="0"/>
            </a:p>
          </p:txBody>
        </p:sp>
        <p:sp>
          <p:nvSpPr>
            <p:cNvPr id="687" name="Freeform 853"/>
            <p:cNvSpPr>
              <a:spLocks/>
            </p:cNvSpPr>
            <p:nvPr/>
          </p:nvSpPr>
          <p:spPr bwMode="auto">
            <a:xfrm>
              <a:off x="4024313" y="1670149"/>
              <a:ext cx="26988" cy="30162"/>
            </a:xfrm>
            <a:custGeom>
              <a:avLst/>
              <a:gdLst>
                <a:gd name="T0" fmla="*/ 65856776 w 3"/>
                <a:gd name="T1" fmla="*/ 0 h 3"/>
                <a:gd name="T2" fmla="*/ 0 w 3"/>
                <a:gd name="T3" fmla="*/ 98484049 h 3"/>
                <a:gd name="T4" fmla="*/ 36221367 w 3"/>
                <a:gd name="T5" fmla="*/ 310603197 h 3"/>
                <a:gd name="T6" fmla="*/ 102078138 w 3"/>
                <a:gd name="T7" fmla="*/ 212128812 h 3"/>
                <a:gd name="T8" fmla="*/ 65856776 w 3"/>
                <a:gd name="T9" fmla="*/ 0 h 3"/>
                <a:gd name="T10" fmla="*/ 65856776 w 3"/>
                <a:gd name="T11" fmla="*/ 0 h 3"/>
                <a:gd name="T12" fmla="*/ 65856776 w 3"/>
                <a:gd name="T13" fmla="*/ 0 h 3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3" h="3">
                  <a:moveTo>
                    <a:pt x="2" y="0"/>
                  </a:moveTo>
                  <a:cubicBezTo>
                    <a:pt x="1" y="0"/>
                    <a:pt x="0" y="0"/>
                    <a:pt x="0" y="1"/>
                  </a:cubicBezTo>
                  <a:cubicBezTo>
                    <a:pt x="0" y="2"/>
                    <a:pt x="0" y="3"/>
                    <a:pt x="1" y="3"/>
                  </a:cubicBezTo>
                  <a:cubicBezTo>
                    <a:pt x="3" y="3"/>
                    <a:pt x="3" y="2"/>
                    <a:pt x="3" y="2"/>
                  </a:cubicBezTo>
                  <a:cubicBezTo>
                    <a:pt x="3" y="1"/>
                    <a:pt x="2" y="0"/>
                    <a:pt x="2" y="0"/>
                  </a:cubicBezTo>
                </a:path>
              </a:pathLst>
            </a:custGeom>
            <a:solidFill>
              <a:schemeClr val="accent1"/>
            </a:solidFill>
            <a:ln w="6350" cmpd="sng">
              <a:solidFill>
                <a:srgbClr val="60606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ru-RU" dirty="0"/>
            </a:p>
          </p:txBody>
        </p:sp>
        <p:sp>
          <p:nvSpPr>
            <p:cNvPr id="688" name="Freeform 854"/>
            <p:cNvSpPr>
              <a:spLocks/>
            </p:cNvSpPr>
            <p:nvPr/>
          </p:nvSpPr>
          <p:spPr bwMode="auto">
            <a:xfrm>
              <a:off x="4024313" y="1670149"/>
              <a:ext cx="26988" cy="30162"/>
            </a:xfrm>
            <a:custGeom>
              <a:avLst/>
              <a:gdLst>
                <a:gd name="T0" fmla="*/ 65856776 w 3"/>
                <a:gd name="T1" fmla="*/ 0 h 3"/>
                <a:gd name="T2" fmla="*/ 0 w 3"/>
                <a:gd name="T3" fmla="*/ 98484049 h 3"/>
                <a:gd name="T4" fmla="*/ 36221367 w 3"/>
                <a:gd name="T5" fmla="*/ 310603197 h 3"/>
                <a:gd name="T6" fmla="*/ 102078138 w 3"/>
                <a:gd name="T7" fmla="*/ 212128812 h 3"/>
                <a:gd name="T8" fmla="*/ 65856776 w 3"/>
                <a:gd name="T9" fmla="*/ 0 h 3"/>
                <a:gd name="T10" fmla="*/ 65856776 w 3"/>
                <a:gd name="T11" fmla="*/ 0 h 3"/>
                <a:gd name="T12" fmla="*/ 65856776 w 3"/>
                <a:gd name="T13" fmla="*/ 0 h 3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3" h="3">
                  <a:moveTo>
                    <a:pt x="2" y="0"/>
                  </a:moveTo>
                  <a:cubicBezTo>
                    <a:pt x="1" y="0"/>
                    <a:pt x="0" y="0"/>
                    <a:pt x="0" y="1"/>
                  </a:cubicBezTo>
                  <a:cubicBezTo>
                    <a:pt x="0" y="2"/>
                    <a:pt x="0" y="3"/>
                    <a:pt x="1" y="3"/>
                  </a:cubicBezTo>
                  <a:cubicBezTo>
                    <a:pt x="3" y="3"/>
                    <a:pt x="3" y="2"/>
                    <a:pt x="3" y="2"/>
                  </a:cubicBezTo>
                  <a:cubicBezTo>
                    <a:pt x="3" y="1"/>
                    <a:pt x="2" y="0"/>
                    <a:pt x="2" y="0"/>
                  </a:cubicBezTo>
                </a:path>
              </a:pathLst>
            </a:custGeom>
            <a:solidFill>
              <a:schemeClr val="accent1"/>
            </a:solidFill>
            <a:ln w="6350" cmpd="sng">
              <a:solidFill>
                <a:srgbClr val="60606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ru-RU" dirty="0"/>
            </a:p>
          </p:txBody>
        </p:sp>
        <p:sp>
          <p:nvSpPr>
            <p:cNvPr id="690" name="Oval 859"/>
            <p:cNvSpPr>
              <a:spLocks noChangeArrowheads="1"/>
            </p:cNvSpPr>
            <p:nvPr/>
          </p:nvSpPr>
          <p:spPr bwMode="auto">
            <a:xfrm>
              <a:off x="6596063" y="2995712"/>
              <a:ext cx="36513" cy="36512"/>
            </a:xfrm>
            <a:prstGeom prst="ellipse">
              <a:avLst/>
            </a:prstGeom>
            <a:solidFill>
              <a:schemeClr val="tx1"/>
            </a:solidFill>
            <a:ln w="63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endParaRPr lang="ru-RU" sz="600" dirty="0"/>
            </a:p>
          </p:txBody>
        </p:sp>
        <p:sp>
          <p:nvSpPr>
            <p:cNvPr id="691" name="Rectangle 860"/>
            <p:cNvSpPr>
              <a:spLocks noChangeArrowheads="1"/>
            </p:cNvSpPr>
            <p:nvPr>
              <p:custDataLst>
                <p:tags r:id="rId52"/>
              </p:custDataLst>
            </p:nvPr>
          </p:nvSpPr>
          <p:spPr bwMode="auto">
            <a:xfrm>
              <a:off x="6524626" y="2779812"/>
              <a:ext cx="254000" cy="920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marL="180975" indent="-180975">
                <a:spcBef>
                  <a:spcPct val="20000"/>
                </a:spcBef>
              </a:pPr>
              <a:r>
                <a:rPr lang="ru-RU" sz="600" dirty="0"/>
                <a:t>Якутск </a:t>
              </a:r>
            </a:p>
          </p:txBody>
        </p:sp>
        <p:sp>
          <p:nvSpPr>
            <p:cNvPr id="692" name="Oval 861"/>
            <p:cNvSpPr>
              <a:spLocks noChangeArrowheads="1"/>
            </p:cNvSpPr>
            <p:nvPr/>
          </p:nvSpPr>
          <p:spPr bwMode="auto">
            <a:xfrm>
              <a:off x="7675563" y="4437162"/>
              <a:ext cx="34925" cy="36512"/>
            </a:xfrm>
            <a:prstGeom prst="ellipse">
              <a:avLst/>
            </a:prstGeom>
            <a:solidFill>
              <a:schemeClr val="tx1"/>
            </a:solidFill>
            <a:ln w="6350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endParaRPr lang="ru-RU" sz="600" dirty="0"/>
            </a:p>
          </p:txBody>
        </p:sp>
        <p:sp>
          <p:nvSpPr>
            <p:cNvPr id="693" name="Rectangle 862"/>
            <p:cNvSpPr>
              <a:spLocks noChangeArrowheads="1"/>
            </p:cNvSpPr>
            <p:nvPr>
              <p:custDataLst>
                <p:tags r:id="rId53"/>
              </p:custDataLst>
            </p:nvPr>
          </p:nvSpPr>
          <p:spPr bwMode="auto">
            <a:xfrm>
              <a:off x="5011738" y="3284637"/>
              <a:ext cx="190500" cy="920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marL="180975" indent="-180975">
                <a:spcBef>
                  <a:spcPct val="20000"/>
                </a:spcBef>
              </a:pPr>
              <a:r>
                <a:rPr lang="ru-RU" sz="600" dirty="0"/>
                <a:t>Тура </a:t>
              </a:r>
            </a:p>
          </p:txBody>
        </p:sp>
        <p:sp>
          <p:nvSpPr>
            <p:cNvPr id="694" name="Oval 863"/>
            <p:cNvSpPr>
              <a:spLocks noChangeArrowheads="1"/>
            </p:cNvSpPr>
            <p:nvPr/>
          </p:nvSpPr>
          <p:spPr bwMode="auto">
            <a:xfrm>
              <a:off x="4579938" y="4868962"/>
              <a:ext cx="34925" cy="36512"/>
            </a:xfrm>
            <a:prstGeom prst="ellipse">
              <a:avLst/>
            </a:prstGeom>
            <a:solidFill>
              <a:schemeClr val="tx1"/>
            </a:solidFill>
            <a:ln w="6350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endParaRPr lang="ru-RU" sz="600" dirty="0"/>
            </a:p>
          </p:txBody>
        </p:sp>
        <p:sp>
          <p:nvSpPr>
            <p:cNvPr id="695" name="Oval 864"/>
            <p:cNvSpPr>
              <a:spLocks noChangeArrowheads="1"/>
            </p:cNvSpPr>
            <p:nvPr/>
          </p:nvSpPr>
          <p:spPr bwMode="auto">
            <a:xfrm>
              <a:off x="3355976" y="3644999"/>
              <a:ext cx="34925" cy="36512"/>
            </a:xfrm>
            <a:prstGeom prst="ellipse">
              <a:avLst/>
            </a:prstGeom>
            <a:solidFill>
              <a:schemeClr val="tx1"/>
            </a:solidFill>
            <a:ln w="6350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endParaRPr lang="ru-RU" sz="600" dirty="0"/>
            </a:p>
          </p:txBody>
        </p:sp>
        <p:sp>
          <p:nvSpPr>
            <p:cNvPr id="696" name="Oval 865"/>
            <p:cNvSpPr>
              <a:spLocks noChangeArrowheads="1"/>
            </p:cNvSpPr>
            <p:nvPr/>
          </p:nvSpPr>
          <p:spPr bwMode="auto">
            <a:xfrm>
              <a:off x="2347913" y="4148237"/>
              <a:ext cx="34925" cy="36512"/>
            </a:xfrm>
            <a:prstGeom prst="ellipse">
              <a:avLst/>
            </a:prstGeom>
            <a:solidFill>
              <a:schemeClr val="tx1"/>
            </a:solidFill>
            <a:ln w="6350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endParaRPr lang="ru-RU" sz="600" dirty="0"/>
            </a:p>
          </p:txBody>
        </p:sp>
        <p:sp>
          <p:nvSpPr>
            <p:cNvPr id="697" name="Oval 869"/>
            <p:cNvSpPr>
              <a:spLocks noChangeArrowheads="1"/>
            </p:cNvSpPr>
            <p:nvPr/>
          </p:nvSpPr>
          <p:spPr bwMode="auto">
            <a:xfrm>
              <a:off x="692151" y="4364137"/>
              <a:ext cx="34925" cy="36512"/>
            </a:xfrm>
            <a:prstGeom prst="ellipse">
              <a:avLst/>
            </a:prstGeom>
            <a:solidFill>
              <a:schemeClr val="tx1"/>
            </a:solidFill>
            <a:ln w="6350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endParaRPr lang="ru-RU" sz="600" dirty="0"/>
            </a:p>
          </p:txBody>
        </p:sp>
        <p:sp>
          <p:nvSpPr>
            <p:cNvPr id="698" name="Oval 871"/>
            <p:cNvSpPr>
              <a:spLocks noChangeArrowheads="1"/>
            </p:cNvSpPr>
            <p:nvPr/>
          </p:nvSpPr>
          <p:spPr bwMode="auto">
            <a:xfrm>
              <a:off x="1266826" y="4437162"/>
              <a:ext cx="36513" cy="36512"/>
            </a:xfrm>
            <a:prstGeom prst="ellipse">
              <a:avLst/>
            </a:prstGeom>
            <a:solidFill>
              <a:schemeClr val="tx1"/>
            </a:solidFill>
            <a:ln w="6350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endParaRPr lang="ru-RU" sz="600" dirty="0"/>
            </a:p>
          </p:txBody>
        </p:sp>
        <p:sp>
          <p:nvSpPr>
            <p:cNvPr id="699" name="Oval 873"/>
            <p:cNvSpPr>
              <a:spLocks noChangeArrowheads="1"/>
            </p:cNvSpPr>
            <p:nvPr/>
          </p:nvSpPr>
          <p:spPr bwMode="auto">
            <a:xfrm>
              <a:off x="763588" y="4580037"/>
              <a:ext cx="36513" cy="36512"/>
            </a:xfrm>
            <a:prstGeom prst="ellipse">
              <a:avLst/>
            </a:prstGeom>
            <a:solidFill>
              <a:schemeClr val="tx1"/>
            </a:solidFill>
            <a:ln w="6350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endParaRPr lang="ru-RU" sz="600" dirty="0"/>
            </a:p>
          </p:txBody>
        </p:sp>
        <p:sp>
          <p:nvSpPr>
            <p:cNvPr id="700" name="Oval 874"/>
            <p:cNvSpPr>
              <a:spLocks noChangeArrowheads="1"/>
            </p:cNvSpPr>
            <p:nvPr/>
          </p:nvSpPr>
          <p:spPr bwMode="auto">
            <a:xfrm>
              <a:off x="835026" y="4724499"/>
              <a:ext cx="36513" cy="36512"/>
            </a:xfrm>
            <a:prstGeom prst="ellipse">
              <a:avLst/>
            </a:prstGeom>
            <a:solidFill>
              <a:schemeClr val="tx1"/>
            </a:solidFill>
            <a:ln w="6350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endParaRPr lang="ru-RU" sz="600" dirty="0"/>
            </a:p>
          </p:txBody>
        </p:sp>
        <p:sp>
          <p:nvSpPr>
            <p:cNvPr id="701" name="Oval 875"/>
            <p:cNvSpPr>
              <a:spLocks noChangeArrowheads="1"/>
            </p:cNvSpPr>
            <p:nvPr/>
          </p:nvSpPr>
          <p:spPr bwMode="auto">
            <a:xfrm>
              <a:off x="908051" y="4795937"/>
              <a:ext cx="36513" cy="36512"/>
            </a:xfrm>
            <a:prstGeom prst="ellipse">
              <a:avLst/>
            </a:prstGeom>
            <a:solidFill>
              <a:schemeClr val="tx1"/>
            </a:solidFill>
            <a:ln w="6350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endParaRPr lang="ru-RU" sz="600" dirty="0"/>
            </a:p>
          </p:txBody>
        </p:sp>
        <p:sp>
          <p:nvSpPr>
            <p:cNvPr id="702" name="Oval 876"/>
            <p:cNvSpPr>
              <a:spLocks noChangeArrowheads="1"/>
            </p:cNvSpPr>
            <p:nvPr/>
          </p:nvSpPr>
          <p:spPr bwMode="auto">
            <a:xfrm>
              <a:off x="979488" y="4868962"/>
              <a:ext cx="36513" cy="36512"/>
            </a:xfrm>
            <a:prstGeom prst="ellipse">
              <a:avLst/>
            </a:prstGeom>
            <a:solidFill>
              <a:schemeClr val="tx1"/>
            </a:solidFill>
            <a:ln w="6350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endParaRPr lang="ru-RU" sz="600" dirty="0"/>
            </a:p>
          </p:txBody>
        </p:sp>
        <p:sp>
          <p:nvSpPr>
            <p:cNvPr id="703" name="Oval 877"/>
            <p:cNvSpPr>
              <a:spLocks noChangeArrowheads="1"/>
            </p:cNvSpPr>
            <p:nvPr/>
          </p:nvSpPr>
          <p:spPr bwMode="auto">
            <a:xfrm>
              <a:off x="1050926" y="4868962"/>
              <a:ext cx="36513" cy="36512"/>
            </a:xfrm>
            <a:prstGeom prst="ellipse">
              <a:avLst/>
            </a:prstGeom>
            <a:solidFill>
              <a:schemeClr val="tx1"/>
            </a:solidFill>
            <a:ln w="6350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endParaRPr lang="ru-RU" sz="600" dirty="0"/>
            </a:p>
          </p:txBody>
        </p:sp>
        <p:sp>
          <p:nvSpPr>
            <p:cNvPr id="705" name="Oval 882"/>
            <p:cNvSpPr>
              <a:spLocks noChangeArrowheads="1"/>
            </p:cNvSpPr>
            <p:nvPr/>
          </p:nvSpPr>
          <p:spPr bwMode="auto">
            <a:xfrm>
              <a:off x="2563813" y="3429099"/>
              <a:ext cx="34925" cy="36512"/>
            </a:xfrm>
            <a:prstGeom prst="ellipse">
              <a:avLst/>
            </a:prstGeom>
            <a:solidFill>
              <a:schemeClr val="tx1"/>
            </a:solidFill>
            <a:ln w="6350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endParaRPr lang="ru-RU" sz="600" dirty="0"/>
            </a:p>
          </p:txBody>
        </p:sp>
        <p:sp>
          <p:nvSpPr>
            <p:cNvPr id="706" name="Oval 883"/>
            <p:cNvSpPr>
              <a:spLocks noChangeArrowheads="1"/>
            </p:cNvSpPr>
            <p:nvPr/>
          </p:nvSpPr>
          <p:spPr bwMode="auto">
            <a:xfrm>
              <a:off x="1700213" y="3716437"/>
              <a:ext cx="34925" cy="36512"/>
            </a:xfrm>
            <a:prstGeom prst="ellipse">
              <a:avLst/>
            </a:prstGeom>
            <a:solidFill>
              <a:schemeClr val="tx1"/>
            </a:solidFill>
            <a:ln w="6350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endParaRPr lang="ru-RU" sz="600" dirty="0"/>
            </a:p>
          </p:txBody>
        </p:sp>
        <p:sp>
          <p:nvSpPr>
            <p:cNvPr id="707" name="Rectangle 885"/>
            <p:cNvSpPr>
              <a:spLocks noChangeArrowheads="1"/>
            </p:cNvSpPr>
            <p:nvPr>
              <p:custDataLst>
                <p:tags r:id="rId54"/>
              </p:custDataLst>
            </p:nvPr>
          </p:nvSpPr>
          <p:spPr bwMode="auto">
            <a:xfrm>
              <a:off x="1700212" y="3500537"/>
              <a:ext cx="750888" cy="14656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/>
            <a:p>
              <a:pPr marL="85725" indent="-85725">
                <a:spcBef>
                  <a:spcPct val="20000"/>
                </a:spcBef>
              </a:pPr>
              <a:r>
                <a:rPr lang="ru-RU" sz="600" dirty="0"/>
                <a:t>Н.Новгород</a:t>
              </a:r>
            </a:p>
          </p:txBody>
        </p:sp>
        <p:sp>
          <p:nvSpPr>
            <p:cNvPr id="708" name="Oval 886"/>
            <p:cNvSpPr>
              <a:spLocks noChangeArrowheads="1"/>
            </p:cNvSpPr>
            <p:nvPr/>
          </p:nvSpPr>
          <p:spPr bwMode="auto">
            <a:xfrm>
              <a:off x="2058988" y="3644999"/>
              <a:ext cx="34925" cy="36512"/>
            </a:xfrm>
            <a:prstGeom prst="ellipse">
              <a:avLst/>
            </a:prstGeom>
            <a:solidFill>
              <a:schemeClr val="tx1"/>
            </a:solidFill>
            <a:ln w="6350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endParaRPr lang="ru-RU" sz="600" dirty="0"/>
            </a:p>
          </p:txBody>
        </p:sp>
        <p:sp>
          <p:nvSpPr>
            <p:cNvPr id="709" name="Oval 888"/>
            <p:cNvSpPr>
              <a:spLocks noChangeArrowheads="1"/>
            </p:cNvSpPr>
            <p:nvPr/>
          </p:nvSpPr>
          <p:spPr bwMode="auto">
            <a:xfrm>
              <a:off x="1916113" y="3644999"/>
              <a:ext cx="34925" cy="36512"/>
            </a:xfrm>
            <a:prstGeom prst="ellipse">
              <a:avLst/>
            </a:prstGeom>
            <a:solidFill>
              <a:schemeClr val="tx2"/>
            </a:solidFill>
            <a:ln w="6350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endParaRPr lang="ru-RU" sz="600" dirty="0"/>
            </a:p>
          </p:txBody>
        </p:sp>
        <p:sp>
          <p:nvSpPr>
            <p:cNvPr id="710" name="Rectangle 891"/>
            <p:cNvSpPr>
              <a:spLocks noChangeArrowheads="1"/>
            </p:cNvSpPr>
            <p:nvPr>
              <p:custDataLst>
                <p:tags r:id="rId55"/>
              </p:custDataLst>
            </p:nvPr>
          </p:nvSpPr>
          <p:spPr bwMode="auto">
            <a:xfrm>
              <a:off x="4508501" y="4940399"/>
              <a:ext cx="255588" cy="920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marL="342900" indent="-342900">
                <a:spcBef>
                  <a:spcPct val="20000"/>
                </a:spcBef>
              </a:pPr>
              <a:r>
                <a:rPr lang="ru-RU" sz="600" dirty="0"/>
                <a:t>Абакан</a:t>
              </a:r>
            </a:p>
          </p:txBody>
        </p:sp>
      </p:grpSp>
      <p:sp>
        <p:nvSpPr>
          <p:cNvPr id="6" name="Прямоугольник 5"/>
          <p:cNvSpPr/>
          <p:nvPr/>
        </p:nvSpPr>
        <p:spPr>
          <a:xfrm>
            <a:off x="4427984" y="1917800"/>
            <a:ext cx="422552" cy="4310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</a:rPr>
              <a:t>…</a:t>
            </a:r>
            <a:endParaRPr lang="ru-RU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776696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3" name="Объект 52" hidden="1"/>
          <p:cNvGraphicFramePr>
            <a:graphicFrameLocks noChangeAspect="1"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879131636"/>
              </p:ext>
            </p:ext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6046" name="think-cell Slide" r:id="rId7" imgW="270" imgH="270" progId="TCLayout.ActiveDocument.1">
                  <p:embed/>
                </p:oleObj>
              </mc:Choice>
              <mc:Fallback>
                <p:oleObj name="think-cell Slide" r:id="rId7" imgW="270" imgH="270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Прямоугольник 1" hidden="1"/>
          <p:cNvSpPr/>
          <p:nvPr>
            <p:custDataLst>
              <p:tags r:id="rId3"/>
            </p:custDataLst>
          </p:nvPr>
        </p:nvSpPr>
        <p:spPr bwMode="auto"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rtlCol="0" anchor="ctr" anchorCtr="0">
            <a:noAutofit/>
          </a:bodyPr>
          <a:lstStyle/>
          <a:p>
            <a:pPr algn="ctr">
              <a:spcBef>
                <a:spcPct val="0"/>
              </a:spcBef>
              <a:spcAft>
                <a:spcPct val="0"/>
              </a:spcAft>
            </a:pPr>
            <a:endParaRPr lang="ru-RU" sz="1200" b="1" dirty="0">
              <a:latin typeface="Arial"/>
              <a:sym typeface="Arial"/>
            </a:endParaRPr>
          </a:p>
        </p:txBody>
      </p:sp>
      <p:sp>
        <p:nvSpPr>
          <p:cNvPr id="7" name="Заголовок 6"/>
          <p:cNvSpPr>
            <a:spLocks noGrp="1"/>
          </p:cNvSpPr>
          <p:nvPr>
            <p:ph type="title"/>
            <p:custDataLst>
              <p:tags r:id="rId4"/>
            </p:custDataLst>
          </p:nvPr>
        </p:nvSpPr>
        <p:spPr>
          <a:xfrm>
            <a:off x="251519" y="188912"/>
            <a:ext cx="8641655" cy="1007839"/>
          </a:xfrm>
        </p:spPr>
        <p:txBody>
          <a:bodyPr/>
          <a:lstStyle/>
          <a:p>
            <a:r>
              <a:rPr lang="ru-RU" dirty="0" smtClean="0"/>
              <a:t>Для запуска услуг </a:t>
            </a:r>
            <a:r>
              <a:rPr lang="en-US" dirty="0" smtClean="0"/>
              <a:t>3G </a:t>
            </a:r>
            <a:r>
              <a:rPr lang="ru-RU" dirty="0" smtClean="0"/>
              <a:t>Ростелеком реализует масштабную программу строительства сети</a:t>
            </a:r>
            <a:endParaRPr lang="ru-RU" dirty="0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E4BF2E87-D958-450C-B8CE-6001BA754807}" type="slidenum">
              <a:rPr lang="ru-RU" smtClean="0"/>
              <a:pPr/>
              <a:t>10</a:t>
            </a:fld>
            <a:endParaRPr lang="ru-RU" dirty="0"/>
          </a:p>
        </p:txBody>
      </p:sp>
      <p:graphicFrame>
        <p:nvGraphicFramePr>
          <p:cNvPr id="1167" name="Схема 1166"/>
          <p:cNvGraphicFramePr/>
          <p:nvPr>
            <p:extLst>
              <p:ext uri="{D42A27DB-BD31-4B8C-83A1-F6EECF244321}">
                <p14:modId xmlns:p14="http://schemas.microsoft.com/office/powerpoint/2010/main" val="2851821552"/>
              </p:ext>
            </p:extLst>
          </p:nvPr>
        </p:nvGraphicFramePr>
        <p:xfrm>
          <a:off x="394132" y="2204864"/>
          <a:ext cx="4717928" cy="280831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10" r:qs="rId11" r:cs="rId12"/>
          </a:graphicData>
        </a:graphic>
      </p:graphicFrame>
      <p:sp>
        <p:nvSpPr>
          <p:cNvPr id="1168" name="TextBox 2"/>
          <p:cNvSpPr txBox="1">
            <a:spLocks noChangeArrowheads="1"/>
          </p:cNvSpPr>
          <p:nvPr/>
        </p:nvSpPr>
        <p:spPr bwMode="auto">
          <a:xfrm>
            <a:off x="286120" y="1362834"/>
            <a:ext cx="4933952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2857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indent="0" eaLnBrk="1" hangingPunct="1">
              <a:buClr>
                <a:srgbClr val="FF6600"/>
              </a:buClr>
              <a:buSzPct val="140000"/>
            </a:pPr>
            <a:r>
              <a:rPr lang="ru-RU" sz="1500" b="1" dirty="0">
                <a:latin typeface="+mn-lt"/>
              </a:rPr>
              <a:t>Темпы стройки до 2 раз </a:t>
            </a:r>
            <a:r>
              <a:rPr lang="ru-RU" sz="1500" b="1" dirty="0" smtClean="0">
                <a:latin typeface="+mn-lt"/>
              </a:rPr>
              <a:t>выше, </a:t>
            </a:r>
            <a:r>
              <a:rPr lang="ru-RU" sz="1500" b="1" dirty="0">
                <a:latin typeface="+mn-lt"/>
              </a:rPr>
              <a:t>чем </a:t>
            </a:r>
            <a:r>
              <a:rPr lang="en-US" sz="1500" b="1" dirty="0">
                <a:latin typeface="+mn-lt"/>
              </a:rPr>
              <a:t>BIG3 </a:t>
            </a:r>
            <a:r>
              <a:rPr lang="ru-RU" sz="1500" b="1" dirty="0" smtClean="0">
                <a:latin typeface="+mn-lt"/>
              </a:rPr>
              <a:t>на момент запуска 3</a:t>
            </a:r>
            <a:r>
              <a:rPr lang="en-US" sz="1500" b="1" dirty="0" smtClean="0">
                <a:latin typeface="+mn-lt"/>
              </a:rPr>
              <a:t>G </a:t>
            </a:r>
            <a:r>
              <a:rPr lang="ru-RU" sz="1500" b="1" dirty="0" smtClean="0">
                <a:latin typeface="+mn-lt"/>
              </a:rPr>
              <a:t>в </a:t>
            </a:r>
            <a:r>
              <a:rPr lang="en-US" sz="1500" b="1" dirty="0" smtClean="0">
                <a:latin typeface="+mn-lt"/>
              </a:rPr>
              <a:t>200</a:t>
            </a:r>
            <a:r>
              <a:rPr lang="ru-RU" sz="1500" b="1" dirty="0" smtClean="0">
                <a:latin typeface="+mn-lt"/>
              </a:rPr>
              <a:t>8</a:t>
            </a:r>
            <a:r>
              <a:rPr lang="en-US" sz="1500" b="1" dirty="0" smtClean="0">
                <a:latin typeface="+mn-lt"/>
              </a:rPr>
              <a:t>-</a:t>
            </a:r>
            <a:r>
              <a:rPr lang="ru-RU" sz="1500" b="1" dirty="0">
                <a:latin typeface="+mn-lt"/>
              </a:rPr>
              <a:t>2009</a:t>
            </a:r>
          </a:p>
        </p:txBody>
      </p:sp>
      <p:sp>
        <p:nvSpPr>
          <p:cNvPr id="1169" name="TextBox 2"/>
          <p:cNvSpPr txBox="1">
            <a:spLocks noChangeArrowheads="1"/>
          </p:cNvSpPr>
          <p:nvPr/>
        </p:nvSpPr>
        <p:spPr bwMode="auto">
          <a:xfrm>
            <a:off x="286120" y="5292497"/>
            <a:ext cx="4933952" cy="584775"/>
          </a:xfrm>
          <a:prstGeom prst="rect">
            <a:avLst/>
          </a:prstGeom>
          <a:solidFill>
            <a:schemeClr val="bg1">
              <a:alpha val="46000"/>
            </a:schemeClr>
          </a:solidFill>
          <a:ln w="9525">
            <a:noFill/>
            <a:miter lim="800000"/>
            <a:headEnd/>
            <a:tailEnd/>
          </a:ln>
          <a:extLst/>
        </p:spPr>
        <p:txBody>
          <a:bodyPr wrap="square" lIns="72000" rIns="72000">
            <a:spAutoFit/>
          </a:bodyPr>
          <a:lstStyle>
            <a:lvl1pPr marL="2857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indent="0" eaLnBrk="1" hangingPunct="1">
              <a:buClr>
                <a:srgbClr val="FF6600"/>
              </a:buClr>
              <a:buSzPct val="140000"/>
            </a:pPr>
            <a:r>
              <a:rPr lang="ru-RU" sz="1600" b="1" dirty="0" smtClean="0">
                <a:latin typeface="+mn-lt"/>
              </a:rPr>
              <a:t>Количество субъектов </a:t>
            </a:r>
            <a:r>
              <a:rPr lang="ru-RU" sz="1600" b="1" dirty="0">
                <a:latin typeface="+mn-lt"/>
              </a:rPr>
              <a:t>РФ – </a:t>
            </a:r>
            <a:r>
              <a:rPr lang="ru-RU" sz="1600" b="1" dirty="0" smtClean="0">
                <a:latin typeface="+mn-lt"/>
              </a:rPr>
              <a:t>за </a:t>
            </a:r>
            <a:r>
              <a:rPr lang="ru-RU" sz="1600" b="1" dirty="0">
                <a:latin typeface="+mn-lt"/>
              </a:rPr>
              <a:t>год больше чем </a:t>
            </a:r>
            <a:r>
              <a:rPr lang="en-US" sz="1600" b="1" dirty="0">
                <a:latin typeface="+mn-lt"/>
              </a:rPr>
              <a:t>BIG3 </a:t>
            </a:r>
            <a:r>
              <a:rPr lang="ru-RU" sz="1600" b="1" dirty="0">
                <a:latin typeface="+mn-lt"/>
              </a:rPr>
              <a:t>на </a:t>
            </a:r>
            <a:r>
              <a:rPr lang="ru-RU" sz="1600" b="1" dirty="0" smtClean="0">
                <a:latin typeface="+mn-lt"/>
              </a:rPr>
              <a:t>момент запуска 3</a:t>
            </a:r>
            <a:r>
              <a:rPr lang="en-US" sz="1600" b="1" dirty="0" smtClean="0">
                <a:latin typeface="+mn-lt"/>
              </a:rPr>
              <a:t>G </a:t>
            </a:r>
            <a:r>
              <a:rPr lang="ru-RU" sz="1600" b="1" dirty="0" smtClean="0">
                <a:latin typeface="+mn-lt"/>
              </a:rPr>
              <a:t>в</a:t>
            </a:r>
            <a:r>
              <a:rPr lang="en-US" sz="1600" b="1" dirty="0" smtClean="0">
                <a:latin typeface="+mn-lt"/>
              </a:rPr>
              <a:t> </a:t>
            </a:r>
            <a:r>
              <a:rPr lang="en-US" sz="1600" b="1" dirty="0">
                <a:latin typeface="+mn-lt"/>
              </a:rPr>
              <a:t>2007-200</a:t>
            </a:r>
            <a:r>
              <a:rPr lang="ru-RU" sz="1600" b="1" dirty="0" smtClean="0">
                <a:latin typeface="+mn-lt"/>
              </a:rPr>
              <a:t>8</a:t>
            </a:r>
            <a:endParaRPr lang="ru-RU" sz="1600" b="1" dirty="0">
              <a:latin typeface="+mn-lt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5724128" y="1814036"/>
            <a:ext cx="3096344" cy="3770848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82563" indent="-182563" fontAlgn="base">
              <a:spcBef>
                <a:spcPts val="1200"/>
              </a:spcBef>
              <a:spcAft>
                <a:spcPts val="1200"/>
              </a:spcAft>
              <a:buClr>
                <a:srgbClr val="F04E23"/>
              </a:buClr>
              <a:buFont typeface="Wingdings" pitchFamily="2" charset="2"/>
              <a:buChar char="§"/>
            </a:pPr>
            <a:r>
              <a:rPr lang="ru-RU" sz="1400" dirty="0">
                <a:solidFill>
                  <a:schemeClr val="tx1"/>
                </a:solidFill>
                <a:latin typeface="Arial" pitchFamily="34" charset="0"/>
                <a:ea typeface="ヒラギノ角ゴ ProN W3" pitchFamily="-105" charset="-128"/>
                <a:cs typeface="Arial" pitchFamily="34" charset="0"/>
              </a:rPr>
              <a:t>Сеть в Иркутской области </a:t>
            </a:r>
            <a:r>
              <a:rPr lang="ru-RU" sz="1400" dirty="0" smtClean="0">
                <a:solidFill>
                  <a:schemeClr val="tx1"/>
                </a:solidFill>
                <a:latin typeface="Arial" pitchFamily="34" charset="0"/>
                <a:ea typeface="ヒラギノ角ゴ ProN W3" pitchFamily="-105" charset="-128"/>
                <a:cs typeface="Arial" pitchFamily="34" charset="0"/>
              </a:rPr>
              <a:t>в ноябре запущена в эксплуатацию</a:t>
            </a:r>
          </a:p>
          <a:p>
            <a:pPr marL="182563" indent="-182563" fontAlgn="base">
              <a:spcBef>
                <a:spcPts val="1200"/>
              </a:spcBef>
              <a:spcAft>
                <a:spcPts val="1200"/>
              </a:spcAft>
              <a:buClr>
                <a:srgbClr val="F04E23"/>
              </a:buClr>
              <a:buFont typeface="Wingdings" pitchFamily="2" charset="2"/>
              <a:buChar char="§"/>
            </a:pPr>
            <a:r>
              <a:rPr lang="ru-RU" sz="1400" dirty="0" smtClean="0">
                <a:solidFill>
                  <a:schemeClr val="tx1"/>
                </a:solidFill>
                <a:latin typeface="Arial" pitchFamily="34" charset="0"/>
                <a:ea typeface="ヒラギノ角ゴ ProN W3" pitchFamily="-105" charset="-128"/>
                <a:cs typeface="Arial" pitchFamily="34" charset="0"/>
              </a:rPr>
              <a:t>3 декабря – тестовый запуск и первый звонок в сети в Санкт-Петербурге</a:t>
            </a:r>
          </a:p>
          <a:p>
            <a:pPr marL="182563" indent="-182563" fontAlgn="base">
              <a:spcBef>
                <a:spcPts val="1200"/>
              </a:spcBef>
              <a:spcAft>
                <a:spcPts val="1200"/>
              </a:spcAft>
              <a:buClr>
                <a:srgbClr val="F04E23"/>
              </a:buClr>
              <a:buFont typeface="Wingdings" pitchFamily="2" charset="2"/>
              <a:buChar char="§"/>
            </a:pPr>
            <a:r>
              <a:rPr lang="ru-RU" sz="1400" dirty="0" smtClean="0">
                <a:solidFill>
                  <a:schemeClr val="tx1"/>
                </a:solidFill>
                <a:latin typeface="Arial" pitchFamily="34" charset="0"/>
                <a:ea typeface="ヒラギノ角ゴ ProN W3" pitchFamily="-105" charset="-128"/>
                <a:cs typeface="Arial" pitchFamily="34" charset="0"/>
              </a:rPr>
              <a:t>4 декабря – установка первой БС в Московской области</a:t>
            </a:r>
          </a:p>
        </p:txBody>
      </p:sp>
    </p:spTree>
    <p:extLst>
      <p:ext uri="{BB962C8B-B14F-4D97-AF65-F5344CB8AC3E}">
        <p14:creationId xmlns:p14="http://schemas.microsoft.com/office/powerpoint/2010/main" val="41166700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BF2E87-D958-450C-B8CE-6001BA754807}" type="slidenum">
              <a:rPr lang="ru-RU" smtClean="0">
                <a:solidFill>
                  <a:prstClr val="black"/>
                </a:solidFill>
              </a:rPr>
              <a:pPr/>
              <a:t>11</a:t>
            </a:fld>
            <a:endParaRPr lang="ru-RU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79550161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PRESENTATIONDONOTDELETE" val="&lt;?xml version=&quot;1.0&quot; encoding=&quot;UTF-16&quot; standalone=&quot;yes&quot;?&gt;&#10;&lt;root reqver=&quot;17839&quot;&gt;&lt;version val=&quot;21185&quot;/&gt;&lt;CPresentation id=&quot;1&quot;&gt;&lt;m_defprecNumber idref=&quot;2&quot;/&gt;&lt;m_defprecPercent idref=&quot;3&quot;/&gt;&lt;m_defprecDate idref=&quot;4&quot;/&gt;&lt;m_defprecYear idref=&quot;5&quot;/&gt;&lt;m_defprecQuarter idref=&quot;6&quot;/&gt;&lt;m_defprecMonth idref=&quot;7&quot;/&gt;&lt;m_defprecWeek idref=&quot;8&quot;/&gt;&lt;m_defprecDay idref=&quot;9&quot;/&gt;&lt;m_mruColor&gt;&lt;m_vecMRU length=&quot;11&quot;&gt;&lt;elem m_fUsage=&quot;1.84049018832203750000E+000&quot;&gt;&lt;m_ppcolschidx val=&quot;0&quot;/&gt;&lt;m_rgb r=&quot;6&quot; g=&quot;3a&quot; b=&quot;7b&quot;/&gt;&lt;/elem&gt;&lt;elem m_fUsage=&quot;1.70735482056089990000E+000&quot;&gt;&lt;m_ppcolschidx val=&quot;0&quot;/&gt;&lt;m_rgb r=&quot;80&quot; g=&quot;64&quot; b=&quot;a2&quot;/&gt;&lt;/elem&gt;&lt;elem m_fUsage=&quot;1.69058478916099750000E+000&quot;&gt;&lt;m_ppcolschidx val=&quot;0&quot;/&gt;&lt;m_rgb r=&quot;fa&quot; g=&quot;c0&quot; b=&quot;90&quot;/&gt;&lt;/elem&gt;&lt;elem m_fUsage=&quot;1.66956512081990960000E+000&quot;&gt;&lt;m_ppcolschidx val=&quot;0&quot;/&gt;&lt;m_rgb r=&quot;f7&quot; g=&quot;96&quot; b=&quot;46&quot;/&gt;&lt;/elem&gt;&lt;elem m_fUsage=&quot;1.62573010373888070000E+000&quot;&gt;&lt;m_ppcolschidx val=&quot;0&quot;/&gt;&lt;m_rgb r=&quot;f0&quot; g=&quot;4e&quot; b=&quot;23&quot;/&gt;&lt;/elem&gt;&lt;elem m_fUsage=&quot;7.61365556941282610000E-001&quot;&gt;&lt;m_ppcolschidx val=&quot;0&quot;/&gt;&lt;m_rgb r=&quot;fd&quot; g=&quot;bc&quot; b=&quot;5f&quot;/&gt;&lt;/elem&gt;&lt;elem m_fUsage=&quot;7.02492800792701490000E-001&quot;&gt;&lt;m_ppcolschidx val=&quot;0&quot;/&gt;&lt;m_rgb r=&quot;0&quot; g=&quot;aa&quot; b=&quot;e7&quot;/&gt;&lt;/elem&gt;&lt;elem m_fUsage=&quot;2.40985808858826340000E-003&quot;&gt;&lt;m_ppcolschidx val=&quot;0&quot;/&gt;&lt;m_rgb r=&quot;e4&quot; g=&quot;6c&quot; b=&quot;a&quot;/&gt;&lt;/elem&gt;&lt;elem m_fUsage=&quot;3.84467866938910260000E-006&quot;&gt;&lt;m_ppcolschidx val=&quot;0&quot;/&gt;&lt;m_rgb r=&quot;8f&quot; g=&quot;e2&quot; b=&quot;ff&quot;/&gt;&lt;/elem&gt;&lt;elem m_fUsage=&quot;2.90191750741086160000E-006&quot;&gt;&lt;m_ppcolschidx val=&quot;0&quot;/&gt;&lt;m_rgb r=&quot;0&quot; g=&quot;aa&quot; b=&quot;d5&quot;/&gt;&lt;/elem&gt;&lt;elem m_fUsage=&quot;1.49785272593083960000E-008&quot;&gt;&lt;m_ppcolschidx val=&quot;0&quot;/&gt;&lt;m_rgb r=&quot;4b&quot; g=&quot;ac&quot; b=&quot;c6&quot;/&gt;&lt;/elem&gt;&lt;/m_vecMRU&gt;&lt;/m_mruColor&gt;&lt;m_mapectfillschemeMRU&gt;&lt;key val=&quot;0&quot;/&gt;&lt;elem&gt;&lt;m_nPartnerID val=&quot;530&quot;/&gt;&lt;m_nIndex val=&quot;3&quot;/&gt;&lt;/elem&gt;&lt;key val=&quot;3&quot;/&gt;&lt;elem&gt;&lt;m_nPartnerID val=&quot;530&quot;/&gt;&lt;m_nIndex val=&quot;3&quot;/&gt;&lt;/elem&gt;&lt;/m_mapectfillschemeMRU&gt;&lt;m_eweekdayFirstOfWeek val=&quot;2&quot;/&gt;&lt;m_eweekdayFirstOfWorkweek val=&quot;2&quot;/&gt;&lt;m_eweekdayFirstOfWeekend val=&quot;7&quot;/&gt;&lt;/CPresentation&gt;&lt;CDefaultPrec id=&quot;9&quot;&gt;&lt;m_precDefault/&gt;&lt;/CDefaultPrec&gt;&lt;CDefaultPrec id=&quot;8&quot;&gt;&lt;m_precDefault/&gt;&lt;/CDefaultPrec&gt;&lt;CDefaultPrec id=&quot;7&quot;&gt;&lt;m_precDefault/&gt;&lt;/CDefaultPrec&gt;&lt;CDefaultPrec id=&quot;6&quot;&gt;&lt;m_precDefault/&gt;&lt;/CDefaultPrec&gt;&lt;CDefaultPrec id=&quot;5&quot;&gt;&lt;m_precDefault/&gt;&lt;/CDefaultPrec&gt;&lt;CDefaultPrec id=&quot;4&quot;&gt;&lt;m_precDefault/&gt;&lt;/CDefaultPrec&gt;&lt;CDefaultPrec id=&quot;3&quot;&gt;&lt;m_precDefault/&gt;&lt;/CDefaultPrec&gt;&lt;CDefaultPrec id=&quot;2&quot;&gt;&lt;m_precDefault&gt;&lt;m_chDecimalSymbol&gt;,&lt;/m_chDecimalSymbol&gt;&lt;m_nGroupingDigits val=&quot;3&quot;/&gt;&lt;m_chGroupingSymbol&gt;.&lt;/m_chGroupingSymbol&gt;&lt;m_chDecimalSymbol17909&gt;,&lt;/m_chDecimalSymbol17909&gt;&lt;m_nGroupingDigits17909 val=&quot;3&quot;/&gt;&lt;m_chGroupingSymbol17909&gt;.&lt;/m_chGroupingSymbol17909&gt;&lt;/m_precDefault&gt;&lt;/CDefaultPrec&gt;&lt;/root&gt;"/>
  <p:tag name="THINKCELLUNDODONOTDELETE" val="606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aVGq34AVwUC4wKzF8hoi3g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eREI1flhmEq3iGieDNafMw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EPlo1V4MrEurmTk7hGLazA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aVGq34AVwUC4wKzF8hoi3g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eREI1flhmEq3iGieDNafMw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EPlo1V4MrEurmTk7hGLazA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Hs2AloknrU.qzUP161oeaw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5P1N1vRSl0a2YVKp.sc5gw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2zf9gd8Y3ES.KBZrUzGHOA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RxrYBYiYd06sUc8HsLJtQg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4Ql8FoXkMUugL3lWIngVkg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QiYatXS23k.GbOZeOb7aLg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gYV484Z2HkyNWGKhZfu1DQ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yp5gpU1u40mR9nm_wWfTew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3LOwjzN6LU.KCDwu6HNHWw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WRDuMsThsUiJ1tNDk3_uJQ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Sehfw83wIkmycZAnOUXnIA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xTNRrwTAGEe__CVuZNqdkw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LWosUc3TdkSnqwrFxWS8bQ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bM5TO193vkeZNl3424QdRg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1.jgg7s1LECeSetQDgVStQ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DX8A_C8DEUChI903aDTnEw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2muBCSYvpEuqBBVtL7kWNA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OaiUmsXJ4Ui.9Dyzfypg1Q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YYOE.DgyP0i3YdJa0Gmilw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ZxigpYMx00SkQiA7JTLRyg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jcB_14__r0OHzbLpRvYXkg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bGe6qrVtP0GxePHYnAL.BA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p42qLBzmsUeHleEvbiJIxQ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fi_ub3eIRUKHUxy7k1.Gow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dxzBR6LJJkC3rc1Rr8Mz8A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f.KkUH7M_UGoRLOcjiZyLA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aVGq34AVwUC4wKzF8hoi3g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eREI1flhmEq3iGieDNafMw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EPlo1V4MrEurmTk7hGLazA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4L1pa4NbbEmtkS5BwfVcNA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e6BeTRH3PESDoDHR_UDBXQ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zReuVOPiI0.1H0Qht48cNQ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Ozc2zdWOikGDuO_GAuBZJg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gpfQn1oQmUelH1hHQoCKaw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yqIGb_Qg80eMDmGGS7N1UQ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I225kkRPr0iOkliUNt4z8Q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DldnKjCic06kGE85gT5HJQ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1E4D9SysJUmPyGFMe44DuA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OAyTf0fQf0iU2gHaSJjc4w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nIZ0Gs.P8E.ZoJVoNeZcDQ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xMdN6jxnTkiYFq7tSaO34A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sp1d1NGmM0WtkRcw7iGQYg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v6c5o9ywrE2.grh6pZSsYQ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EnhG1LqXt0GR.TYyLkLrGA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JT6OSjRRRU2Oms7yYoZlbQ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dt6i02erl0Oef2rtz51lvQ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zKbDHPTx5UCui1rbEksi.w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DebXMjRKy0.PD0_PdQZjtQ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1y0J2bU8c0Gdah8tPh8cIA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YQgG61OiiEKyJrImIFluow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ws9MVpTFok6QjrTmf7Vi_w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0xwTLA_JLEGwN8XGfuFouQ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XwSJP8.BIkKczONKnynYow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yISL3bqlVEyBFN0Wzo2Czg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oSPeDmUsq06JqqZim8nXsw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kJ9OiqTd3EOsI7GrTelJlg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exdoHXpelk2xkaAZe_Y9rg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eNlz4LuMn0SWQH1_tbOn9Q"/>
</p:tagLst>
</file>

<file path=ppt/tags/tag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2UdIHn8o20Kzj7cM5Zo5ew"/>
</p:tagLst>
</file>

<file path=ppt/tags/tag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q_0Zj9lM.0WX4G2lazo5PA"/>
</p:tagLst>
</file>

<file path=ppt/tags/tag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SlrbyQ67skWIC7fpcCwm.Q"/>
</p:tagLst>
</file>

<file path=ppt/tags/tag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RL_4XAUVyE2Be0hiSRZ94g"/>
</p:tagLst>
</file>

<file path=ppt/tags/tag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dvM4gD0W_UKVZMfuIMY7SQ"/>
</p:tagLst>
</file>

<file path=ppt/tags/tag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8K8l0sQe80CmfJYgTH8BLQ"/>
</p:tagLst>
</file>

<file path=ppt/tags/tag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brKhSFoYuUuNMOyZFtu2AQ"/>
</p:tagLst>
</file>

<file path=ppt/tags/tag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q4kicegK90eGzcGcOvtbcQ"/>
</p:tagLst>
</file>

<file path=ppt/tags/tag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bI7_db4EAECZNNh7KquvpQ"/>
</p:tagLst>
</file>

<file path=ppt/tags/tag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G7R2FQXmcEiHXqkMoT1HzQ"/>
</p:tagLst>
</file>

<file path=ppt/tags/tag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Gj.94g3JcESIGDqjh0zvhw"/>
</p:tagLst>
</file>

<file path=ppt/tags/tag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uZtHIL8nTUWEgrRGKCz1Zw"/>
</p:tagLst>
</file>

<file path=ppt/tags/tag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JZKOhF02l0KK7_ltnHhODQ"/>
</p:tagLst>
</file>

<file path=ppt/tags/tag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8gvg5.FK.kmdv5DD5Awh8g"/>
</p:tagLst>
</file>

<file path=ppt/tags/tag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l8YXTa749EyAJk7TSZioPw"/>
</p:tagLst>
</file>

<file path=ppt/tags/tag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LvVks5RDQEiYmZauJKsZ4w"/>
</p:tagLst>
</file>

<file path=ppt/tags/tag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iI7YVB26v0idvkPkyrm8yw"/>
</p:tagLst>
</file>

<file path=ppt/tags/tag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nZkQ6mxMiEWENe4T5TquVw"/>
</p:tagLst>
</file>

<file path=ppt/tags/tag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7bJcexhCyUim6MClG6x0Gw"/>
</p:tagLst>
</file>

<file path=ppt/tags/tag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tgk7TX6UHU2JSAato9FIWg"/>
</p:tagLst>
</file>

<file path=ppt/tags/tag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Xwxg0Dj8Z0iaAmCXKAvdHg"/>
</p:tagLst>
</file>

<file path=ppt/tags/tag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xi68wCZcz062eArrUREfgg"/>
</p:tagLst>
</file>

<file path=ppt/tags/tag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cLo5BAbeSUOEAg61O8YW7Q"/>
</p:tagLst>
</file>

<file path=ppt/tags/tag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ui9QbbLsWk2neq7YbM4WNA"/>
</p:tagLst>
</file>

<file path=ppt/tags/tag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rBKvrehB.02d5F2.ObG7tQ"/>
</p:tagLst>
</file>

<file path=ppt/tags/tag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2iFL1_D1s0iYkN8zHc42NA"/>
</p:tagLst>
</file>

<file path=ppt/tags/tag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9hE1up_2HEONfrEFNl_Gew"/>
</p:tagLst>
</file>

<file path=ppt/tags/tag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wmYREczLPkaCnyb.uletCg"/>
</p:tagLst>
</file>

<file path=ppt/tags/tag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.vo1kHAo9Ei1W6HVlhcROg"/>
</p:tagLst>
</file>

<file path=ppt/tags/tag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8UoBSMi97ke5GgtXhQhYLg"/>
</p:tagLst>
</file>

<file path=ppt/tags/tag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_oGtWr2iA0.iweuaD.pGmQ"/>
</p:tagLst>
</file>

<file path=ppt/tags/tag1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KgXmgAJiIEuw6X6Ct9DhhA"/>
</p:tagLst>
</file>

<file path=ppt/tags/tag1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ZB8IYYbvs0eamnPTiDIqSw"/>
</p:tagLst>
</file>

<file path=ppt/tags/tag1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6o1RlcnkgEaPIkalhR2jmg"/>
</p:tagLst>
</file>

<file path=ppt/tags/tag1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Vhi4pqiHkUW1HbYqrmeNew"/>
</p:tagLst>
</file>

<file path=ppt/tags/tag1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Ty.Uh4HBy0ao8TYlGKlNrA"/>
</p:tagLst>
</file>

<file path=ppt/tags/tag1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cKgdgD1H502H7ccJ4FEuKQ"/>
</p:tagLst>
</file>

<file path=ppt/tags/tag1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u9UlCEcWT0m81PNlMCUXVg"/>
</p:tagLst>
</file>

<file path=ppt/tags/tag1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51xR3wXq6EWDfPAXGLF5vQ"/>
</p:tagLst>
</file>

<file path=ppt/tags/tag1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C181xh_vp0qqYLZ24xlxhw"/>
</p:tagLst>
</file>

<file path=ppt/tags/tag1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yKk98gfV2UGzBRlVd0ApzQ"/>
</p:tagLst>
</file>

<file path=ppt/tags/tag1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g9.m3554p0ODkVZ3xx6CHw"/>
</p:tagLst>
</file>

<file path=ppt/tags/tag1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7ZnTGGMGj0SWvo2uN27PNg"/>
</p:tagLst>
</file>

<file path=ppt/tags/tag1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VfXc0cMKfEuL.tGSQnhCXQ"/>
</p:tagLst>
</file>

<file path=ppt/tags/tag1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jB2iq0aTZE6qmHZs_zanMg"/>
</p:tagLst>
</file>

<file path=ppt/tags/tag1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4uKo0AwHcUy2yDnLsd82lg"/>
</p:tagLst>
</file>

<file path=ppt/tags/tag1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QQwWgyeDs0GUk2GBbTe.0w"/>
</p:tagLst>
</file>

<file path=ppt/tags/tag1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hmkvoLcqWkyd.pXJtJ_2jA"/>
</p:tagLst>
</file>

<file path=ppt/tags/tag1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vQWj1_VbnEKYfXQkh0PG_Q"/>
</p:tagLst>
</file>

<file path=ppt/tags/tag1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DDNtwztLd0iGEB4ziPWA5w"/>
</p:tagLst>
</file>

<file path=ppt/tags/tag1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s.KIwh1xUk6xwQDbotFRMA"/>
</p:tagLst>
</file>

<file path=ppt/tags/tag1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ILZ29zrQTUuOcuvP5KV4fA"/>
</p:tagLst>
</file>

<file path=ppt/tags/tag1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yZ7chjkaWUGag7gu9bczBw"/>
</p:tagLst>
</file>

<file path=ppt/tags/tag1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a6dkQ4LzxkCHDz_0Sb3Rww"/>
</p:tagLst>
</file>

<file path=ppt/tags/tag1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kPe5.slvUEegPdbBhbHiIw"/>
</p:tagLst>
</file>

<file path=ppt/tags/tag1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7ZnTGGMGj0SWvo2uN27PNg"/>
</p:tagLst>
</file>

<file path=ppt/tags/tag1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VfXc0cMKfEuL.tGSQnhCXQ"/>
</p:tagLst>
</file>

<file path=ppt/tags/tag1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aVGq34AVwUC4wKzF8hoi3g"/>
</p:tagLst>
</file>

<file path=ppt/tags/tag1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aurebrLYTUKyxYOZ_xF1AQ"/>
</p:tagLst>
</file>

<file path=ppt/tags/tag1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eREI1flhmEq3iGieDNafMw"/>
</p:tagLst>
</file>

<file path=ppt/tags/tag1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EPlo1V4MrEurmTk7hGLazA"/>
</p:tagLst>
</file>

<file path=ppt/tags/tag1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vGTlLpLVrEuWVnQuRiy55Q"/>
</p:tagLst>
</file>

<file path=ppt/tags/tag1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cYzK4ScgSkyo0UXZcM8AQQ"/>
</p:tagLst>
</file>

<file path=ppt/tags/tag1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piKDXfa_nk.P8KhNbxJmvw"/>
</p:tagLst>
</file>

<file path=ppt/tags/tag1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FJetFvBz.0CsrIgTENOnjA"/>
</p:tagLst>
</file>

<file path=ppt/tags/tag1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UInlcuGQZkCVehyaSalNIQ"/>
</p:tagLst>
</file>

<file path=ppt/tags/tag1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aVGq34AVwUC4wKzF8hoi3g"/>
</p:tagLst>
</file>

<file path=ppt/tags/tag1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eREI1flhmEq3iGieDNafMw"/>
</p:tagLst>
</file>

<file path=ppt/tags/tag1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EPlo1V4MrEurmTk7hGLazA"/>
</p:tagLst>
</file>

<file path=ppt/tags/tag1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_R4htGw5yUq1vsXcUvsI3g"/>
</p:tagLst>
</file>

<file path=ppt/tags/tag1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1tBSepDofEyhjv6580zozQ"/>
</p:tagLst>
</file>

<file path=ppt/tags/tag1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8tE0dLpeY06Zz4sMU0fJQQ"/>
</p:tagLst>
</file>

<file path=ppt/tags/tag1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vMQ.JiVZcE6iU3IMKeqEZQ"/>
</p:tagLst>
</file>

<file path=ppt/tags/tag1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1lu1qphsdEuidSsiK8ahUw"/>
</p:tagLst>
</file>

<file path=ppt/tags/tag1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2N5mtgMl_UyJqGT44YZ0ng"/>
</p:tagLst>
</file>

<file path=ppt/tags/tag1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UO277SB90EekpoQRkBcsJw"/>
</p:tagLst>
</file>

<file path=ppt/tags/tag1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U8vyUPmiuUy0O2_PiwbF6g"/>
</p:tagLst>
</file>

<file path=ppt/tags/tag1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S3P5m43qr0yPZ5I3C7zv8Q"/>
</p:tagLst>
</file>

<file path=ppt/tags/tag1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zwg_CtaGD0CzkPhKOuzb0g"/>
</p:tagLst>
</file>

<file path=ppt/tags/tag1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_tkgArsvvEqTSzO9qniyJQ"/>
</p:tagLst>
</file>

<file path=ppt/tags/tag1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Dyb7AbbPq0Og1bSD.MNlnA"/>
</p:tagLst>
</file>

<file path=ppt/tags/tag1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Y7gS7izkgkCyFwKaDwcX9w"/>
</p:tagLst>
</file>

<file path=ppt/tags/tag1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ZRK1An2qP0CXMF4pp006VA"/>
</p:tagLst>
</file>

<file path=ppt/tags/tag1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yIWQ8b6wK0.tHDOvcogOnA"/>
</p:tagLst>
</file>

<file path=ppt/tags/tag1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ZQejTht2kyAKdLwSnyisA"/>
</p:tagLst>
</file>

<file path=ppt/tags/tag1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CbrfnpKPs0eHL..YKm7Q5A"/>
</p:tagLst>
</file>

<file path=ppt/tags/tag1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3sc8g6Mw_0y0UZuwdIo0wA"/>
</p:tagLst>
</file>

<file path=ppt/tags/tag1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BKL6Sxa2ZU.qaHDbrDwKzw"/>
</p:tagLst>
</file>

<file path=ppt/tags/tag1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QAWjT15qLU6YJxkYLBXEZQ"/>
</p:tagLst>
</file>

<file path=ppt/tags/tag1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xcDCMV26WEydeV0cq9sk3w"/>
</p:tagLst>
</file>

<file path=ppt/tags/tag1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UdLXDb8K40.m6LXLYDendQ"/>
</p:tagLst>
</file>

<file path=ppt/tags/tag1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fVw5y7zSDUaF9N13Qn.tsA"/>
</p:tagLst>
</file>

<file path=ppt/tags/tag1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l8zQHEzTyEGQBCQ2y4KyDw"/>
</p:tagLst>
</file>

<file path=ppt/tags/tag1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DN7Xpx22v0asGzID8NRPvg"/>
</p:tagLst>
</file>

<file path=ppt/tags/tag1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pL0PADWM1kuFbIh28FcirA"/>
</p:tagLst>
</file>

<file path=ppt/tags/tag1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mpOVPDrTU.pPL8bNIYBVw"/>
</p:tagLst>
</file>

<file path=ppt/tags/tag1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J2bMVKF5rUqOFA9QrYFi5Q"/>
</p:tagLst>
</file>

<file path=ppt/tags/tag1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k449atXZJ0KX0NAf05w8bg"/>
</p:tagLst>
</file>

<file path=ppt/tags/tag1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XdPtqeT5kUeIXmhE9G3OAw"/>
</p:tagLst>
</file>

<file path=ppt/tags/tag1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XPlyDDb_l0KdSCI3WW2yJQ"/>
</p:tagLst>
</file>

<file path=ppt/tags/tag1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VjSI90VeIUi3FcAxGi4OZQ"/>
</p:tagLst>
</file>

<file path=ppt/tags/tag1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ozWMCFwWM0q.X637R2vogQ"/>
</p:tagLst>
</file>

<file path=ppt/tags/tag1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S2OmSkSlekGvplI_wGmy3A"/>
</p:tagLst>
</file>

<file path=ppt/tags/tag1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UThHs7TBm06on_IxtVzv2g"/>
</p:tagLst>
</file>

<file path=ppt/tags/tag1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WkUUvQZfDkSan3sJcUESag"/>
</p:tagLst>
</file>

<file path=ppt/tags/tag1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Js8fxhPlzEKltDvJclOwxQ"/>
</p:tagLst>
</file>

<file path=ppt/tags/tag1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GOR.Bc.nykOQfnW_XeqA2w"/>
</p:tagLst>
</file>

<file path=ppt/tags/tag1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z8vSmAoYMUW02oBsxRDlPw"/>
</p:tagLst>
</file>

<file path=ppt/tags/tag1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U1Ijq.MWOkSfy9DcoziSVA"/>
</p:tagLst>
</file>

<file path=ppt/tags/tag1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6y4vt.lUW0W2PNGsoguLQA"/>
</p:tagLst>
</file>

<file path=ppt/tags/tag1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xSmTlFzeKEuLrukKUK1Pew"/>
</p:tagLst>
</file>

<file path=ppt/tags/tag1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uYDd7DPzi0iCwUHbFYg2ow"/>
</p:tagLst>
</file>

<file path=ppt/tags/tag1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codIs1O1YEOIbjX2OV6xsg"/>
</p:tagLst>
</file>

<file path=ppt/tags/tag1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RSpr1_fQoU.uSZG_OWVGzg"/>
</p:tagLst>
</file>

<file path=ppt/tags/tag1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RLBSlgLqgUy1nm_.Eoopsg"/>
</p:tagLst>
</file>

<file path=ppt/tags/tag1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nBhSOs4xdkSHh6dMUrY5oA"/>
</p:tagLst>
</file>

<file path=ppt/tags/tag1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Dfc.jA6Eg0iDC3bORvWQIQ"/>
</p:tagLst>
</file>

<file path=ppt/tags/tag1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Y1NbvYDepEOHxftQ4iRnpg"/>
</p:tagLst>
</file>

<file path=ppt/tags/tag1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QPW9HjblpkSTTJYr3ORtHQ"/>
</p:tagLst>
</file>

<file path=ppt/tags/tag1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gF.m1yezQEiNUs5zpBwoQQ"/>
</p:tagLst>
</file>

<file path=ppt/tags/tag1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VRL9xxOMeUyWNfQVqssh9Q"/>
</p:tagLst>
</file>

<file path=ppt/tags/tag1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en6H7rxVWUG.B5ZEtQhDdw"/>
</p:tagLst>
</file>

<file path=ppt/tags/tag1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JfzGkLcJJ0GCK2X5J4H0MA"/>
</p:tagLst>
</file>

<file path=ppt/tags/tag1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rzEJyE8duk2bS4YKeRd_bw"/>
</p:tagLst>
</file>

<file path=ppt/tags/tag1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6E21zpPGukGJWAZjoSwSnA"/>
</p:tagLst>
</file>

<file path=ppt/tags/tag1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.bLWthDkr0upIhOhddYfJQ"/>
</p:tagLst>
</file>

<file path=ppt/tags/tag1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G3yephAk70yHdANPPIlFIg"/>
</p:tagLst>
</file>

<file path=ppt/tags/tag1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VUQLnUHSX0.0H8.HJXrzgA"/>
</p:tagLst>
</file>

<file path=ppt/tags/tag1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eNCSyPVh8U615.JN_rOmBw"/>
</p:tagLst>
</file>

<file path=ppt/tags/tag2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YiQXSJkncEKCykg3HZG7eg"/>
</p:tagLst>
</file>

<file path=ppt/tags/tag2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EDLCbT9aB0uG568lojTcFA"/>
</p:tagLst>
</file>

<file path=ppt/tags/tag2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9uz8kIYLjk6W3mGhXfIFjA"/>
</p:tagLst>
</file>

<file path=ppt/tags/tag2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q.JdsA7v7UuUh1UPUuvsEQ"/>
</p:tagLst>
</file>

<file path=ppt/tags/tag2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clVh_Q0mhEiBTNDGX.ijqg"/>
</p:tagLst>
</file>

<file path=ppt/tags/tag2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Y.v0rxHRzUuRnXvzo_4JMg"/>
</p:tagLst>
</file>

<file path=ppt/tags/tag2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axBwG72IUUWS3C8pQyCr_g"/>
</p:tagLst>
</file>

<file path=ppt/tags/tag2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P9uxDQuTo0mXqBl4NPQ6tQ"/>
</p:tagLst>
</file>

<file path=ppt/tags/tag2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Nu1VfGf.Kk.KwtTczG4wPA"/>
</p:tagLst>
</file>

<file path=ppt/tags/tag2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5EMp7No0XkyA9_YscMp6zQ"/>
</p:tagLst>
</file>

<file path=ppt/tags/tag2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Qr3dDYym6UONKfLOXzpwsw"/>
</p:tagLst>
</file>

<file path=ppt/tags/tag2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ht.4vgm4rU6DgZGfbdnbAg"/>
</p:tagLst>
</file>

<file path=ppt/tags/tag2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t_6qdCg7OUCeQdLqsujA_A"/>
</p:tagLst>
</file>

<file path=ppt/tags/tag2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JYfsdb9RvEWvR8bYZeYpaA"/>
</p:tagLst>
</file>

<file path=ppt/tags/tag2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00oEhR4k1UKdmZ9XkkLtCg"/>
</p:tagLst>
</file>

<file path=ppt/tags/tag2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z8fpbAUyt0KN6wv2bSnATA"/>
</p:tagLst>
</file>

<file path=ppt/tags/tag2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LdjNpsCYHU2YZlNNErv6Lg"/>
</p:tagLst>
</file>

<file path=ppt/tags/tag2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fCHJdmBwa0.dUBEYv8lOHA"/>
</p:tagLst>
</file>

<file path=ppt/tags/tag2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5dZxrpCN9UO8Bbnym2b6lg"/>
</p:tagLst>
</file>

<file path=ppt/tags/tag2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1lSm9veOw0KfXvif2UoJLw"/>
</p:tagLst>
</file>

<file path=ppt/tags/tag2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CDXxIiOql0iZ9vGoSSs5.g"/>
</p:tagLst>
</file>

<file path=ppt/tags/tag2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3nlbw2E7p0uBiftpJBSvqA"/>
</p:tagLst>
</file>

<file path=ppt/tags/tag2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p.a5YaalWEarCMKZUo8LxQ"/>
</p:tagLst>
</file>

<file path=ppt/tags/tag2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RXKElNhR.0y_JWozageqew"/>
</p:tagLst>
</file>

<file path=ppt/tags/tag2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Uv8yyuyS2UyCkz1kw.P5yg"/>
</p:tagLst>
</file>

<file path=ppt/tags/tag2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4OmPESIYAEaHXMfLlP5BHA"/>
</p:tagLst>
</file>

<file path=ppt/tags/tag2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utCATMe2nUW8wUMjJ9WPlQ"/>
</p:tagLst>
</file>

<file path=ppt/tags/tag2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ltnjkGaolUOfqne9Q7CPNA"/>
</p:tagLst>
</file>

<file path=ppt/tags/tag2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ghclf_ieV0iUsmBg9zKnLQ"/>
</p:tagLst>
</file>

<file path=ppt/tags/tag2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glMGeaYSH0q.6Vxf.R5uAQ"/>
</p:tagLst>
</file>

<file path=ppt/tags/tag2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PDHIwE3hc0ST4WJR31YkKg"/>
</p:tagLst>
</file>

<file path=ppt/tags/tag2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BS2a9UUsLk6dXZV.TNQy9g"/>
</p:tagLst>
</file>

<file path=ppt/tags/tag2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ILvSMvnEpkuM8PQStqiCTQ"/>
</p:tagLst>
</file>

<file path=ppt/tags/tag2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s.olobQnx0SaNEb_bGPLig"/>
</p:tagLst>
</file>

<file path=ppt/tags/tag2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nWwPHNeiX0y3V4tQBtvb3g"/>
</p:tagLst>
</file>

<file path=ppt/tags/tag2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zOACroIIh0GyzAqQ5Jo2Zw"/>
</p:tagLst>
</file>

<file path=ppt/tags/tag2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AtKnubwMVU27HV6xRz2Olg"/>
</p:tagLst>
</file>

<file path=ppt/tags/tag2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5dxDq89kJU.KyuFBLosIYQ"/>
</p:tagLst>
</file>

<file path=ppt/tags/tag2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C3NxVeFdvU23hWYGDQQr_Q"/>
</p:tagLst>
</file>

<file path=ppt/tags/tag2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BHrt4XKvKEe5taZocWQ8.g"/>
</p:tagLst>
</file>

<file path=ppt/tags/tag2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GXt2E86Ooka6jHrxgPrUJg"/>
</p:tagLst>
</file>

<file path=ppt/tags/tag2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Gu0ikEuC7EW0.FOUx_6I8Q"/>
</p:tagLst>
</file>

<file path=ppt/tags/tag2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97C3Caypik.mlmQ.AC3poA"/>
</p:tagLst>
</file>

<file path=ppt/tags/tag2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C0SqcSSz60KOfwOTupjFwg"/>
</p:tagLst>
</file>

<file path=ppt/tags/tag2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jgSL8fJuH0uSSaZUDCC9bQ"/>
</p:tagLst>
</file>

<file path=ppt/tags/tag2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GYvGF1hLm0qefSnv61bFkA"/>
</p:tagLst>
</file>

<file path=ppt/tags/tag2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tmZNL0D0bk20NtzNhEUEOg"/>
</p:tagLst>
</file>

<file path=ppt/tags/tag2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H5uTe4M3EkWanSn9R8wtFA"/>
</p:tagLst>
</file>

<file path=ppt/tags/tag2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dtajvbir4UuZRkz2rGb43w"/>
</p:tagLst>
</file>

<file path=ppt/tags/tag2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ZV8jeOW0k0apSNwWBp83ng"/>
</p:tagLst>
</file>

<file path=ppt/tags/tag2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6oi5uuZoUEakvvHNrBkN4A"/>
</p:tagLst>
</file>

<file path=ppt/tags/tag2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YVvGK2RyFUmwvF3DvB9Wpw"/>
</p:tagLst>
</file>

<file path=ppt/tags/tag2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1s.rRJOR0kWmUIXGFpgDsQ"/>
</p:tagLst>
</file>

<file path=ppt/tags/tag2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u19BCG.XJ0e1Pkwc7CKbug"/>
</p:tagLst>
</file>

<file path=ppt/tags/tag2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IouhVW6dlUqGLWquwWAZjw"/>
</p:tagLst>
</file>

<file path=ppt/tags/tag2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YDbTuFttKUGXAmCLEN.3iA"/>
</p:tagLst>
</file>

<file path=ppt/tags/tag2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cnO9OTwReE2EMsFFjS_TlA"/>
</p:tagLst>
</file>

<file path=ppt/tags/tag2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rl39HPu4dE.3Uc0MzsZuSA"/>
</p:tagLst>
</file>

<file path=ppt/tags/tag2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vdqMfc21.kiZ21hjBzl95A"/>
</p:tagLst>
</file>

<file path=ppt/tags/tag2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LQVW9RYRBEmMv0Fy9pRDIg"/>
</p:tagLst>
</file>

<file path=ppt/tags/tag2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2f_mIJQh90W9mkFXTPiJ8w"/>
</p:tagLst>
</file>

<file path=ppt/tags/tag2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zF6OjUGeNk2QXxHyRLwnaw"/>
</p:tagLst>
</file>

<file path=ppt/tags/tag2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J5145xiAcEODfgqkYTRaKA"/>
</p:tagLst>
</file>

<file path=ppt/tags/tag2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vvG.RsJ3F0iexeytJ4koCg"/>
</p:tagLst>
</file>

<file path=ppt/tags/tag2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03nOxpMp9E6Vv9rh3P2CFA"/>
</p:tagLst>
</file>

<file path=ppt/tags/tag2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zW27yj3_A0.5ej7kMcFIPw"/>
</p:tagLst>
</file>

<file path=ppt/tags/tag2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U9rE8Rxk_0OmI9Bb9bBXjA"/>
</p:tagLst>
</file>

<file path=ppt/tags/tag2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3Rew2QCwN0ma9WT6_VkUgQ"/>
</p:tagLst>
</file>

<file path=ppt/tags/tag2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NUvEhMU9yUGuPFYSPSNrcA"/>
</p:tagLst>
</file>

<file path=ppt/tags/tag2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SJn1HS8ssUWNYgOpSexXnA"/>
</p:tagLst>
</file>

<file path=ppt/tags/tag2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uiJyBF6ztk.s13IRb1UaKQ"/>
</p:tagLst>
</file>

<file path=ppt/tags/tag2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Oeixn.1l3kixNtjKgElAaA"/>
</p:tagLst>
</file>

<file path=ppt/tags/tag2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J_zU6y7wvk6lQgB1Ww3_Bg"/>
</p:tagLst>
</file>

<file path=ppt/tags/tag2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soC3gt6YMUus0PpRqOWGMQ"/>
</p:tagLst>
</file>

<file path=ppt/tags/tag2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4xhI2KVqKkGKld2rYqSwbw"/>
</p:tagLst>
</file>

<file path=ppt/tags/tag2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fHV.DO.09ECGF3RpG8PrDg"/>
</p:tagLst>
</file>

<file path=ppt/tags/tag2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89bBs0ndLUyzC8gzi_AqoA"/>
</p:tagLst>
</file>

<file path=ppt/tags/tag2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Wj0v9sEL6UuWwzP6RRLGRQ"/>
</p:tagLst>
</file>

<file path=ppt/tags/tag2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CrqJcUSHOU2F_k.xIO65jA"/>
</p:tagLst>
</file>

<file path=ppt/tags/tag2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pOYX5vE2SkW6mwd6nt8rqg"/>
</p:tagLst>
</file>

<file path=ppt/tags/tag2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88veYGkO10C5kYRrMkp7fA"/>
</p:tagLst>
</file>

<file path=ppt/tags/tag2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lO65cbLCaUqoPKdhSKBAKQ"/>
</p:tagLst>
</file>

<file path=ppt/tags/tag2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LD3_KEcRPkiGluKGU_SJEw"/>
</p:tagLst>
</file>

<file path=ppt/tags/tag2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t6GxkgiVbkiwRsmw8Q_ncw"/>
</p:tagLst>
</file>

<file path=ppt/tags/tag2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pQyO_ClMnE.Q3OohOxInIQ"/>
</p:tagLst>
</file>

<file path=ppt/tags/tag2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FKdisNIPi0G_8BL8TXdqDw"/>
</p:tagLst>
</file>

<file path=ppt/tags/tag2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3GMt9RNHqUGfDYvLlCA9zw"/>
</p:tagLst>
</file>

<file path=ppt/tags/tag2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5w70P0MVE0C2a9FcQbhukg"/>
</p:tagLst>
</file>

<file path=ppt/tags/tag2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S8mWEFqtRUq3UIZA9EnQUA"/>
</p:tagLst>
</file>

<file path=ppt/tags/tag2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zoikq3Crpk6Cppw5sQDpFw"/>
</p:tagLst>
</file>

<file path=ppt/tags/tag2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FDP3VAJ0Ik.pszoJKeoaEg"/>
</p:tagLst>
</file>

<file path=ppt/tags/tag2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dbmWt2koF0KdZMpEGMRN8w"/>
</p:tagLst>
</file>

<file path=ppt/tags/tag2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9WwG59wpbkWfKNCPIYEA1A"/>
</p:tagLst>
</file>

<file path=ppt/tags/tag2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w3kWfuxfbUePRVbVQYTUzQ"/>
</p:tagLst>
</file>

<file path=ppt/tags/tag2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ENpPpNQbSkmwiDpIB4tf7w"/>
</p:tagLst>
</file>

<file path=ppt/tags/tag2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0n2vmN1okUClar5YgzUtjA"/>
</p:tagLst>
</file>

<file path=ppt/tags/tag2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KmNNSBOH.E2Y9lwdKCtqTg"/>
</p:tagLst>
</file>

<file path=ppt/tags/tag2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OND6D4uclUysmp.RRL7l.Q"/>
</p:tagLst>
</file>

<file path=ppt/tags/tag2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7ith_KB2IE.5XOC23s7Zdw"/>
</p:tagLst>
</file>

<file path=ppt/tags/tag3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_RTmQGq5F0WMrDZaP6QZYA"/>
</p:tagLst>
</file>

<file path=ppt/tags/tag3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WbznkD.1OEG8ILaQ8vCSVw"/>
</p:tagLst>
</file>

<file path=ppt/tags/tag3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jriTsPAE9UqPq86YR0sEmg"/>
</p:tagLst>
</file>

<file path=ppt/tags/tag3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1HJyGFp.XkSm4W2JQSq.nw"/>
</p:tagLst>
</file>

<file path=ppt/tags/tag3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lV1LF6ZMBU6YHKXa9emYxQ"/>
</p:tagLst>
</file>

<file path=ppt/tags/tag3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Is_H3_Ee9EuxXP.YKC_iVw"/>
</p:tagLst>
</file>

<file path=ppt/tags/tag3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xdL.XGaKPE2oSXjIbtbs0Q"/>
</p:tagLst>
</file>

<file path=ppt/tags/tag3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FEcgIXdOMkWq3sugGKCt1Q"/>
</p:tagLst>
</file>

<file path=ppt/tags/tag3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Tv0g5kF5402qAMU2XWLmCw"/>
</p:tagLst>
</file>

<file path=ppt/tags/tag3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sZglL5hH3kS3Iuz3_h7nRg"/>
</p:tagLst>
</file>

<file path=ppt/tags/tag3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yk4tQzl67kKnCtbNQsspEg"/>
</p:tagLst>
</file>

<file path=ppt/tags/tag3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b9DFqT8cBU.tazWARqmk6A"/>
</p:tagLst>
</file>

<file path=ppt/tags/tag3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x8h1zLF9K0C.Q9ltcD.Pxg"/>
</p:tagLst>
</file>

<file path=ppt/tags/tag3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RU0nqYG8EUu4dVVJ9xJ7uw"/>
</p:tagLst>
</file>

<file path=ppt/tags/tag3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MXXHfuEL90.mM4fJVcMI6Q"/>
</p:tagLst>
</file>

<file path=ppt/tags/tag3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CzT3EcKhfkahuRZuSJGDXg"/>
</p:tagLst>
</file>

<file path=ppt/tags/tag3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n6YvgbZq4ke4K7bmDRgdBQ"/>
</p:tagLst>
</file>

<file path=ppt/tags/tag3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7xzE7SQ6nEmA7nJ4xHAeCA"/>
</p:tagLst>
</file>

<file path=ppt/tags/tag3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jGDXchdK10iJ6n1qNSQiHQ"/>
</p:tagLst>
</file>

<file path=ppt/tags/tag3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XfvJIXOTNE224zJ2eQvAmw"/>
</p:tagLst>
</file>

<file path=ppt/tags/tag3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U5es78UM402X9O4XMG_b6g"/>
</p:tagLst>
</file>

<file path=ppt/tags/tag3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P8veyahiCkiCVi4HPvejHg"/>
</p:tagLst>
</file>

<file path=ppt/tags/tag3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dJ5HXkp3lEudPiSVlh39cQ"/>
</p:tagLst>
</file>

<file path=ppt/tags/tag3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RDUNCElqK06B3kkWglhV7Q"/>
</p:tagLst>
</file>

<file path=ppt/tags/tag3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Cm9TZrEsgE.TgxPQx14vxQ"/>
</p:tagLst>
</file>

<file path=ppt/tags/tag3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8huA606A6UmqiqunhjebDQ"/>
</p:tagLst>
</file>

<file path=ppt/tags/tag3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VXpg9gEU7UmlytvMNRzKfQ"/>
</p:tagLst>
</file>

<file path=ppt/tags/tag3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WYyjmdQLq0i3e.iiDvHnSw"/>
</p:tagLst>
</file>

<file path=ppt/tags/tag3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Bv6bK.FfOEOEzoaQWnmZjQ"/>
</p:tagLst>
</file>

<file path=ppt/tags/tag3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rE5W1Ydas0.YW3oK8XwqZA"/>
</p:tagLst>
</file>

<file path=ppt/tags/tag3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nQCQbfpkM0yTlaLckIfSMw"/>
</p:tagLst>
</file>

<file path=ppt/tags/tag3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wmVyB6ovSUu8QfJd0xVgQw"/>
</p:tagLst>
</file>

<file path=ppt/tags/tag3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CtZcGuLkKkykNe5ntZqNAw"/>
</p:tagLst>
</file>

<file path=ppt/tags/tag3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TWEJ8R72X0GNetqwXHrVbQ"/>
</p:tagLst>
</file>

<file path=ppt/tags/tag3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TIEeZEExTUagp0ZOCiQf5g"/>
</p:tagLst>
</file>

<file path=ppt/tags/tag3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jB4XUO9XrU2Of_SWmh5.Aw"/>
</p:tagLst>
</file>

<file path=ppt/tags/tag3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JWd5RPNOnUajIjSGG2Hq7Q"/>
</p:tagLst>
</file>

<file path=ppt/tags/tag3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QkqB9WtpZkOQ7TGpX0nMsg"/>
</p:tagLst>
</file>

<file path=ppt/tags/tag3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2VFyW5rExUaY8cJACiqb2A"/>
</p:tagLst>
</file>

<file path=ppt/tags/tag3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tsnigXiYEUqVL.Zd9u2N8Q"/>
</p:tagLst>
</file>

<file path=ppt/tags/tag3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g0.K6YE2FEC4SVqmaPW87Q"/>
</p:tagLst>
</file>

<file path=ppt/tags/tag3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cSv68N2SU06.4V63ojnKGQ"/>
</p:tagLst>
</file>

<file path=ppt/tags/tag3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Z4mplHN1lUWa4Y__Hj7qvQ"/>
</p:tagLst>
</file>

<file path=ppt/tags/tag3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aVGq34AVwUC4wKzF8hoi3g"/>
</p:tagLst>
</file>

<file path=ppt/tags/tag3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eREI1flhmEq3iGieDNafMw"/>
</p:tagLst>
</file>

<file path=ppt/tags/tag3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EPlo1V4MrEurmTk7hGLazA"/>
</p:tagLst>
</file>

<file path=ppt/tags/tag3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nPO.FbN5okG.iXvCWXhwRg"/>
</p:tagLst>
</file>

<file path=ppt/tags/tag3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iuD2Ubd6fUKmd_u1LEjxfg"/>
</p:tagLst>
</file>

<file path=ppt/tags/tag3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l9NYbde9d0SL76Y6F5cbQw"/>
</p:tagLst>
</file>

<file path=ppt/tags/tag3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EGXX11KkbEaDwIfyGIZAgg"/>
</p:tagLst>
</file>

<file path=ppt/tags/tag3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c44x14Y9VkO3KQMVi4NHLg"/>
</p:tagLst>
</file>

<file path=ppt/tags/tag3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Aa1lJrPKwkOnNjc6yDRLuw"/>
</p:tagLst>
</file>

<file path=ppt/tags/tag3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X6MetMwI4kKtqkoA1LDMYw"/>
</p:tagLst>
</file>

<file path=ppt/tags/tag3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14bDQnxhkUyvE3FE.ZXlYg"/>
</p:tagLst>
</file>

<file path=ppt/tags/tag3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mXzpv1KKWUed0ivdW55fwA"/>
</p:tagLst>
</file>

<file path=ppt/tags/tag3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w_qX3H6vQ0iIhx9uka9jyA"/>
</p:tagLst>
</file>

<file path=ppt/tags/tag3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4vLP28Ijik2VRofCvH9Tmg"/>
</p:tagLst>
</file>

<file path=ppt/tags/tag3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zTCfs9QKRUq8yFsZn3LiCg"/>
</p:tagLst>
</file>

<file path=ppt/tags/tag3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D7IvYsr130yKqQuSHb.rIg"/>
</p:tagLst>
</file>

<file path=ppt/tags/tag3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FNL7cMqgg0ucoqY4l0Yy8Q"/>
</p:tagLst>
</file>

<file path=ppt/tags/tag3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JNApSk0t4EiWaA0YaqMi4w"/>
</p:tagLst>
</file>

<file path=ppt/tags/tag3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0b.nVq_Nek.1Uf.7fzop3w"/>
</p:tagLst>
</file>

<file path=ppt/tags/tag3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wYVbjCuolkOhYD9KDkWd2g"/>
</p:tagLst>
</file>

<file path=ppt/tags/tag3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F9DLp28IT0S5J7Su_v3BUA"/>
</p:tagLst>
</file>

<file path=ppt/tags/tag3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0.nRoIbrgUe4nBiFN379sw"/>
</p:tagLst>
</file>

<file path=ppt/tags/tag3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4bSU6ok4802N7htk7LiPvA"/>
</p:tagLst>
</file>

<file path=ppt/tags/tag3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0ZjhGhTUE0KeF2cPgI6dTg"/>
</p:tagLst>
</file>

<file path=ppt/tags/tag3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7sM9UfgJrUyoDaW3UMNSoQ"/>
</p:tagLst>
</file>

<file path=ppt/tags/tag3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aiQzqlIlmk20gMU2GT1bgA"/>
</p:tagLst>
</file>

<file path=ppt/tags/tag3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8vHwdFp4kU2xtw6357lrtA"/>
</p:tagLst>
</file>

<file path=ppt/tags/tag3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q3GwyidnCUGsLZTydiMXmQ"/>
</p:tagLst>
</file>

<file path=ppt/tags/tag3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wWRqS7u0Q0.fDUsYxiP_Xw"/>
</p:tagLst>
</file>

<file path=ppt/tags/tag3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47j8c6J9BkCqoRlz09crAQ"/>
</p:tagLst>
</file>

<file path=ppt/tags/tag3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_.oDNHweqECB8sybUKMGUw"/>
</p:tagLst>
</file>

<file path=ppt/tags/tag3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CB7S9HIdG02llN6zOPceBA"/>
</p:tagLst>
</file>

<file path=ppt/tags/tag3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XVxUeB8LTEi3.vA6dWDlew"/>
</p:tagLst>
</file>

<file path=ppt/tags/tag3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eme4kQczuUyIncaCuDy9bg"/>
</p:tagLst>
</file>

<file path=ppt/tags/tag3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BplViage60.FY_6c4.Tu3g"/>
</p:tagLst>
</file>

<file path=ppt/tags/tag3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8kKQHE00okG6yXxCDDUdQg"/>
</p:tagLst>
</file>

<file path=ppt/tags/tag3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XfYiB2pK5kqIKnbTPLWXzg"/>
</p:tagLst>
</file>

<file path=ppt/tags/tag3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AyiPWhlqRkyVmfvDdB0NSw"/>
</p:tagLst>
</file>

<file path=ppt/tags/tag3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zjOHRgxv5E.jKJfxg9A87g"/>
</p:tagLst>
</file>

<file path=ppt/tags/tag3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Hzhv8ZDUfk.eJw7UI_RUfA"/>
</p:tagLst>
</file>

<file path=ppt/tags/tag3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Fr2LpMG8vU.9MpdMP4qE5w"/>
</p:tagLst>
</file>

<file path=ppt/tags/tag3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X_l8ot_kKUe09lbOVEoJzA"/>
</p:tagLst>
</file>

<file path=ppt/tags/tag3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yvdCGLE91ki3CUpZuYUiNQ"/>
</p:tagLst>
</file>

<file path=ppt/tags/tag3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rVxNaqnHj0eItB7Y2GWJxQ"/>
</p:tagLst>
</file>

<file path=ppt/tags/tag3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KSVt3M1_z0edDP0pc5j5vQ"/>
</p:tagLst>
</file>

<file path=ppt/tags/tag3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UMMgTGRlKEWqexfz4DOFCw"/>
</p:tagLst>
</file>

<file path=ppt/tags/tag3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aVGq34AVwUC4wKzF8hoi3g"/>
</p:tagLst>
</file>

<file path=ppt/tags/tag3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eREI1flhmEq3iGieDNafMw"/>
</p:tagLst>
</file>

<file path=ppt/tags/tag3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EPlo1V4MrEurmTk7hGLazA"/>
</p:tagLst>
</file>

<file path=ppt/tags/tag3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7RW4ElC9H0SogM3yHzkdSg"/>
</p:tagLst>
</file>

<file path=ppt/tags/tag3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6ZtgALTAaU.OpECl6Z_d9A"/>
</p:tagLst>
</file>

<file path=ppt/tags/tag3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nROzIKDu70SIZb13h_Cf2w"/>
</p:tagLst>
</file>

<file path=ppt/tags/tag3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2YYQkgVbYkWvBaxiOx8Dcg"/>
</p:tagLst>
</file>

<file path=ppt/tags/tag3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o39FKMYKF0ahEtcCdfzyIA"/>
</p:tagLst>
</file>

<file path=ppt/tags/tag3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Nl30gxgJcE.FDojhuREupg"/>
</p:tagLst>
</file>

<file path=ppt/tags/tag4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PPeJNtpyZU2I3hABB.Alug"/>
</p:tagLst>
</file>

<file path=ppt/tags/tag4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kWL52GL0xUy3xVaC8Axz7w"/>
</p:tagLst>
</file>

<file path=ppt/tags/tag4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RkJBdeDJfUWJjuirjYONyA"/>
</p:tagLst>
</file>

<file path=ppt/tags/tag4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UY40k7n35E2lxjnVSdY7FA"/>
</p:tagLst>
</file>

<file path=ppt/tags/tag4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oMLYYvfMfku0Afq8ZhxJhw"/>
</p:tagLst>
</file>

<file path=ppt/tags/tag4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TOP" val=" 200.875"/>
  <p:tag name="LLEFT" val=" 169"/>
</p:tagLst>
</file>

<file path=ppt/tags/tag4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TOP" val=" 200.875"/>
  <p:tag name="LLEFT" val=" 169"/>
</p:tagLst>
</file>

<file path=ppt/tags/tag4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LEFT" val=" 169"/>
  <p:tag name="LTOP" val=" 200.875"/>
</p:tagLst>
</file>

<file path=ppt/tags/tag4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TOP" val=" 200.875"/>
  <p:tag name="LLEFT" val=" 169"/>
</p:tagLst>
</file>

<file path=ppt/tags/tag4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LEFT" val=" 169"/>
  <p:tag name="LTOP" val=" 200.875"/>
</p:tagLst>
</file>

<file path=ppt/tags/tag4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TOP" val=" 200.875"/>
  <p:tag name="LLEFT" val=" 169"/>
</p:tagLst>
</file>

<file path=ppt/tags/tag4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LEFT" val=" 169"/>
  <p:tag name="LTOP" val=" 200.875"/>
</p:tagLst>
</file>

<file path=ppt/tags/tag4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LEFT" val=" 169"/>
  <p:tag name="LTOP" val=" 200.875"/>
</p:tagLst>
</file>

<file path=ppt/tags/tag4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TOP" val=" 200.875"/>
  <p:tag name="LLEFT" val=" 169"/>
</p:tagLst>
</file>

<file path=ppt/tags/tag4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LEFT" val=" 169"/>
  <p:tag name="LTOP" val=" 200.875"/>
</p:tagLst>
</file>

<file path=ppt/tags/tag4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TOP" val=" 200.875"/>
  <p:tag name="LLEFT" val=" 169"/>
</p:tagLst>
</file>

<file path=ppt/tags/tag4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TOP" val=" 200.875"/>
  <p:tag name="LLEFT" val=" 169"/>
</p:tagLst>
</file>

<file path=ppt/tags/tag4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TOP" val=" 200.875"/>
  <p:tag name="LLEFT" val=" 169"/>
</p:tagLst>
</file>

<file path=ppt/tags/tag4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LEFT" val=" 169"/>
  <p:tag name="LTOP" val=" 200.875"/>
</p:tagLst>
</file>

<file path=ppt/tags/tag4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LEFT" val=" 169"/>
  <p:tag name="LTOP" val=" 200.875"/>
</p:tagLst>
</file>

<file path=ppt/tags/tag4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TOP" val=" 200.875"/>
  <p:tag name="LLEFT" val=" 169"/>
</p:tagLst>
</file>

<file path=ppt/tags/tag4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TOP" val=" 200.875"/>
  <p:tag name="LLEFT" val=" 169"/>
</p:tagLst>
</file>

<file path=ppt/tags/tag4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TOP" val=" 200.875"/>
  <p:tag name="LLEFT" val=" 169"/>
</p:tagLst>
</file>

<file path=ppt/tags/tag4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LEFT" val=" 169"/>
  <p:tag name="LTOP" val=" 200.875"/>
</p:tagLst>
</file>

<file path=ppt/tags/tag4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TOP" val=" 200.875"/>
  <p:tag name="LLEFT" val=" 169"/>
</p:tagLst>
</file>

<file path=ppt/tags/tag4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LEFT" val=" 169"/>
  <p:tag name="LTOP" val=" 200.875"/>
</p:tagLst>
</file>

<file path=ppt/tags/tag4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LEFT" val=" 169"/>
  <p:tag name="LTOP" val=" 200.875"/>
</p:tagLst>
</file>

<file path=ppt/tags/tag4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LEFT" val=" 169"/>
  <p:tag name="LTOP" val=" 200.875"/>
</p:tagLst>
</file>

<file path=ppt/tags/tag4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TOP" val=" 200.875"/>
  <p:tag name="LLEFT" val=" 169"/>
</p:tagLst>
</file>

<file path=ppt/tags/tag4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TOP" val=" 200.875"/>
  <p:tag name="LLEFT" val=" 169"/>
</p:tagLst>
</file>

<file path=ppt/tags/tag4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TOP" val=" 200.875"/>
  <p:tag name="LLEFT" val=" 169"/>
</p:tagLst>
</file>

<file path=ppt/tags/tag4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TOP" val=" 200.875"/>
  <p:tag name="LLEFT" val=" 169"/>
</p:tagLst>
</file>

<file path=ppt/tags/tag4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TOP" val=" 200.875"/>
  <p:tag name="LLEFT" val=" 169"/>
</p:tagLst>
</file>

<file path=ppt/tags/tag4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TOP" val=" 200.875"/>
  <p:tag name="LLEFT" val=" 169"/>
</p:tagLst>
</file>

<file path=ppt/tags/tag4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TOP" val=" 200.875"/>
  <p:tag name="LLEFT" val=" 169"/>
</p:tagLst>
</file>

<file path=ppt/tags/tag4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TOP" val=" 200.875"/>
  <p:tag name="LLEFT" val=" 169"/>
</p:tagLst>
</file>

<file path=ppt/tags/tag4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TOP" val=" 200.875"/>
  <p:tag name="LLEFT" val=" 169"/>
</p:tagLst>
</file>

<file path=ppt/tags/tag4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TOP" val=" 200.875"/>
  <p:tag name="LLEFT" val=" 169"/>
</p:tagLst>
</file>

<file path=ppt/tags/tag4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TOP" val=" 200.875"/>
  <p:tag name="LLEFT" val=" 169"/>
</p:tagLst>
</file>

<file path=ppt/tags/tag4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TOP" val=" 200.875"/>
  <p:tag name="LLEFT" val=" 169"/>
</p:tagLst>
</file>

<file path=ppt/tags/tag4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TOP" val=" 200.875"/>
  <p:tag name="LLEFT" val=" 169"/>
</p:tagLst>
</file>

<file path=ppt/tags/tag4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TOP" val=" 200.875"/>
  <p:tag name="LLEFT" val=" 169"/>
</p:tagLst>
</file>

<file path=ppt/tags/tag4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LEFT" val=" 169"/>
  <p:tag name="LTOP" val=" 200.875"/>
</p:tagLst>
</file>

<file path=ppt/tags/tag4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TOP" val=" 200.875"/>
  <p:tag name="LLEFT" val=" 169"/>
</p:tagLst>
</file>

<file path=ppt/tags/tag4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aVGq34AVwUC4wKzF8hoi3g"/>
</p:tagLst>
</file>

<file path=ppt/tags/tag4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eREI1flhmEq3iGieDNafMw"/>
</p:tagLst>
</file>

<file path=ppt/tags/tag4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EPlo1V4MrEurmTk7hGLazA"/>
</p:tagLst>
</file>

<file path=ppt/theme/theme1.xml><?xml version="1.0" encoding="utf-8"?>
<a:theme xmlns:a="http://schemas.openxmlformats.org/drawingml/2006/main" name="1_Office Theme">
  <a:themeElements>
    <a:clrScheme name="Rostelecom_new brand">
      <a:dk1>
        <a:sysClr val="windowText" lastClr="000000"/>
      </a:dk1>
      <a:lt1>
        <a:sysClr val="window" lastClr="FFFFFF"/>
      </a:lt1>
      <a:dk2>
        <a:srgbClr val="00AAE7"/>
      </a:dk2>
      <a:lt2>
        <a:srgbClr val="EEECE1"/>
      </a:lt2>
      <a:accent1>
        <a:srgbClr val="063A7B"/>
      </a:accent1>
      <a:accent2>
        <a:srgbClr val="F04E23"/>
      </a:accent2>
      <a:accent3>
        <a:srgbClr val="FDBC5F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Другая 1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42428</TotalTime>
  <Words>1109</Words>
  <Application>Microsoft Office PowerPoint</Application>
  <PresentationFormat>Экран (4:3)</PresentationFormat>
  <Paragraphs>265</Paragraphs>
  <Slides>11</Slides>
  <Notes>0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2</vt:i4>
      </vt:variant>
      <vt:variant>
        <vt:lpstr>Заголовки слайдов</vt:lpstr>
      </vt:variant>
      <vt:variant>
        <vt:i4>11</vt:i4>
      </vt:variant>
    </vt:vector>
  </HeadingPairs>
  <TitlesOfParts>
    <vt:vector size="14" baseType="lpstr">
      <vt:lpstr>1_Office Theme</vt:lpstr>
      <vt:lpstr>think-cell Slide</vt:lpstr>
      <vt:lpstr>Диаграмма</vt:lpstr>
      <vt:lpstr>ОАО «РоСТЕЛЕКОМ»</vt:lpstr>
      <vt:lpstr>Большинство успешных традиционных операторов активно развивают услуги мобильной связи</vt:lpstr>
      <vt:lpstr>… мобильная связь для таких операторов является стратегической точкой роста их бизнеса</vt:lpstr>
      <vt:lpstr>Развитие мобильного бизнеса является одним из стратегических приоритетов ОАО «Ростелеком»</vt:lpstr>
      <vt:lpstr>Инвестиционное сообщество считает развитие сотовой связи важным элементом повышения инвестиционной привлекательности Компании</vt:lpstr>
      <vt:lpstr>Рынок мобильной связи существенно больше, чем рынок фиксированной связи, темпы роста – в два раза выше</vt:lpstr>
      <vt:lpstr>Ростелеком успешно развивает мобильный бизнес в текущих регионах присутствия </vt:lpstr>
      <vt:lpstr>… и воспринимается как ведущий телекоммуникационный оператор, действующий на всех сегментах рынка</vt:lpstr>
      <vt:lpstr>В 2012-2013 гг Ростелеком выводит услуги 3G на рынки присутствия своих GSM сетей, а также в 5 новых регионах</vt:lpstr>
      <vt:lpstr>Для запуска услуг 3G Ростелеком реализует масштабную программу строительства сети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Администратор</dc:creator>
  <cp:lastModifiedBy>Поляков Андрей Анатольевич</cp:lastModifiedBy>
  <cp:revision>2219</cp:revision>
  <cp:lastPrinted>2012-12-03T09:02:22Z</cp:lastPrinted>
  <dcterms:created xsi:type="dcterms:W3CDTF">2011-09-12T10:33:47Z</dcterms:created>
  <dcterms:modified xsi:type="dcterms:W3CDTF">2012-12-03T09:29:31Z</dcterms:modified>
</cp:coreProperties>
</file>